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docProps/app.xml" ContentType="application/vnd.openxmlformats-officedocument.extended-properties+xml"/>
  <Override PartName="/ppt/notesSlides/notesSlide2.xml" ContentType="application/vnd.openxmlformats-officedocument.presentationml.notesSlide+xml"/>
  <Override PartName="/ppt/tableStyles.xml" ContentType="application/vnd.openxmlformats-officedocument.presentationml.tableStyles+xml"/>
  <Override PartName="/ppt/slideLayouts/slideLayout5.xml" ContentType="application/vnd.openxmlformats-officedocument.presentationml.slideLayout+xml"/>
  <Override PartName="/ppt/viewProps.xml" ContentType="application/vnd.openxmlformats-officedocument.presentationml.viewProp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1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6.xml" ContentType="application/vnd.openxmlformats-officedocument.presentationml.slideLayout+xml"/>
  <Override PartName="/ppt/presentation.xml" ContentType="application/vnd.openxmlformats-officedocument.presentationml.presentation.main+xml"/>
  <Override PartName="/ppt/theme/theme2.xml" ContentType="application/vnd.openxmlformats-officedocument.theme+xml"/>
  <Override PartName="/ppt/slides/slide5.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11"/>
  </p:notesMasterIdLst>
  <p:sldIdLst>
    <p:sldId id="256" r:id="rId4"/>
    <p:sldId id="257" r:id="rId5"/>
    <p:sldId id="258" r:id="rId6"/>
    <p:sldId id="259" r:id="rId7"/>
    <p:sldId id="260" r:id="rId8"/>
    <p:sldId id="261" r:id="rId9"/>
    <p:sldId id="262" r:id="rId10"/>
  </p:sldIdLst>
  <p:sldSz cx="13004800" cy="9753600"/>
  <p:notesSz cx="9753600" cy="13004800"/>
  <p:defaultTextStyle>
    <a:lvl1pPr algn="ctr" defTabSz="584200">
      <a:defRPr sz="3600">
        <a:latin typeface="+mn-lt"/>
        <a:ea typeface="+mn-ea"/>
        <a:cs typeface="+mn-cs"/>
      </a:defRPr>
    </a:lvl1pPr>
    <a:lvl2pPr indent="228600" algn="ctr" defTabSz="584200">
      <a:defRPr sz="3600">
        <a:latin typeface="+mn-lt"/>
        <a:ea typeface="+mn-ea"/>
        <a:cs typeface="+mn-cs"/>
      </a:defRPr>
    </a:lvl2pPr>
    <a:lvl3pPr indent="457200" algn="ctr" defTabSz="584200">
      <a:defRPr sz="3600">
        <a:latin typeface="+mn-lt"/>
        <a:ea typeface="+mn-ea"/>
        <a:cs typeface="+mn-cs"/>
      </a:defRPr>
    </a:lvl3pPr>
    <a:lvl4pPr indent="685800" algn="ctr" defTabSz="584200">
      <a:defRPr sz="3600">
        <a:latin typeface="+mn-lt"/>
        <a:ea typeface="+mn-ea"/>
        <a:cs typeface="+mn-cs"/>
      </a:defRPr>
    </a:lvl4pPr>
    <a:lvl5pPr indent="914400" algn="ctr" defTabSz="584200">
      <a:defRPr sz="3600">
        <a:latin typeface="+mn-lt"/>
        <a:ea typeface="+mn-ea"/>
        <a:cs typeface="+mn-cs"/>
      </a:defRPr>
    </a:lvl5pPr>
    <a:lvl6pPr indent="1143000" algn="ctr" defTabSz="584200">
      <a:defRPr sz="3600">
        <a:latin typeface="+mn-lt"/>
        <a:ea typeface="+mn-ea"/>
        <a:cs typeface="+mn-cs"/>
      </a:defRPr>
    </a:lvl6pPr>
    <a:lvl7pPr indent="1371600" algn="ctr" defTabSz="584200">
      <a:defRPr sz="3600">
        <a:latin typeface="+mn-lt"/>
        <a:ea typeface="+mn-ea"/>
        <a:cs typeface="+mn-cs"/>
      </a:defRPr>
    </a:lvl7pPr>
    <a:lvl8pPr indent="1600200" algn="ctr" defTabSz="584200">
      <a:defRPr sz="3600">
        <a:latin typeface="+mn-lt"/>
        <a:ea typeface="+mn-ea"/>
        <a:cs typeface="+mn-cs"/>
      </a:defRPr>
    </a:lvl8pPr>
    <a:lvl9pPr indent="1828800" algn="ctr" defTabSz="584200">
      <a:defRPr sz="3600">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notesMaster" Target="notesMasters/notesMaster1.xml"/><Relationship Id="rId12" Type="http://schemas.openxmlformats.org/officeDocument/2006/relationships/presProps" Target="presProps.xml" /><Relationship Id="rId13" Type="http://schemas.openxmlformats.org/officeDocument/2006/relationships/tableStyles" Target="tableStyles.xml" /><Relationship Id="rId14"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spTree>
      <p:nvGrpSpPr>
        <p:cNvPr id="1" name="" hidden="0"/>
        <p:cNvGrpSpPr/>
        <p:nvPr isPhoto="0" userDrawn="0"/>
      </p:nvGrpSpPr>
      <p:grpSpPr bwMode="auto">
        <a:xfrm>
          <a:off x="0" y="0"/>
          <a:ext cx="0" cy="0"/>
          <a:chOff x="0" y="0"/>
          <a:chExt cx="0" cy="0"/>
        </a:xfrm>
      </p:grpSpPr>
      <p:sp>
        <p:nvSpPr>
          <p:cNvPr id="4" name="Shape 38" hidden="0"/>
          <p:cNvSpPr/>
          <p:nvPr isPhoto="0" userDrawn="0">
            <p:ph type="sldImg" hasCustomPrompt="0"/>
          </p:nvPr>
        </p:nvSpPr>
        <p:spPr bwMode="auto">
          <a:xfrm>
            <a:off x="1143000" y="685800"/>
            <a:ext cx="4572000" cy="3429000"/>
          </a:xfrm>
          <a:prstGeom prst="rect">
            <a:avLst/>
          </a:prstGeom>
        </p:spPr>
        <p:txBody>
          <a:bodyPr/>
          <a:lstStyle/>
          <a:p>
            <a:pPr lvl="0">
              <a:defRPr/>
            </a:pPr>
            <a:endParaRPr/>
          </a:p>
        </p:txBody>
      </p:sp>
      <p:sp>
        <p:nvSpPr>
          <p:cNvPr id="5" name="Shape 39" hidden="0"/>
          <p:cNvSpPr/>
          <p:nvPr isPhoto="0" userDrawn="0">
            <p:ph type="body" sz="quarter" idx="1" hasCustomPrompt="0"/>
          </p:nvPr>
        </p:nvSpPr>
        <p:spPr bwMode="auto">
          <a:xfrm>
            <a:off x="914400" y="4343400"/>
            <a:ext cx="5029200" cy="4114800"/>
          </a:xfrm>
          <a:prstGeom prst="rect">
            <a:avLst/>
          </a:prstGeom>
        </p:spPr>
        <p:txBody>
          <a:bodyPr/>
          <a:lstStyle/>
          <a:p>
            <a:pPr lvl="0">
              <a:defRPr/>
            </a:pPr>
            <a:endParaRPr/>
          </a:p>
        </p:txBody>
      </p:sp>
    </p:spTree>
  </p:cSld>
  <p:clrMap accent1="accent1" accent2="accent2" accent3="accent3" accent4="accent4" accent5="accent5" accent6="accent6" bg1="lt1" bg2="lt2" folHlink="folHlink" hlink="hlink" tx1="dk1" tx2="dk2"/>
  <p:notesStyle>
    <a:lvl1pPr defTabSz="457200">
      <a:lnSpc>
        <a:spcPct val="125000"/>
      </a:lnSpc>
      <a:defRPr sz="2400">
        <a:latin typeface="Avenir Roman"/>
        <a:ea typeface="Avenir Roman"/>
        <a:cs typeface="Avenir Roman"/>
      </a:defRPr>
    </a:lvl1pPr>
    <a:lvl2pPr indent="228600" defTabSz="457200">
      <a:lnSpc>
        <a:spcPct val="125000"/>
      </a:lnSpc>
      <a:defRPr sz="2400">
        <a:latin typeface="Avenir Roman"/>
        <a:ea typeface="Avenir Roman"/>
        <a:cs typeface="Avenir Roman"/>
      </a:defRPr>
    </a:lvl2pPr>
    <a:lvl3pPr indent="457200" defTabSz="457200">
      <a:lnSpc>
        <a:spcPct val="125000"/>
      </a:lnSpc>
      <a:defRPr sz="2400">
        <a:latin typeface="Avenir Roman"/>
        <a:ea typeface="Avenir Roman"/>
        <a:cs typeface="Avenir Roman"/>
      </a:defRPr>
    </a:lvl3pPr>
    <a:lvl4pPr indent="685800" defTabSz="457200">
      <a:lnSpc>
        <a:spcPct val="125000"/>
      </a:lnSpc>
      <a:defRPr sz="2400">
        <a:latin typeface="Avenir Roman"/>
        <a:ea typeface="Avenir Roman"/>
        <a:cs typeface="Avenir Roman"/>
      </a:defRPr>
    </a:lvl4pPr>
    <a:lvl5pPr indent="914400" defTabSz="457200">
      <a:lnSpc>
        <a:spcPct val="125000"/>
      </a:lnSpc>
      <a:defRPr sz="2400">
        <a:latin typeface="Avenir Roman"/>
        <a:ea typeface="Avenir Roman"/>
        <a:cs typeface="Avenir Roman"/>
      </a:defRPr>
    </a:lvl5pPr>
    <a:lvl6pPr indent="1143000" defTabSz="457200">
      <a:lnSpc>
        <a:spcPct val="125000"/>
      </a:lnSpc>
      <a:defRPr sz="2400">
        <a:latin typeface="Avenir Roman"/>
        <a:ea typeface="Avenir Roman"/>
        <a:cs typeface="Avenir Roman"/>
      </a:defRPr>
    </a:lvl6pPr>
    <a:lvl7pPr indent="1371600" defTabSz="457200">
      <a:lnSpc>
        <a:spcPct val="125000"/>
      </a:lnSpc>
      <a:defRPr sz="2400">
        <a:latin typeface="Avenir Roman"/>
        <a:ea typeface="Avenir Roman"/>
        <a:cs typeface="Avenir Roman"/>
      </a:defRPr>
    </a:lvl7pPr>
    <a:lvl8pPr indent="1600200" defTabSz="457200">
      <a:lnSpc>
        <a:spcPct val="125000"/>
      </a:lnSpc>
      <a:defRPr sz="2400">
        <a:latin typeface="Avenir Roman"/>
        <a:ea typeface="Avenir Roman"/>
        <a:cs typeface="Avenir Roman"/>
      </a:defRPr>
    </a:lvl8pPr>
    <a:lvl9pPr indent="1828800" defTabSz="457200">
      <a:lnSpc>
        <a:spcPct val="125000"/>
      </a:lnSpc>
      <a:defRPr sz="2400">
        <a:latin typeface="Avenir Roman"/>
        <a:ea typeface="Avenir Roman"/>
        <a:cs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p:cSld name="">
    <p:spTree>
      <p:nvGrpSpPr>
        <p:cNvPr id="1" name="" hidden="0"/>
        <p:cNvGrpSpPr/>
        <p:nvPr isPhoto="0" userDrawn="0"/>
      </p:nvGrpSpPr>
      <p:grpSpPr bwMode="auto">
        <a:xfrm>
          <a:off x="0" y="0"/>
          <a:ext cx="0" cy="0"/>
          <a:chOff x="0" y="0"/>
          <a:chExt cx="0" cy="0"/>
        </a:xfrm>
      </p:grpSpPr>
      <p:sp>
        <p:nvSpPr>
          <p:cNvPr id="4" name="Shape 53" hidden="0"/>
          <p:cNvSpPr/>
          <p:nvPr isPhoto="0" userDrawn="0">
            <p:ph type="sldImg" hasCustomPrompt="0"/>
          </p:nvPr>
        </p:nvSpPr>
        <p:spPr bwMode="auto">
          <a:prstGeom prst="rect">
            <a:avLst/>
          </a:prstGeom>
        </p:spPr>
        <p:txBody>
          <a:bodyPr/>
          <a:lstStyle/>
          <a:p>
            <a:pPr lvl="0">
              <a:defRPr/>
            </a:pPr>
            <a:endParaRPr/>
          </a:p>
        </p:txBody>
      </p:sp>
      <p:sp>
        <p:nvSpPr>
          <p:cNvPr id="5" name="Shape 54" hidden="0"/>
          <p:cNvSpPr/>
          <p:nvPr isPhoto="0" userDrawn="0">
            <p:ph type="body" sz="quarter" idx="1" hasCustomPrompt="0"/>
          </p:nvPr>
        </p:nvSpPr>
        <p:spPr bwMode="auto">
          <a:prstGeom prst="rect">
            <a:avLst/>
          </a:prstGeom>
        </p:spPr>
        <p:txBody>
          <a:bodyPr/>
          <a:lstStyle/>
          <a:p>
            <a:pPr lvl="0">
              <a:lnSpc>
                <a:spcPct val="100000"/>
              </a:lnSpc>
              <a:defRPr sz="1800"/>
            </a:pPr>
            <a:r>
              <a:rPr lang="en-US" sz="2100" b="0" i="0" u="none" strike="noStrike" cap="none" spc="0">
                <a:latin typeface="Avenir Roman"/>
                <a:ea typeface="Avenir Roman"/>
                <a:cs typeface="Avenir Roman"/>
              </a:rPr>
              <a:t>nbre de participants entre parentheses</a:t>
            </a: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p:cSld name="">
    <p:spTree>
      <p:nvGrpSpPr>
        <p:cNvPr id="1" name="" hidden="0"/>
        <p:cNvGrpSpPr/>
        <p:nvPr isPhoto="0" userDrawn="0"/>
      </p:nvGrpSpPr>
      <p:grpSpPr bwMode="auto">
        <a:xfrm>
          <a:off x="0" y="0"/>
          <a:ext cx="0" cy="0"/>
          <a:chOff x="0" y="0"/>
          <a:chExt cx="0" cy="0"/>
        </a:xfrm>
      </p:grpSpPr>
      <p:sp>
        <p:nvSpPr>
          <p:cNvPr id="4" name="Shape 77" hidden="0"/>
          <p:cNvSpPr/>
          <p:nvPr isPhoto="0" userDrawn="0">
            <p:ph type="sldImg" hasCustomPrompt="0"/>
          </p:nvPr>
        </p:nvSpPr>
        <p:spPr bwMode="auto">
          <a:prstGeom prst="rect">
            <a:avLst/>
          </a:prstGeom>
        </p:spPr>
        <p:txBody>
          <a:bodyPr/>
          <a:lstStyle/>
          <a:p>
            <a:pPr lvl="0">
              <a:defRPr/>
            </a:pPr>
            <a:endParaRPr/>
          </a:p>
        </p:txBody>
      </p:sp>
      <p:sp>
        <p:nvSpPr>
          <p:cNvPr id="5" name="Shape 78" hidden="0"/>
          <p:cNvSpPr/>
          <p:nvPr isPhoto="0" userDrawn="0">
            <p:ph type="body" sz="quarter" idx="1" hasCustomPrompt="0"/>
          </p:nvPr>
        </p:nvSpPr>
        <p:spPr bwMode="auto">
          <a:prstGeom prst="rect">
            <a:avLst/>
          </a:prstGeom>
        </p:spPr>
        <p:txBody>
          <a:bodyPr/>
          <a:lstStyle/>
          <a:p>
            <a:pPr lvl="0">
              <a:lnSpc>
                <a:spcPct val="100000"/>
              </a:lnSpc>
              <a:defRPr sz="1800"/>
            </a:pPr>
            <a:r>
              <a:rPr sz="2100"/>
              <a:t> </a:t>
            </a: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amp; Subtitl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6" hidden="0"/>
          <p:cNvSpPr/>
          <p:nvPr isPhoto="0" userDrawn="0">
            <p:ph type="title" hasCustomPrompt="0"/>
          </p:nvPr>
        </p:nvSpPr>
        <p:spPr bwMode="auto">
          <a:xfrm>
            <a:off x="1270000" y="1638300"/>
            <a:ext cx="10464800" cy="3302000"/>
          </a:xfrm>
          <a:prstGeom prst="rect">
            <a:avLst/>
          </a:prstGeom>
        </p:spPr>
        <p:txBody>
          <a:bodyPr anchor="b">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
        <p:nvSpPr>
          <p:cNvPr id="5" name="Shape 7" hidden="0"/>
          <p:cNvSpPr/>
          <p:nvPr isPhoto="0" userDrawn="0">
            <p:ph type="body" idx="1" hasCustomPrompt="0"/>
          </p:nvPr>
        </p:nvSpPr>
        <p:spPr bwMode="auto">
          <a:xfrm>
            <a:off x="1270000" y="5029200"/>
            <a:ext cx="10464800" cy="1130300"/>
          </a:xfrm>
          <a:prstGeom prst="rect">
            <a:avLst/>
          </a:prstGeom>
        </p:spPr>
        <p:txBody>
          <a:bodyPr>
            <a:normAutofit fontScale="100000" lnSpcReduction="0"/>
          </a:bodyPr>
          <a:lstStyle>
            <a:lvl1pPr marL="0" indent="0" algn="ctr" defTabSz="584200">
              <a:lnSpc>
                <a:spcPct val="100000"/>
              </a:lnSpc>
              <a:spcBef>
                <a:spcPts val="0"/>
              </a:spcBef>
              <a:defRPr sz="3200">
                <a:latin typeface="+mn-lt"/>
                <a:ea typeface="+mn-ea"/>
                <a:cs typeface="+mn-cs"/>
              </a:defRPr>
            </a:lvl1pPr>
            <a:lvl2pPr marL="0" indent="228600" algn="ctr" defTabSz="584200">
              <a:lnSpc>
                <a:spcPct val="100000"/>
              </a:lnSpc>
              <a:spcBef>
                <a:spcPts val="0"/>
              </a:spcBef>
              <a:defRPr sz="3200">
                <a:latin typeface="+mn-lt"/>
                <a:ea typeface="+mn-ea"/>
                <a:cs typeface="+mn-cs"/>
              </a:defRPr>
            </a:lvl2pPr>
            <a:lvl3pPr marL="0" indent="457200" algn="ctr" defTabSz="584200">
              <a:lnSpc>
                <a:spcPct val="100000"/>
              </a:lnSpc>
              <a:spcBef>
                <a:spcPts val="0"/>
              </a:spcBef>
              <a:defRPr sz="3200">
                <a:latin typeface="+mn-lt"/>
                <a:ea typeface="+mn-ea"/>
                <a:cs typeface="+mn-cs"/>
              </a:defRPr>
            </a:lvl3pPr>
            <a:lvl4pPr marL="0" indent="685800" algn="ctr" defTabSz="584200">
              <a:lnSpc>
                <a:spcPct val="100000"/>
              </a:lnSpc>
              <a:spcBef>
                <a:spcPts val="0"/>
              </a:spcBef>
              <a:defRPr sz="3200">
                <a:latin typeface="+mn-lt"/>
                <a:ea typeface="+mn-ea"/>
                <a:cs typeface="+mn-cs"/>
              </a:defRPr>
            </a:lvl4pPr>
            <a:lvl5pPr marL="0" indent="914400" algn="ctr" defTabSz="584200">
              <a:lnSpc>
                <a:spcPct val="100000"/>
              </a:lnSpc>
              <a:spcBef>
                <a:spcPts val="0"/>
              </a:spcBef>
              <a:defRPr sz="3200">
                <a:latin typeface="+mn-lt"/>
                <a:ea typeface="+mn-ea"/>
                <a:cs typeface="+mn-c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Quote">
    <p:bg>
      <p:bgPr shadeToTitle="0">
        <a:solidFill>
          <a:srgbClr val="FFFFFF"/>
        </a:solidFill>
      </p:bgPr>
    </p:bg>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Photo">
    <p:bg>
      <p:bgPr shadeToTitle="0">
        <a:solidFill>
          <a:srgbClr val="FFFFFF"/>
        </a:solidFill>
      </p:bgPr>
    </p:bg>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Blank">
    <p:bg>
      <p:bgPr shadeToTitle="0">
        <a:solidFill>
          <a:srgbClr val="FFFFFF"/>
        </a:solidFill>
      </p:bgPr>
    </p:bg>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amp; Bullets">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31" hidden="0"/>
          <p:cNvSpPr/>
          <p:nvPr isPhoto="0" userDrawn="0">
            <p:ph type="title" hasCustomPrompt="0"/>
          </p:nvPr>
        </p:nvSpPr>
        <p:spPr bwMode="auto">
          <a:xfrm>
            <a:off x="1270000" y="240862"/>
            <a:ext cx="10464800" cy="2464676"/>
          </a:xfrm>
          <a:prstGeom prst="rect">
            <a:avLst/>
          </a:prstGeom>
        </p:spPr>
        <p:txBody>
          <a:bodyPr/>
          <a:lstStyle>
            <a:lvl1pPr defTabSz="584200">
              <a:lnSpc>
                <a:spcPct val="100000"/>
              </a:lnSpc>
              <a:defRPr sz="8400">
                <a:latin typeface="Gill Sans"/>
                <a:ea typeface="Gill Sans"/>
                <a:cs typeface="Gill Sans"/>
              </a:defRPr>
            </a:lvl1pPr>
          </a:lstStyle>
          <a:p>
            <a:pPr lvl="0">
              <a:defRPr sz="1800"/>
            </a:pPr>
            <a:r>
              <a:rPr sz="8400"/>
              <a:t>Title Text</a:t>
            </a:r>
            <a:endParaRPr/>
          </a:p>
        </p:txBody>
      </p:sp>
      <p:sp>
        <p:nvSpPr>
          <p:cNvPr id="5" name="Shape 32" hidden="0"/>
          <p:cNvSpPr/>
          <p:nvPr isPhoto="0" userDrawn="0">
            <p:ph type="body" idx="1" hasCustomPrompt="0"/>
          </p:nvPr>
        </p:nvSpPr>
        <p:spPr bwMode="auto">
          <a:xfrm>
            <a:off x="1270000" y="2705537"/>
            <a:ext cx="10464800" cy="5841126"/>
          </a:xfrm>
          <a:prstGeom prst="rect">
            <a:avLst/>
          </a:prstGeom>
        </p:spPr>
        <p:txBody>
          <a:bodyPr anchor="ctr"/>
          <a:lstStyle>
            <a:lvl1pPr marL="889000" indent="-571500" defTabSz="584200">
              <a:lnSpc>
                <a:spcPct val="100000"/>
              </a:lnSpc>
              <a:spcBef>
                <a:spcPts val="2400"/>
              </a:spcBef>
              <a:buSzPct val="171000"/>
              <a:buChar char="•"/>
              <a:defRPr sz="4200">
                <a:latin typeface="Gill Sans"/>
                <a:ea typeface="Gill Sans"/>
                <a:cs typeface="Gill Sans"/>
              </a:defRPr>
            </a:lvl1pPr>
            <a:lvl2pPr marL="1333500" indent="-571500" defTabSz="584200">
              <a:lnSpc>
                <a:spcPct val="100000"/>
              </a:lnSpc>
              <a:spcBef>
                <a:spcPts val="2400"/>
              </a:spcBef>
              <a:buSzPct val="171000"/>
              <a:buChar char="•"/>
              <a:defRPr sz="4200">
                <a:latin typeface="Gill Sans"/>
                <a:ea typeface="Gill Sans"/>
                <a:cs typeface="Gill Sans"/>
              </a:defRPr>
            </a:lvl2pPr>
            <a:lvl3pPr marL="1778000" indent="-571500" defTabSz="584200">
              <a:lnSpc>
                <a:spcPct val="100000"/>
              </a:lnSpc>
              <a:spcBef>
                <a:spcPts val="2400"/>
              </a:spcBef>
              <a:buSzPct val="171000"/>
              <a:buChar char="•"/>
              <a:defRPr sz="4200">
                <a:latin typeface="Gill Sans"/>
                <a:ea typeface="Gill Sans"/>
                <a:cs typeface="Gill Sans"/>
              </a:defRPr>
            </a:lvl3pPr>
            <a:lvl4pPr marL="2222500" indent="-571500" defTabSz="584200">
              <a:lnSpc>
                <a:spcPct val="100000"/>
              </a:lnSpc>
              <a:spcBef>
                <a:spcPts val="2400"/>
              </a:spcBef>
              <a:buSzPct val="171000"/>
              <a:buChar char="•"/>
              <a:defRPr sz="4200">
                <a:latin typeface="Gill Sans"/>
                <a:ea typeface="Gill Sans"/>
                <a:cs typeface="Gill Sans"/>
              </a:defRPr>
            </a:lvl4pPr>
            <a:lvl5pPr marL="2667000" indent="-571500" defTabSz="584200">
              <a:lnSpc>
                <a:spcPct val="100000"/>
              </a:lnSpc>
              <a:spcBef>
                <a:spcPts val="2400"/>
              </a:spcBef>
              <a:buSzPct val="171000"/>
              <a:buChar char="•"/>
              <a:defRPr sz="4200">
                <a:latin typeface="Gill Sans"/>
                <a:ea typeface="Gill Sans"/>
                <a:cs typeface="Gill Sans"/>
              </a:defRPr>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endParaRPr/>
          </a:p>
        </p:txBody>
      </p:sp>
      <p:sp>
        <p:nvSpPr>
          <p:cNvPr id="6" name="Shape 33" hidden="0"/>
          <p:cNvSpPr/>
          <p:nvPr isPhoto="0" userDrawn="0">
            <p:ph type="sldNum" sz="quarter" idx="2" hasCustomPrompt="0"/>
          </p:nvPr>
        </p:nvSpPr>
        <p:spPr bwMode="auto">
          <a:xfrm>
            <a:off x="9320106" y="8779791"/>
            <a:ext cx="3034454" cy="520701"/>
          </a:xfrm>
          <a:prstGeom prst="rect">
            <a:avLst/>
          </a:prstGeom>
        </p:spPr>
        <p:txBody>
          <a:bodyPr wrap="square" lIns="45719" tIns="45719" rIns="45719" bIns="45719" anchor="ctr"/>
          <a:lstStyle>
            <a:lvl1pPr algn="r">
              <a:defRPr sz="1200">
                <a:latin typeface="Gill Sans"/>
                <a:ea typeface="Gill Sans"/>
                <a:cs typeface="Gill Sans"/>
              </a:defRPr>
            </a:lvl1pPr>
          </a:lstStyle>
          <a:p>
            <a:pPr lvl="0">
              <a:defRPr/>
            </a:pPr>
            <a:fld id="{86CB4B4D-7CA3-9044-876B-883B54F8677D}" type="slidenum">
              <a:rPr/>
              <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amp; Bullets">
    <p:spTree>
      <p:nvGrpSpPr>
        <p:cNvPr id="1" name="" hidden="0"/>
        <p:cNvGrpSpPr/>
        <p:nvPr isPhoto="0" userDrawn="0"/>
      </p:nvGrpSpPr>
      <p:grpSpPr bwMode="auto">
        <a:xfrm>
          <a:off x="0" y="0"/>
          <a:ext cx="0" cy="0"/>
          <a:chOff x="0" y="0"/>
          <a:chExt cx="0" cy="0"/>
        </a:xfrm>
      </p:grpSpPr>
      <p:sp>
        <p:nvSpPr>
          <p:cNvPr id="4" name="Shape 35" hidden="0"/>
          <p:cNvSpPr/>
          <p:nvPr isPhoto="0" userDrawn="0">
            <p:ph type="title" hasCustomPrompt="0"/>
          </p:nvPr>
        </p:nvSpPr>
        <p:spPr bwMode="auto">
          <a:prstGeom prst="rect">
            <a:avLst/>
          </a:prstGeom>
        </p:spPr>
        <p:txBody>
          <a:bodyPr/>
          <a:lstStyle/>
          <a:p>
            <a:pPr lvl="0">
              <a:defRPr sz="1800"/>
            </a:pPr>
            <a:r>
              <a:rPr sz="5600"/>
              <a:t>Title Text</a:t>
            </a:r>
            <a:endParaRPr/>
          </a:p>
        </p:txBody>
      </p:sp>
      <p:sp>
        <p:nvSpPr>
          <p:cNvPr id="5" name="Shape 36" hidden="0"/>
          <p:cNvSpPr/>
          <p:nvPr isPhoto="0" userDrawn="0">
            <p:ph type="body" idx="1" hasCustomPrompt="0"/>
          </p:nvPr>
        </p:nvSpPr>
        <p:spPr bwMode="auto">
          <a:prstGeom prst="rect">
            <a:avLst/>
          </a:prstGeom>
        </p:spPr>
        <p:txBody>
          <a:bodyPr/>
          <a:lstStyle/>
          <a:p>
            <a:pPr lvl="0">
              <a:defRPr sz="1800"/>
            </a:pPr>
            <a:r>
              <a:rPr sz="4000"/>
              <a:t>Body Level One</a:t>
            </a:r>
            <a:endParaRPr sz="4000"/>
          </a:p>
          <a:p>
            <a:pPr lvl="1">
              <a:defRPr sz="1800"/>
            </a:pPr>
            <a:r>
              <a:rPr sz="4000"/>
              <a:t>Body Level Two</a:t>
            </a:r>
            <a:endParaRPr sz="4000"/>
          </a:p>
          <a:p>
            <a:pPr lvl="2">
              <a:defRPr sz="1800"/>
            </a:pPr>
            <a:r>
              <a:rPr sz="4000"/>
              <a:t>Body Level Three</a:t>
            </a:r>
            <a:endParaRPr sz="4000"/>
          </a:p>
          <a:p>
            <a:pPr lvl="3">
              <a:defRPr sz="1800"/>
            </a:pPr>
            <a:r>
              <a:rPr sz="4000"/>
              <a:t>Body Level Four</a:t>
            </a:r>
            <a:endParaRPr sz="4000"/>
          </a:p>
          <a:p>
            <a:pPr lvl="4">
              <a:defRPr sz="1800"/>
            </a:pPr>
            <a:r>
              <a:rPr sz="4000"/>
              <a:t>Body Level Five</a:t>
            </a:r>
            <a:endParaRPr/>
          </a:p>
        </p:txBody>
      </p:sp>
      <p:sp>
        <p:nvSpPr>
          <p:cNvPr id="6" name="Shape 37" hidden="0"/>
          <p:cNvSpPr/>
          <p:nvPr isPhoto="0" userDrawn="0">
            <p:ph type="sldNum" sz="quarter" idx="2" hasCustomPrompt="0"/>
          </p:nvPr>
        </p:nvSpPr>
        <p:spPr bwMode="auto">
          <a:prstGeom prst="rect">
            <a:avLst/>
          </a:prstGeom>
        </p:spPr>
        <p:txBody>
          <a:bodyPr/>
          <a:lstStyle/>
          <a:p>
            <a:pPr lvl="0">
              <a:defRPr/>
            </a:pPr>
            <a:fld id="{86CB4B4D-7CA3-9044-876B-883B54F8677D}"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Photo - Horizontal">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9" hidden="0"/>
          <p:cNvSpPr/>
          <p:nvPr isPhoto="0" userDrawn="0">
            <p:ph type="title" hasCustomPrompt="0"/>
          </p:nvPr>
        </p:nvSpPr>
        <p:spPr bwMode="auto">
          <a:xfrm>
            <a:off x="1270000" y="6718300"/>
            <a:ext cx="10464800" cy="1422400"/>
          </a:xfrm>
          <a:prstGeom prst="rect">
            <a:avLst/>
          </a:prstGeom>
        </p:spPr>
        <p:txBody>
          <a:bodyPr anchor="b">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
        <p:nvSpPr>
          <p:cNvPr id="5" name="Shape 10" hidden="0"/>
          <p:cNvSpPr/>
          <p:nvPr isPhoto="0" userDrawn="0">
            <p:ph type="body" idx="1" hasCustomPrompt="0"/>
          </p:nvPr>
        </p:nvSpPr>
        <p:spPr bwMode="auto">
          <a:xfrm>
            <a:off x="1270000" y="8191500"/>
            <a:ext cx="10464800" cy="1130300"/>
          </a:xfrm>
          <a:prstGeom prst="rect">
            <a:avLst/>
          </a:prstGeom>
        </p:spPr>
        <p:txBody>
          <a:bodyPr>
            <a:normAutofit fontScale="100000" lnSpcReduction="0"/>
          </a:bodyPr>
          <a:lstStyle>
            <a:lvl1pPr marL="0" indent="0" algn="ctr" defTabSz="584200">
              <a:lnSpc>
                <a:spcPct val="100000"/>
              </a:lnSpc>
              <a:spcBef>
                <a:spcPts val="0"/>
              </a:spcBef>
              <a:defRPr sz="3200">
                <a:latin typeface="+mn-lt"/>
                <a:ea typeface="+mn-ea"/>
                <a:cs typeface="+mn-cs"/>
              </a:defRPr>
            </a:lvl1pPr>
            <a:lvl2pPr marL="0" indent="228600" algn="ctr" defTabSz="584200">
              <a:lnSpc>
                <a:spcPct val="100000"/>
              </a:lnSpc>
              <a:spcBef>
                <a:spcPts val="0"/>
              </a:spcBef>
              <a:defRPr sz="3200">
                <a:latin typeface="+mn-lt"/>
                <a:ea typeface="+mn-ea"/>
                <a:cs typeface="+mn-cs"/>
              </a:defRPr>
            </a:lvl2pPr>
            <a:lvl3pPr marL="0" indent="457200" algn="ctr" defTabSz="584200">
              <a:lnSpc>
                <a:spcPct val="100000"/>
              </a:lnSpc>
              <a:spcBef>
                <a:spcPts val="0"/>
              </a:spcBef>
              <a:defRPr sz="3200">
                <a:latin typeface="+mn-lt"/>
                <a:ea typeface="+mn-ea"/>
                <a:cs typeface="+mn-cs"/>
              </a:defRPr>
            </a:lvl3pPr>
            <a:lvl4pPr marL="0" indent="685800" algn="ctr" defTabSz="584200">
              <a:lnSpc>
                <a:spcPct val="100000"/>
              </a:lnSpc>
              <a:spcBef>
                <a:spcPts val="0"/>
              </a:spcBef>
              <a:defRPr sz="3200">
                <a:latin typeface="+mn-lt"/>
                <a:ea typeface="+mn-ea"/>
                <a:cs typeface="+mn-cs"/>
              </a:defRPr>
            </a:lvl4pPr>
            <a:lvl5pPr marL="0" indent="914400" algn="ctr" defTabSz="584200">
              <a:lnSpc>
                <a:spcPct val="100000"/>
              </a:lnSpc>
              <a:spcBef>
                <a:spcPts val="0"/>
              </a:spcBef>
              <a:defRPr sz="3200">
                <a:latin typeface="+mn-lt"/>
                <a:ea typeface="+mn-ea"/>
                <a:cs typeface="+mn-c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 Center">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12" hidden="0"/>
          <p:cNvSpPr/>
          <p:nvPr isPhoto="0" userDrawn="0">
            <p:ph type="title" hasCustomPrompt="0"/>
          </p:nvPr>
        </p:nvSpPr>
        <p:spPr bwMode="auto">
          <a:xfrm>
            <a:off x="1270000" y="3225800"/>
            <a:ext cx="10464800" cy="3302000"/>
          </a:xfrm>
          <a:prstGeom prst="rect">
            <a:avLst/>
          </a:prstGeom>
        </p:spPr>
        <p:txBody>
          <a:bodyPr>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Photo - Vertical">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14" hidden="0"/>
          <p:cNvSpPr/>
          <p:nvPr isPhoto="0" userDrawn="0">
            <p:ph type="title" hasCustomPrompt="0"/>
          </p:nvPr>
        </p:nvSpPr>
        <p:spPr bwMode="auto">
          <a:xfrm>
            <a:off x="952500" y="635000"/>
            <a:ext cx="5334000" cy="3987800"/>
          </a:xfrm>
          <a:prstGeom prst="rect">
            <a:avLst/>
          </a:prstGeom>
        </p:spPr>
        <p:txBody>
          <a:bodyPr anchor="b">
            <a:normAutofit fontScale="100000" lnSpcReduction="0"/>
          </a:bodyPr>
          <a:lstStyle>
            <a:lvl1pPr defTabSz="584200">
              <a:lnSpc>
                <a:spcPct val="100000"/>
              </a:lnSpc>
              <a:defRPr sz="6000">
                <a:latin typeface="+mn-lt"/>
                <a:ea typeface="+mn-ea"/>
                <a:cs typeface="+mn-cs"/>
              </a:defRPr>
            </a:lvl1pPr>
          </a:lstStyle>
          <a:p>
            <a:pPr lvl="0">
              <a:defRPr sz="1800"/>
            </a:pPr>
            <a:r>
              <a:rPr sz="6000"/>
              <a:t>Title Text</a:t>
            </a:r>
            <a:endParaRPr/>
          </a:p>
        </p:txBody>
      </p:sp>
      <p:sp>
        <p:nvSpPr>
          <p:cNvPr id="5" name="Shape 15" hidden="0"/>
          <p:cNvSpPr/>
          <p:nvPr isPhoto="0" userDrawn="0">
            <p:ph type="body" idx="1" hasCustomPrompt="0"/>
          </p:nvPr>
        </p:nvSpPr>
        <p:spPr bwMode="auto">
          <a:xfrm>
            <a:off x="952500" y="4762500"/>
            <a:ext cx="5334000" cy="4102100"/>
          </a:xfrm>
          <a:prstGeom prst="rect">
            <a:avLst/>
          </a:prstGeom>
        </p:spPr>
        <p:txBody>
          <a:bodyPr>
            <a:normAutofit fontScale="100000" lnSpcReduction="0"/>
          </a:bodyPr>
          <a:lstStyle>
            <a:lvl1pPr marL="0" indent="0" algn="ctr" defTabSz="584200">
              <a:lnSpc>
                <a:spcPct val="100000"/>
              </a:lnSpc>
              <a:spcBef>
                <a:spcPts val="0"/>
              </a:spcBef>
              <a:defRPr sz="3200">
                <a:latin typeface="+mn-lt"/>
                <a:ea typeface="+mn-ea"/>
                <a:cs typeface="+mn-cs"/>
              </a:defRPr>
            </a:lvl1pPr>
            <a:lvl2pPr marL="0" indent="228600" algn="ctr" defTabSz="584200">
              <a:lnSpc>
                <a:spcPct val="100000"/>
              </a:lnSpc>
              <a:spcBef>
                <a:spcPts val="0"/>
              </a:spcBef>
              <a:defRPr sz="3200">
                <a:latin typeface="+mn-lt"/>
                <a:ea typeface="+mn-ea"/>
                <a:cs typeface="+mn-cs"/>
              </a:defRPr>
            </a:lvl2pPr>
            <a:lvl3pPr marL="0" indent="457200" algn="ctr" defTabSz="584200">
              <a:lnSpc>
                <a:spcPct val="100000"/>
              </a:lnSpc>
              <a:spcBef>
                <a:spcPts val="0"/>
              </a:spcBef>
              <a:defRPr sz="3200">
                <a:latin typeface="+mn-lt"/>
                <a:ea typeface="+mn-ea"/>
                <a:cs typeface="+mn-cs"/>
              </a:defRPr>
            </a:lvl3pPr>
            <a:lvl4pPr marL="0" indent="685800" algn="ctr" defTabSz="584200">
              <a:lnSpc>
                <a:spcPct val="100000"/>
              </a:lnSpc>
              <a:spcBef>
                <a:spcPts val="0"/>
              </a:spcBef>
              <a:defRPr sz="3200">
                <a:latin typeface="+mn-lt"/>
                <a:ea typeface="+mn-ea"/>
                <a:cs typeface="+mn-cs"/>
              </a:defRPr>
            </a:lvl4pPr>
            <a:lvl5pPr marL="0" indent="914400" algn="ctr" defTabSz="584200">
              <a:lnSpc>
                <a:spcPct val="100000"/>
              </a:lnSpc>
              <a:spcBef>
                <a:spcPts val="0"/>
              </a:spcBef>
              <a:defRPr sz="3200">
                <a:latin typeface="+mn-lt"/>
                <a:ea typeface="+mn-ea"/>
                <a:cs typeface="+mn-cs"/>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 Top">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17" hidden="0"/>
          <p:cNvSpPr/>
          <p:nvPr isPhoto="0" userDrawn="0">
            <p:ph type="title" hasCustomPrompt="0"/>
          </p:nvPr>
        </p:nvSpPr>
        <p:spPr bwMode="auto">
          <a:xfrm>
            <a:off x="952500" y="444500"/>
            <a:ext cx="11099800" cy="2159000"/>
          </a:xfrm>
          <a:prstGeom prst="rect">
            <a:avLst/>
          </a:prstGeom>
        </p:spPr>
        <p:txBody>
          <a:bodyPr>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amp; Bullets">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19" hidden="0"/>
          <p:cNvSpPr/>
          <p:nvPr isPhoto="0" userDrawn="0">
            <p:ph type="title" hasCustomPrompt="0"/>
          </p:nvPr>
        </p:nvSpPr>
        <p:spPr bwMode="auto">
          <a:xfrm>
            <a:off x="952500" y="444500"/>
            <a:ext cx="11099800" cy="2159000"/>
          </a:xfrm>
          <a:prstGeom prst="rect">
            <a:avLst/>
          </a:prstGeom>
        </p:spPr>
        <p:txBody>
          <a:bodyPr>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
        <p:nvSpPr>
          <p:cNvPr id="5" name="Shape 20" hidden="0"/>
          <p:cNvSpPr/>
          <p:nvPr isPhoto="0" userDrawn="0">
            <p:ph type="body" idx="1" hasCustomPrompt="0"/>
          </p:nvPr>
        </p:nvSpPr>
        <p:spPr bwMode="auto">
          <a:xfrm>
            <a:off x="952500" y="2603500"/>
            <a:ext cx="11099800" cy="6286500"/>
          </a:xfrm>
          <a:prstGeom prst="rect">
            <a:avLst/>
          </a:prstGeom>
        </p:spPr>
        <p:txBody>
          <a:bodyPr anchor="ctr">
            <a:normAutofit fontScale="100000" lnSpcReduction="0"/>
          </a:bodyPr>
          <a:lstStyle>
            <a:lvl1pPr marL="444500" indent="-444500" defTabSz="584200">
              <a:lnSpc>
                <a:spcPct val="100000"/>
              </a:lnSpc>
              <a:spcBef>
                <a:spcPts val="4200"/>
              </a:spcBef>
              <a:buSzPct val="75000"/>
              <a:buChar char="•"/>
              <a:defRPr sz="3600">
                <a:latin typeface="+mn-lt"/>
                <a:ea typeface="+mn-ea"/>
                <a:cs typeface="+mn-cs"/>
              </a:defRPr>
            </a:lvl1pPr>
            <a:lvl2pPr marL="889000" indent="-444500" defTabSz="584200">
              <a:lnSpc>
                <a:spcPct val="100000"/>
              </a:lnSpc>
              <a:spcBef>
                <a:spcPts val="4200"/>
              </a:spcBef>
              <a:buSzPct val="75000"/>
              <a:buChar char="•"/>
              <a:defRPr sz="3600">
                <a:latin typeface="+mn-lt"/>
                <a:ea typeface="+mn-ea"/>
                <a:cs typeface="+mn-cs"/>
              </a:defRPr>
            </a:lvl2pPr>
            <a:lvl3pPr marL="1333500" indent="-444500" defTabSz="584200">
              <a:lnSpc>
                <a:spcPct val="100000"/>
              </a:lnSpc>
              <a:spcBef>
                <a:spcPts val="4200"/>
              </a:spcBef>
              <a:buSzPct val="75000"/>
              <a:buChar char="•"/>
              <a:defRPr sz="3600">
                <a:latin typeface="+mn-lt"/>
                <a:ea typeface="+mn-ea"/>
                <a:cs typeface="+mn-cs"/>
              </a:defRPr>
            </a:lvl3pPr>
            <a:lvl4pPr marL="1778000" indent="-444500" defTabSz="584200">
              <a:lnSpc>
                <a:spcPct val="100000"/>
              </a:lnSpc>
              <a:spcBef>
                <a:spcPts val="4200"/>
              </a:spcBef>
              <a:buSzPct val="75000"/>
              <a:buChar char="•"/>
              <a:defRPr sz="3600">
                <a:latin typeface="+mn-lt"/>
                <a:ea typeface="+mn-ea"/>
                <a:cs typeface="+mn-cs"/>
              </a:defRPr>
            </a:lvl4pPr>
            <a:lvl5pPr marL="2222500" indent="-444500" defTabSz="584200">
              <a:lnSpc>
                <a:spcPct val="100000"/>
              </a:lnSpc>
              <a:spcBef>
                <a:spcPts val="4200"/>
              </a:spcBef>
              <a:buSzPct val="75000"/>
              <a:buChar char="•"/>
              <a:defRPr sz="3600">
                <a:latin typeface="+mn-lt"/>
                <a:ea typeface="+mn-ea"/>
                <a:cs typeface="+mn-c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Title, Bullets &amp; Photo">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22" hidden="0"/>
          <p:cNvSpPr/>
          <p:nvPr isPhoto="0" userDrawn="0">
            <p:ph type="title" hasCustomPrompt="0"/>
          </p:nvPr>
        </p:nvSpPr>
        <p:spPr bwMode="auto">
          <a:xfrm>
            <a:off x="952500" y="444500"/>
            <a:ext cx="11099800" cy="2159000"/>
          </a:xfrm>
          <a:prstGeom prst="rect">
            <a:avLst/>
          </a:prstGeom>
        </p:spPr>
        <p:txBody>
          <a:bodyPr>
            <a:normAutofit fontScale="100000" lnSpcReduction="0"/>
          </a:bodyPr>
          <a:lstStyle>
            <a:lvl1pPr defTabSz="584200">
              <a:lnSpc>
                <a:spcPct val="100000"/>
              </a:lnSpc>
              <a:defRPr sz="8000">
                <a:latin typeface="+mn-lt"/>
                <a:ea typeface="+mn-ea"/>
                <a:cs typeface="+mn-cs"/>
              </a:defRPr>
            </a:lvl1pPr>
          </a:lstStyle>
          <a:p>
            <a:pPr lvl="0">
              <a:defRPr sz="1800"/>
            </a:pPr>
            <a:r>
              <a:rPr sz="8000"/>
              <a:t>Title Text</a:t>
            </a:r>
            <a:endParaRPr/>
          </a:p>
        </p:txBody>
      </p:sp>
      <p:sp>
        <p:nvSpPr>
          <p:cNvPr id="5" name="Shape 23" hidden="0"/>
          <p:cNvSpPr/>
          <p:nvPr isPhoto="0" userDrawn="0">
            <p:ph type="body" idx="1" hasCustomPrompt="0"/>
          </p:nvPr>
        </p:nvSpPr>
        <p:spPr bwMode="auto">
          <a:xfrm>
            <a:off x="952500" y="2603500"/>
            <a:ext cx="5334000" cy="6286500"/>
          </a:xfrm>
          <a:prstGeom prst="rect">
            <a:avLst/>
          </a:prstGeom>
        </p:spPr>
        <p:txBody>
          <a:bodyPr anchor="ctr">
            <a:normAutofit fontScale="100000" lnSpcReduction="0"/>
          </a:bodyPr>
          <a:lstStyle>
            <a:lvl1pPr defTabSz="584200">
              <a:lnSpc>
                <a:spcPct val="100000"/>
              </a:lnSpc>
              <a:spcBef>
                <a:spcPts val="3200"/>
              </a:spcBef>
              <a:buSzPct val="75000"/>
              <a:buChar char="•"/>
              <a:defRPr sz="2800">
                <a:latin typeface="+mn-lt"/>
                <a:ea typeface="+mn-ea"/>
                <a:cs typeface="+mn-cs"/>
              </a:defRPr>
            </a:lvl1pPr>
            <a:lvl2pPr marL="685800" indent="-342900" defTabSz="584200">
              <a:lnSpc>
                <a:spcPct val="100000"/>
              </a:lnSpc>
              <a:spcBef>
                <a:spcPts val="3200"/>
              </a:spcBef>
              <a:buSzPct val="75000"/>
              <a:buChar char="•"/>
              <a:defRPr sz="2800">
                <a:latin typeface="+mn-lt"/>
                <a:ea typeface="+mn-ea"/>
                <a:cs typeface="+mn-cs"/>
              </a:defRPr>
            </a:lvl2pPr>
            <a:lvl3pPr marL="1028700" indent="-342900" defTabSz="584200">
              <a:lnSpc>
                <a:spcPct val="100000"/>
              </a:lnSpc>
              <a:spcBef>
                <a:spcPts val="3200"/>
              </a:spcBef>
              <a:buSzPct val="75000"/>
              <a:buChar char="•"/>
              <a:defRPr sz="2800">
                <a:latin typeface="+mn-lt"/>
                <a:ea typeface="+mn-ea"/>
                <a:cs typeface="+mn-cs"/>
              </a:defRPr>
            </a:lvl3pPr>
            <a:lvl4pPr marL="1371600" indent="-342900" defTabSz="584200">
              <a:lnSpc>
                <a:spcPct val="100000"/>
              </a:lnSpc>
              <a:spcBef>
                <a:spcPts val="3200"/>
              </a:spcBef>
              <a:buSzPct val="75000"/>
              <a:buChar char="•"/>
              <a:defRPr sz="2800">
                <a:latin typeface="+mn-lt"/>
                <a:ea typeface="+mn-ea"/>
                <a:cs typeface="+mn-cs"/>
              </a:defRPr>
            </a:lvl4pPr>
            <a:lvl5pPr marL="1714500" indent="-342900" defTabSz="584200">
              <a:lnSpc>
                <a:spcPct val="100000"/>
              </a:lnSpc>
              <a:spcBef>
                <a:spcPts val="3200"/>
              </a:spcBef>
              <a:buSzPct val="75000"/>
              <a:buChar char="•"/>
              <a:defRPr sz="2800">
                <a:latin typeface="+mn-lt"/>
                <a:ea typeface="+mn-ea"/>
                <a:cs typeface="+mn-cs"/>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Bullets">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Shape 25" hidden="0"/>
          <p:cNvSpPr/>
          <p:nvPr isPhoto="0" userDrawn="0">
            <p:ph type="body" idx="1" hasCustomPrompt="0"/>
          </p:nvPr>
        </p:nvSpPr>
        <p:spPr bwMode="auto">
          <a:xfrm>
            <a:off x="952500" y="1270000"/>
            <a:ext cx="11099800" cy="7213600"/>
          </a:xfrm>
          <a:prstGeom prst="rect">
            <a:avLst/>
          </a:prstGeom>
        </p:spPr>
        <p:txBody>
          <a:bodyPr anchor="ctr">
            <a:normAutofit fontScale="100000" lnSpcReduction="0"/>
          </a:bodyPr>
          <a:lstStyle>
            <a:lvl1pPr marL="444500" indent="-444500" defTabSz="584200">
              <a:lnSpc>
                <a:spcPct val="100000"/>
              </a:lnSpc>
              <a:spcBef>
                <a:spcPts val="4200"/>
              </a:spcBef>
              <a:buSzPct val="75000"/>
              <a:buChar char="•"/>
              <a:defRPr sz="3600">
                <a:latin typeface="+mn-lt"/>
                <a:ea typeface="+mn-ea"/>
                <a:cs typeface="+mn-cs"/>
              </a:defRPr>
            </a:lvl1pPr>
            <a:lvl2pPr marL="889000" indent="-444500" defTabSz="584200">
              <a:lnSpc>
                <a:spcPct val="100000"/>
              </a:lnSpc>
              <a:spcBef>
                <a:spcPts val="4200"/>
              </a:spcBef>
              <a:buSzPct val="75000"/>
              <a:buChar char="•"/>
              <a:defRPr sz="3600">
                <a:latin typeface="+mn-lt"/>
                <a:ea typeface="+mn-ea"/>
                <a:cs typeface="+mn-cs"/>
              </a:defRPr>
            </a:lvl2pPr>
            <a:lvl3pPr marL="1333500" indent="-444500" defTabSz="584200">
              <a:lnSpc>
                <a:spcPct val="100000"/>
              </a:lnSpc>
              <a:spcBef>
                <a:spcPts val="4200"/>
              </a:spcBef>
              <a:buSzPct val="75000"/>
              <a:buChar char="•"/>
              <a:defRPr sz="3600">
                <a:latin typeface="+mn-lt"/>
                <a:ea typeface="+mn-ea"/>
                <a:cs typeface="+mn-cs"/>
              </a:defRPr>
            </a:lvl3pPr>
            <a:lvl4pPr marL="1778000" indent="-444500" defTabSz="584200">
              <a:lnSpc>
                <a:spcPct val="100000"/>
              </a:lnSpc>
              <a:spcBef>
                <a:spcPts val="4200"/>
              </a:spcBef>
              <a:buSzPct val="75000"/>
              <a:buChar char="•"/>
              <a:defRPr sz="3600">
                <a:latin typeface="+mn-lt"/>
                <a:ea typeface="+mn-ea"/>
                <a:cs typeface="+mn-cs"/>
              </a:defRPr>
            </a:lvl4pPr>
            <a:lvl5pPr marL="2222500" indent="-444500" defTabSz="584200">
              <a:lnSpc>
                <a:spcPct val="100000"/>
              </a:lnSpc>
              <a:spcBef>
                <a:spcPts val="4200"/>
              </a:spcBef>
              <a:buSzPct val="75000"/>
              <a:buChar char="•"/>
              <a:defRPr sz="3600">
                <a:latin typeface="+mn-lt"/>
                <a:ea typeface="+mn-ea"/>
                <a:cs typeface="+mn-c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1" showMasterSp="1" type="tx" userDrawn="1">
  <p:cSld name="Photo - 3 Up">
    <p:bg>
      <p:bgPr shadeToTitle="0">
        <a:solidFill>
          <a:srgbClr val="FFFFFF"/>
        </a:solidFill>
      </p:bgPr>
    </p:bg>
    <p:spTree>
      <p:nvGrpSpPr>
        <p:cNvPr id="1" name="" hidden="0"/>
        <p:cNvGrpSpPr/>
        <p:nvPr isPhoto="0" userDrawn="0"/>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16"/>
          <a:srcRect l="0" t="0" r="0" b="0"/>
          <a:tile algn="tl" flip="none" sx="100000" sy="100000" tx="0" ty="0"/>
        </a:blipFill>
      </p:bgPr>
    </p:bg>
    <p:spTree>
      <p:nvGrpSpPr>
        <p:cNvPr id="1" name="" hidden="0"/>
        <p:cNvGrpSpPr/>
        <p:nvPr isPhoto="0" userDrawn="0"/>
      </p:nvGrpSpPr>
      <p:grpSpPr bwMode="auto">
        <a:xfrm>
          <a:off x="0" y="0"/>
          <a:ext cx="0" cy="0"/>
          <a:chOff x="0" y="0"/>
          <a:chExt cx="0" cy="0"/>
        </a:xfrm>
      </p:grpSpPr>
      <p:sp>
        <p:nvSpPr>
          <p:cNvPr id="4" name="Shape 2" hidden="0"/>
          <p:cNvSpPr/>
          <p:nvPr isPhoto="0" userDrawn="0">
            <p:ph type="title" hasCustomPrompt="0"/>
          </p:nvPr>
        </p:nvSpPr>
        <p:spPr bwMode="auto">
          <a:xfrm>
            <a:off x="653106" y="120793"/>
            <a:ext cx="11694493" cy="2162009"/>
          </a:xfrm>
          <a:prstGeom prst="rect">
            <a:avLst/>
          </a:prstGeom>
          <a:ln w="12700">
            <a:miter lim="400000"/>
          </a:ln>
        </p:spPr>
        <p:txBody>
          <a:bodyPr lIns="0" tIns="0" rIns="0" bIns="0" anchor="ctr"/>
          <a:lstStyle/>
          <a:p>
            <a:pPr lvl="0">
              <a:defRPr sz="1800"/>
            </a:pPr>
            <a:r>
              <a:rPr sz="5600"/>
              <a:t>Title Text</a:t>
            </a:r>
            <a:endParaRPr/>
          </a:p>
        </p:txBody>
      </p:sp>
      <p:sp>
        <p:nvSpPr>
          <p:cNvPr id="5" name="Shape 3" hidden="0"/>
          <p:cNvSpPr/>
          <p:nvPr isPhoto="0" userDrawn="0">
            <p:ph type="body" idx="1" hasCustomPrompt="0"/>
          </p:nvPr>
        </p:nvSpPr>
        <p:spPr bwMode="auto">
          <a:xfrm>
            <a:off x="653106" y="2282800"/>
            <a:ext cx="11694493" cy="7470801"/>
          </a:xfrm>
          <a:prstGeom prst="rect">
            <a:avLst/>
          </a:prstGeom>
          <a:ln w="12700">
            <a:miter lim="400000"/>
          </a:ln>
        </p:spPr>
        <p:txBody>
          <a:bodyPr lIns="0" tIns="0" rIns="0" bIns="0"/>
          <a:lstStyle/>
          <a:p>
            <a:pPr lvl="0">
              <a:defRPr sz="1800"/>
            </a:pPr>
            <a:r>
              <a:rPr sz="4000"/>
              <a:t>Body Level One</a:t>
            </a:r>
            <a:endParaRPr sz="4000"/>
          </a:p>
          <a:p>
            <a:pPr lvl="1">
              <a:defRPr sz="1800"/>
            </a:pPr>
            <a:r>
              <a:rPr sz="4000"/>
              <a:t>Body Level Two</a:t>
            </a:r>
            <a:endParaRPr sz="4000"/>
          </a:p>
          <a:p>
            <a:pPr lvl="2">
              <a:defRPr sz="1800"/>
            </a:pPr>
            <a:r>
              <a:rPr sz="4000"/>
              <a:t>Body Level Three</a:t>
            </a:r>
            <a:endParaRPr sz="4000"/>
          </a:p>
          <a:p>
            <a:pPr lvl="3">
              <a:defRPr sz="1800"/>
            </a:pPr>
            <a:r>
              <a:rPr sz="4000"/>
              <a:t>Body Level Four</a:t>
            </a:r>
            <a:endParaRPr sz="4000"/>
          </a:p>
          <a:p>
            <a:pPr lvl="4">
              <a:defRPr sz="1800"/>
            </a:pPr>
            <a:r>
              <a:rPr sz="4000"/>
              <a:t>Body Level Five</a:t>
            </a:r>
            <a:endParaRPr/>
          </a:p>
        </p:txBody>
      </p:sp>
      <p:sp>
        <p:nvSpPr>
          <p:cNvPr id="6" name="Shape 4" hidden="0"/>
          <p:cNvSpPr/>
          <p:nvPr isPhoto="0" userDrawn="0">
            <p:ph type="sldNum" sz="quarter" idx="2" hasCustomPrompt="0"/>
          </p:nvPr>
        </p:nvSpPr>
        <p:spPr bwMode="auto">
          <a:xfrm>
            <a:off x="10713953" y="8885521"/>
            <a:ext cx="241301" cy="256990"/>
          </a:xfrm>
          <a:prstGeom prst="rect">
            <a:avLst/>
          </a:prstGeom>
          <a:ln w="12700">
            <a:miter lim="400000"/>
          </a:ln>
        </p:spPr>
        <p:txBody>
          <a:bodyPr wrap="none" lIns="0" tIns="0" rIns="0" bIns="0">
            <a:spAutoFit/>
          </a:bodyPr>
          <a:lstStyle>
            <a:lvl1pPr>
              <a:defRPr sz="1800">
                <a:latin typeface="Times New Roman"/>
                <a:ea typeface="Times New Roman"/>
                <a:cs typeface="Times New Roman"/>
              </a:defRPr>
            </a:lvl1pPr>
          </a:lstStyle>
          <a:p>
            <a:pPr lvl="0">
              <a:defRPr/>
            </a:pPr>
            <a:fld id="{86CB4B4D-7CA3-9044-876B-883B54F8677D}" type="slidenum">
              <a:rPr/>
              <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a:lnSpc>
          <a:spcPct val="93000"/>
        </a:lnSpc>
        <a:defRPr sz="5600">
          <a:latin typeface="Arial"/>
          <a:ea typeface="Arial"/>
          <a:cs typeface="Arial"/>
        </a:defRPr>
      </a:lvl1pPr>
      <a:lvl2pPr algn="ctr" defTabSz="457200">
        <a:lnSpc>
          <a:spcPct val="93000"/>
        </a:lnSpc>
        <a:defRPr sz="5600">
          <a:latin typeface="Arial"/>
          <a:ea typeface="Arial"/>
          <a:cs typeface="Arial"/>
        </a:defRPr>
      </a:lvl2pPr>
      <a:lvl3pPr algn="ctr" defTabSz="457200">
        <a:lnSpc>
          <a:spcPct val="93000"/>
        </a:lnSpc>
        <a:defRPr sz="5600">
          <a:latin typeface="Arial"/>
          <a:ea typeface="Arial"/>
          <a:cs typeface="Arial"/>
        </a:defRPr>
      </a:lvl3pPr>
      <a:lvl4pPr algn="ctr" defTabSz="457200">
        <a:lnSpc>
          <a:spcPct val="93000"/>
        </a:lnSpc>
        <a:defRPr sz="5600">
          <a:latin typeface="Arial"/>
          <a:ea typeface="Arial"/>
          <a:cs typeface="Arial"/>
        </a:defRPr>
      </a:lvl4pPr>
      <a:lvl5pPr algn="ctr" defTabSz="457200">
        <a:lnSpc>
          <a:spcPct val="93000"/>
        </a:lnSpc>
        <a:defRPr sz="5600">
          <a:latin typeface="Arial"/>
          <a:ea typeface="Arial"/>
          <a:cs typeface="Arial"/>
        </a:defRPr>
      </a:lvl5pPr>
      <a:lvl6pPr algn="ctr" defTabSz="457200">
        <a:lnSpc>
          <a:spcPct val="93000"/>
        </a:lnSpc>
        <a:defRPr sz="5600">
          <a:latin typeface="Arial"/>
          <a:ea typeface="Arial"/>
          <a:cs typeface="Arial"/>
        </a:defRPr>
      </a:lvl6pPr>
      <a:lvl7pPr algn="ctr" defTabSz="457200">
        <a:lnSpc>
          <a:spcPct val="93000"/>
        </a:lnSpc>
        <a:defRPr sz="5600">
          <a:latin typeface="Arial"/>
          <a:ea typeface="Arial"/>
          <a:cs typeface="Arial"/>
        </a:defRPr>
      </a:lvl7pPr>
      <a:lvl8pPr algn="ctr" defTabSz="457200">
        <a:lnSpc>
          <a:spcPct val="93000"/>
        </a:lnSpc>
        <a:defRPr sz="5600">
          <a:latin typeface="Arial"/>
          <a:ea typeface="Arial"/>
          <a:cs typeface="Arial"/>
        </a:defRPr>
      </a:lvl8pPr>
      <a:lvl9pPr algn="ctr" defTabSz="457200">
        <a:lnSpc>
          <a:spcPct val="93000"/>
        </a:lnSpc>
        <a:defRPr sz="5600">
          <a:latin typeface="Arial"/>
          <a:ea typeface="Arial"/>
          <a:cs typeface="Arial"/>
        </a:defRPr>
      </a:lvl9pPr>
    </p:titleStyle>
    <p:bodyStyle>
      <a:lvl1pPr marL="342900" indent="-342900" defTabSz="457200">
        <a:lnSpc>
          <a:spcPct val="93000"/>
        </a:lnSpc>
        <a:spcBef>
          <a:spcPts val="1400"/>
        </a:spcBef>
        <a:defRPr sz="4000">
          <a:latin typeface="Arial"/>
          <a:ea typeface="Arial"/>
          <a:cs typeface="Arial"/>
        </a:defRPr>
      </a:lvl1pPr>
      <a:lvl2pPr marL="342900" indent="114300" defTabSz="457200">
        <a:lnSpc>
          <a:spcPct val="93000"/>
        </a:lnSpc>
        <a:spcBef>
          <a:spcPts val="1400"/>
        </a:spcBef>
        <a:defRPr sz="4000">
          <a:latin typeface="Arial"/>
          <a:ea typeface="Arial"/>
          <a:cs typeface="Arial"/>
        </a:defRPr>
      </a:lvl2pPr>
      <a:lvl3pPr marL="342900" indent="571500" defTabSz="457200">
        <a:lnSpc>
          <a:spcPct val="93000"/>
        </a:lnSpc>
        <a:spcBef>
          <a:spcPts val="1400"/>
        </a:spcBef>
        <a:defRPr sz="4000">
          <a:latin typeface="Arial"/>
          <a:ea typeface="Arial"/>
          <a:cs typeface="Arial"/>
        </a:defRPr>
      </a:lvl3pPr>
      <a:lvl4pPr marL="342900" indent="1028700" defTabSz="457200">
        <a:lnSpc>
          <a:spcPct val="93000"/>
        </a:lnSpc>
        <a:spcBef>
          <a:spcPts val="1400"/>
        </a:spcBef>
        <a:defRPr sz="4000">
          <a:latin typeface="Arial"/>
          <a:ea typeface="Arial"/>
          <a:cs typeface="Arial"/>
        </a:defRPr>
      </a:lvl4pPr>
      <a:lvl5pPr marL="342900" indent="1485900" defTabSz="457200">
        <a:lnSpc>
          <a:spcPct val="93000"/>
        </a:lnSpc>
        <a:spcBef>
          <a:spcPts val="1400"/>
        </a:spcBef>
        <a:defRPr sz="4000">
          <a:latin typeface="Arial"/>
          <a:ea typeface="Arial"/>
          <a:cs typeface="Arial"/>
        </a:defRPr>
      </a:lvl5pPr>
      <a:lvl6pPr marL="342900" indent="-342900" defTabSz="457200">
        <a:lnSpc>
          <a:spcPct val="93000"/>
        </a:lnSpc>
        <a:spcBef>
          <a:spcPts val="1400"/>
        </a:spcBef>
        <a:defRPr sz="4000">
          <a:latin typeface="Arial"/>
          <a:ea typeface="Arial"/>
          <a:cs typeface="Arial"/>
        </a:defRPr>
      </a:lvl6pPr>
      <a:lvl7pPr marL="342900" indent="-342900" defTabSz="457200">
        <a:lnSpc>
          <a:spcPct val="93000"/>
        </a:lnSpc>
        <a:spcBef>
          <a:spcPts val="1400"/>
        </a:spcBef>
        <a:defRPr sz="4000">
          <a:latin typeface="Arial"/>
          <a:ea typeface="Arial"/>
          <a:cs typeface="Arial"/>
        </a:defRPr>
      </a:lvl7pPr>
      <a:lvl8pPr marL="342900" indent="-342900" defTabSz="457200">
        <a:lnSpc>
          <a:spcPct val="93000"/>
        </a:lnSpc>
        <a:spcBef>
          <a:spcPts val="1400"/>
        </a:spcBef>
        <a:defRPr sz="4000">
          <a:latin typeface="Arial"/>
          <a:ea typeface="Arial"/>
          <a:cs typeface="Arial"/>
        </a:defRPr>
      </a:lvl8pPr>
      <a:lvl9pPr marL="342900" indent="-342900" defTabSz="457200">
        <a:lnSpc>
          <a:spcPct val="93000"/>
        </a:lnSpc>
        <a:spcBef>
          <a:spcPts val="1400"/>
        </a:spcBef>
        <a:defRPr sz="4000">
          <a:latin typeface="Arial"/>
          <a:ea typeface="Arial"/>
          <a:cs typeface="Arial"/>
        </a:defRPr>
      </a:lvl9pPr>
    </p:bodyStyle>
    <p:otherStyle>
      <a:lvl1pPr algn="ctr" defTabSz="584200">
        <a:defRPr>
          <a:solidFill>
            <a:schemeClr val="tx1"/>
          </a:solidFill>
          <a:latin typeface="+mn-lt"/>
          <a:ea typeface="+mn-ea"/>
          <a:cs typeface="+mn-cs"/>
        </a:defRPr>
      </a:lvl1pPr>
      <a:lvl2pPr algn="ctr" defTabSz="584200">
        <a:defRPr>
          <a:solidFill>
            <a:schemeClr val="tx1"/>
          </a:solidFill>
          <a:latin typeface="+mn-lt"/>
          <a:ea typeface="+mn-ea"/>
          <a:cs typeface="+mn-cs"/>
        </a:defRPr>
      </a:lvl2pPr>
      <a:lvl3pPr algn="ctr" defTabSz="584200">
        <a:defRPr>
          <a:solidFill>
            <a:schemeClr val="tx1"/>
          </a:solidFill>
          <a:latin typeface="+mn-lt"/>
          <a:ea typeface="+mn-ea"/>
          <a:cs typeface="+mn-cs"/>
        </a:defRPr>
      </a:lvl3pPr>
      <a:lvl4pPr algn="ctr" defTabSz="584200">
        <a:defRPr>
          <a:solidFill>
            <a:schemeClr val="tx1"/>
          </a:solidFill>
          <a:latin typeface="+mn-lt"/>
          <a:ea typeface="+mn-ea"/>
          <a:cs typeface="+mn-cs"/>
        </a:defRPr>
      </a:lvl4pPr>
      <a:lvl5pPr algn="ctr" defTabSz="584200">
        <a:defRPr>
          <a:solidFill>
            <a:schemeClr val="tx1"/>
          </a:solidFill>
          <a:latin typeface="+mn-lt"/>
          <a:ea typeface="+mn-ea"/>
          <a:cs typeface="+mn-cs"/>
        </a:defRPr>
      </a:lvl5pPr>
      <a:lvl6pPr algn="ctr" defTabSz="584200">
        <a:defRPr>
          <a:solidFill>
            <a:schemeClr val="tx1"/>
          </a:solidFill>
          <a:latin typeface="+mn-lt"/>
          <a:ea typeface="+mn-ea"/>
          <a:cs typeface="+mn-cs"/>
        </a:defRPr>
      </a:lvl6pPr>
      <a:lvl7pPr algn="ctr" defTabSz="584200">
        <a:defRPr>
          <a:solidFill>
            <a:schemeClr val="tx1"/>
          </a:solidFill>
          <a:latin typeface="+mn-lt"/>
          <a:ea typeface="+mn-ea"/>
          <a:cs typeface="+mn-cs"/>
        </a:defRPr>
      </a:lvl7pPr>
      <a:lvl8pPr algn="ctr" defTabSz="584200">
        <a:defRPr>
          <a:solidFill>
            <a:schemeClr val="tx1"/>
          </a:solidFill>
          <a:latin typeface="+mn-lt"/>
          <a:ea typeface="+mn-ea"/>
          <a:cs typeface="+mn-cs"/>
        </a:defRPr>
      </a:lvl8pPr>
      <a:lvl9pPr algn="ctr" defTabSz="584200">
        <a:defRPr>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bg>
      <p:bgPr shadeToTitle="0">
        <a:solidFill>
          <a:srgbClr val="434579"/>
        </a:solidFill>
      </p:bgPr>
    </p:bg>
    <p:spTree>
      <p:nvGrpSpPr>
        <p:cNvPr id="1" name="" hidden="0"/>
        <p:cNvGrpSpPr/>
        <p:nvPr isPhoto="0" userDrawn="0"/>
      </p:nvGrpSpPr>
      <p:grpSpPr bwMode="auto">
        <a:xfrm>
          <a:off x="0" y="0"/>
          <a:ext cx="0" cy="0"/>
          <a:chOff x="0" y="0"/>
          <a:chExt cx="0" cy="0"/>
        </a:xfrm>
      </p:grpSpPr>
      <p:sp>
        <p:nvSpPr>
          <p:cNvPr id="4" name="Shape 41" hidden="0"/>
          <p:cNvSpPr/>
          <p:nvPr isPhoto="0" userDrawn="0"/>
        </p:nvSpPr>
        <p:spPr bwMode="auto">
          <a:xfrm>
            <a:off x="861410" y="2523559"/>
            <a:ext cx="11522783" cy="1577256"/>
          </a:xfrm>
          <a:prstGeom prst="rect">
            <a:avLst/>
          </a:prstGeom>
          <a:ln w="12700">
            <a:miter lim="400000"/>
          </a:ln>
        </p:spPr>
        <p:txBody>
          <a:bodyPr lIns="65514" tIns="65514" rIns="65514" bIns="65514">
            <a:spAutoFit/>
          </a:bodyPr>
          <a:lstStyle>
            <a:lvl1pPr marR="39199" indent="39199" defTabSz="457200">
              <a:defRPr sz="5000" cap="small">
                <a:solidFill>
                  <a:srgbClr val="FFFFFF"/>
                </a:solidFill>
                <a:latin typeface="Times New Roman"/>
                <a:ea typeface="Times New Roman"/>
                <a:cs typeface="Times New Roman"/>
              </a:defRPr>
              <a:tabLst>
                <a:tab pos="762000" algn="l"/>
                <a:tab pos="1485900" algn="l"/>
                <a:tab pos="2209800" algn="l"/>
                <a:tab pos="2933699" algn="l"/>
                <a:tab pos="3657600" algn="l"/>
                <a:tab pos="4381500" algn="l"/>
                <a:tab pos="5105400" algn="l"/>
                <a:tab pos="5829300" algn="l"/>
                <a:tab pos="6553200" algn="l"/>
                <a:tab pos="7277100" algn="l"/>
                <a:tab pos="8001000" algn="l"/>
                <a:tab pos="8724900" algn="l"/>
                <a:tab pos="9448799" algn="l"/>
                <a:tab pos="9639300" algn="l"/>
              </a:tabLst>
            </a:lvl1pPr>
          </a:lstStyle>
          <a:p>
            <a:pPr lvl="0">
              <a:defRPr sz="1800" cap="none">
                <a:solidFill>
                  <a:srgbClr val="000000"/>
                </a:solidFill>
              </a:defRPr>
            </a:pPr>
            <a:r>
              <a:rPr sz="5000" cap="small">
                <a:solidFill>
                  <a:srgbClr val="FFFFFF"/>
                </a:solidFill>
              </a:rPr>
              <a:t> vers l’emergence d’une culture de recherche bas-carbone à l’ipsl ?</a:t>
            </a:r>
            <a:endParaRPr/>
          </a:p>
        </p:txBody>
      </p:sp>
      <p:sp>
        <p:nvSpPr>
          <p:cNvPr id="5" name="Shape 42" hidden="0"/>
          <p:cNvSpPr/>
          <p:nvPr isPhoto="0" userDrawn="0"/>
        </p:nvSpPr>
        <p:spPr bwMode="auto">
          <a:xfrm>
            <a:off x="346001" y="295540"/>
            <a:ext cx="4973280" cy="785502"/>
          </a:xfrm>
          <a:prstGeom prst="rect">
            <a:avLst/>
          </a:prstGeom>
          <a:ln w="12700">
            <a:miter lim="400000"/>
          </a:ln>
        </p:spPr>
        <p:txBody>
          <a:bodyPr lIns="65514" tIns="65514" rIns="65514" bIns="65514">
            <a:spAutoFit/>
          </a:bodyPr>
          <a:lstStyle/>
          <a:p>
            <a:pPr marR="39199" lvl="0" indent="39199" algn="l" defTabSz="457200">
              <a:lnSpc>
                <a:spcPct val="101000"/>
              </a:lnSpc>
              <a:defRPr sz="1800"/>
              <a:tabLst>
                <a:tab pos="762000" algn="l"/>
                <a:tab pos="1485900" algn="l"/>
                <a:tab pos="2209800" algn="l"/>
                <a:tab pos="2933699" algn="l"/>
                <a:tab pos="3657600" algn="l"/>
                <a:tab pos="4381500" algn="l"/>
                <a:tab pos="5105400" algn="l"/>
                <a:tab pos="5829300" algn="l"/>
                <a:tab pos="6553200" algn="l"/>
                <a:tab pos="6896100" algn="l"/>
              </a:tabLst>
            </a:pPr>
            <a:r>
              <a:rPr sz="2200" i="1">
                <a:solidFill>
                  <a:srgbClr val="DCDEE0"/>
                </a:solidFill>
                <a:latin typeface="Arial"/>
                <a:ea typeface="Arial"/>
                <a:cs typeface="Arial"/>
              </a:rPr>
              <a:t>CD IPSL</a:t>
            </a:r>
            <a:endParaRPr sz="2200" i="1">
              <a:solidFill>
                <a:srgbClr val="DCDEE0"/>
              </a:solidFill>
              <a:latin typeface="Arial"/>
              <a:ea typeface="Arial"/>
              <a:cs typeface="Arial"/>
            </a:endParaRPr>
          </a:p>
          <a:p>
            <a:pPr marR="39199" lvl="0" indent="39199" algn="l" defTabSz="457200">
              <a:lnSpc>
                <a:spcPct val="101000"/>
              </a:lnSpc>
              <a:defRPr sz="1800"/>
              <a:tabLst>
                <a:tab pos="762000" algn="l"/>
                <a:tab pos="1485900" algn="l"/>
                <a:tab pos="2209800" algn="l"/>
                <a:tab pos="2933699" algn="l"/>
                <a:tab pos="3657600" algn="l"/>
                <a:tab pos="4381500" algn="l"/>
                <a:tab pos="5105400" algn="l"/>
                <a:tab pos="5829300" algn="l"/>
                <a:tab pos="6553200" algn="l"/>
                <a:tab pos="6896100" algn="l"/>
              </a:tabLst>
            </a:pPr>
            <a:r>
              <a:rPr sz="2200" i="1">
                <a:solidFill>
                  <a:srgbClr val="DCDEE0"/>
                </a:solidFill>
                <a:latin typeface="Arial"/>
                <a:ea typeface="Arial"/>
                <a:cs typeface="Arial"/>
              </a:rPr>
              <a:t>26 novembre 2020</a:t>
            </a:r>
            <a:endParaRPr/>
          </a:p>
        </p:txBody>
      </p:sp>
      <p:sp>
        <p:nvSpPr>
          <p:cNvPr id="6" name="Shape 43" hidden="0"/>
          <p:cNvSpPr/>
          <p:nvPr isPhoto="0" userDrawn="0"/>
        </p:nvSpPr>
        <p:spPr bwMode="auto">
          <a:xfrm>
            <a:off x="4828195" y="5255503"/>
            <a:ext cx="3297610" cy="3"/>
          </a:xfrm>
          <a:prstGeom prst="line">
            <a:avLst/>
          </a:prstGeom>
          <a:ln w="25400">
            <a:solidFill>
              <a:srgbClr val="FFFFFF"/>
            </a:solidFill>
            <a:miter lim="400000"/>
          </a:ln>
        </p:spPr>
        <p:txBody>
          <a:bodyPr lIns="45718" tIns="45718" rIns="45718" bIns="45718"/>
          <a:lstStyle/>
          <a:p>
            <a:pPr lvl="0" algn="l" defTabSz="457200">
              <a:defRPr sz="1200">
                <a:latin typeface="Helvetica"/>
                <a:ea typeface="Helvetica"/>
                <a:cs typeface="Helvetica"/>
              </a:defRPr>
            </a:pPr>
            <a:endParaRPr/>
          </a:p>
        </p:txBody>
      </p:sp>
      <p:sp>
        <p:nvSpPr>
          <p:cNvPr id="7" name="Shape 44" hidden="0"/>
          <p:cNvSpPr/>
          <p:nvPr isPhoto="0" userDrawn="0"/>
        </p:nvSpPr>
        <p:spPr bwMode="auto">
          <a:xfrm>
            <a:off x="10489048" y="8818412"/>
            <a:ext cx="2306571" cy="452090"/>
          </a:xfrm>
          <a:prstGeom prst="rect">
            <a:avLst/>
          </a:prstGeom>
          <a:ln w="12700">
            <a:miter lim="400000"/>
          </a:ln>
        </p:spPr>
        <p:txBody>
          <a:bodyPr lIns="65514" tIns="65514" rIns="65514" bIns="65514">
            <a:spAutoFit/>
          </a:bodyPr>
          <a:lstStyle>
            <a:lvl1pPr marR="39199" indent="39199" algn="l" defTabSz="457200">
              <a:lnSpc>
                <a:spcPct val="101000"/>
              </a:lnSpc>
              <a:defRPr sz="2200" i="1">
                <a:solidFill>
                  <a:srgbClr val="DCDEE0"/>
                </a:solidFill>
                <a:latin typeface="Arial"/>
                <a:ea typeface="Arial"/>
                <a:cs typeface="Arial"/>
              </a:defRPr>
              <a:tabLst>
                <a:tab pos="762000" algn="l"/>
                <a:tab pos="1485900" algn="l"/>
                <a:tab pos="2209800" algn="l"/>
                <a:tab pos="2933699" algn="l"/>
                <a:tab pos="3657600" algn="l"/>
                <a:tab pos="4381500" algn="l"/>
                <a:tab pos="5105400" algn="l"/>
                <a:tab pos="5829300" algn="l"/>
                <a:tab pos="6553200" algn="l"/>
                <a:tab pos="6896100" algn="l"/>
              </a:tabLst>
            </a:lvl1pPr>
          </a:lstStyle>
          <a:p>
            <a:pPr lvl="0">
              <a:defRPr sz="1800" i="0">
                <a:solidFill>
                  <a:srgbClr val="000000"/>
                </a:solidFill>
              </a:defRPr>
            </a:pPr>
            <a:r>
              <a:rPr sz="2200" i="1">
                <a:solidFill>
                  <a:srgbClr val="DCDEE0"/>
                </a:solidFill>
              </a:rPr>
              <a:t>Climaction-ipsl</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3"/>
          <a:stretch/>
        </p:blipFill>
        <p:spPr bwMode="auto">
          <a:xfrm>
            <a:off x="0" y="-3175"/>
            <a:ext cx="13072534" cy="9804400"/>
          </a:xfrm>
          <a:prstGeom prst="rect">
            <a:avLst/>
          </a:prstGeom>
          <a:ln w="12700">
            <a:miter lim="400000"/>
          </a:ln>
        </p:spPr>
      </p:pic>
      <p:sp>
        <p:nvSpPr>
          <p:cNvPr id="5" name="Shape 49" hidden="0"/>
          <p:cNvSpPr/>
          <p:nvPr isPhoto="0" userDrawn="0"/>
        </p:nvSpPr>
        <p:spPr bwMode="auto">
          <a:xfrm>
            <a:off x="92131" y="230583"/>
            <a:ext cx="9472960" cy="461232"/>
          </a:xfrm>
          <a:prstGeom prst="rect">
            <a:avLst/>
          </a:prstGeom>
          <a:ln w="12700">
            <a:miter lim="400000"/>
          </a:ln>
        </p:spPr>
        <p:txBody>
          <a:bodyPr lIns="65515" tIns="65515" rIns="65515" bIns="65515">
            <a:spAutoFit/>
          </a:bodyPr>
          <a:lstStyle>
            <a:lvl1pPr marL="39199" marR="39199" algn="l" defTabSz="457200">
              <a:lnSpc>
                <a:spcPct val="112000"/>
              </a:lnSpc>
              <a:buClr>
                <a:srgbClr val="000000"/>
              </a:buClr>
              <a:buFont typeface="Times New Roman"/>
              <a:defRPr sz="2200" i="1">
                <a:solidFill>
                  <a:srgbClr val="FFFFFF"/>
                </a:solidFill>
                <a:latin typeface="Helvetica"/>
                <a:ea typeface="Helvetica"/>
                <a:cs typeface="Helvetica"/>
              </a:defRPr>
              <a:tabLst>
                <a:tab pos="762000" algn="l"/>
                <a:tab pos="1485900" algn="l"/>
                <a:tab pos="1866900" algn="l"/>
              </a:tabLst>
            </a:lvl1pPr>
          </a:lstStyle>
          <a:p>
            <a:pPr lvl="0">
              <a:defRPr sz="1800" i="0">
                <a:solidFill>
                  <a:srgbClr val="000000"/>
                </a:solidFill>
              </a:defRPr>
            </a:pPr>
            <a:r>
              <a:rPr sz="2200" i="1">
                <a:solidFill>
                  <a:srgbClr val="FFFFFF"/>
                </a:solidFill>
              </a:rPr>
              <a:t>Les dynamiques climaction fin 2020</a:t>
            </a:r>
            <a:endParaRPr/>
          </a:p>
        </p:txBody>
      </p:sp>
      <p:sp>
        <p:nvSpPr>
          <p:cNvPr id="6" name="Shape 50" hidden="0"/>
          <p:cNvSpPr/>
          <p:nvPr isPhoto="0" userDrawn="0"/>
        </p:nvSpPr>
        <p:spPr bwMode="auto">
          <a:xfrm>
            <a:off x="1815527" y="1511898"/>
            <a:ext cx="8573358" cy="467395"/>
          </a:xfrm>
          <a:prstGeom prst="rect">
            <a:avLst/>
          </a:prstGeom>
          <a:ln w="12700">
            <a:miter lim="400000"/>
          </a:ln>
        </p:spPr>
        <p:txBody>
          <a:bodyPr wrap="none" lIns="50800" tIns="50800" rIns="50800" bIns="50800" anchor="ctr">
            <a:spAutoFit/>
          </a:bodyPr>
          <a:lstStyle>
            <a:lvl1pPr>
              <a:defRPr sz="2400"/>
            </a:lvl1pPr>
          </a:lstStyle>
          <a:p>
            <a:pPr lvl="0">
              <a:defRPr sz="1800"/>
            </a:pPr>
            <a:r>
              <a:rPr sz="2400"/>
              <a:t>6 groupes identifiés dont 5 actifs depuis plusieurs mois/années</a:t>
            </a:r>
            <a:endParaRPr/>
          </a:p>
        </p:txBody>
      </p:sp>
      <p:sp>
        <p:nvSpPr>
          <p:cNvPr id="7" name="Shape 51" hidden="0"/>
          <p:cNvSpPr/>
          <p:nvPr isPhoto="0" userDrawn="0"/>
        </p:nvSpPr>
        <p:spPr bwMode="auto">
          <a:xfrm flipH="0" flipV="0">
            <a:off x="696086" y="1983452"/>
            <a:ext cx="11674700" cy="6136675"/>
          </a:xfrm>
          <a:prstGeom prst="rect">
            <a:avLst/>
          </a:prstGeom>
          <a:ln w="12700">
            <a:miter lim="400000"/>
          </a:ln>
        </p:spPr>
        <p:txBody>
          <a:bodyPr lIns="50799" tIns="50799" rIns="50799" bIns="50799" anchor="ctr">
            <a:noAutofit/>
          </a:bodyPr>
          <a:lstStyle/>
          <a:p>
            <a:pPr lvl="0" algn="l">
              <a:defRPr sz="1800"/>
            </a:pPr>
            <a:r>
              <a:rPr sz="2200" b="1">
                <a:latin typeface="Helvetica"/>
                <a:ea typeface="Helvetica"/>
                <a:cs typeface="Helvetica"/>
              </a:rPr>
              <a:t>climaction-ispl </a:t>
            </a:r>
            <a:r>
              <a:rPr sz="2200" b="0">
                <a:latin typeface="Helvetica"/>
                <a:ea typeface="Helvetica"/>
                <a:cs typeface="Helvetica"/>
              </a:rPr>
              <a:t>(~6)</a:t>
            </a:r>
            <a:r>
              <a:rPr sz="2200">
                <a:latin typeface="Helvetica"/>
                <a:ea typeface="Helvetica"/>
                <a:cs typeface="Helvetica"/>
              </a:rPr>
              <a:t>: Présentation d'un plan d'action à la direction, repose largement sur l'investissement de CDDs à l'heure actuelle</a:t>
            </a:r>
            <a:endParaRPr sz="2200">
              <a:latin typeface="Helvetica"/>
              <a:ea typeface="Helvetica"/>
              <a:cs typeface="Helvetica"/>
            </a:endParaRPr>
          </a:p>
          <a:p>
            <a:pPr lvl="0" algn="l">
              <a:defRPr sz="1800"/>
            </a:pPr>
            <a:endParaRPr sz="2200">
              <a:latin typeface="Helvetica"/>
              <a:ea typeface="Helvetica"/>
              <a:cs typeface="Helvetica"/>
            </a:endParaRPr>
          </a:p>
          <a:p>
            <a:pPr lvl="0" algn="l">
              <a:defRPr sz="1800"/>
            </a:pPr>
            <a:r>
              <a:rPr sz="2200" b="1">
                <a:latin typeface="Helvetica"/>
                <a:ea typeface="Helvetica"/>
                <a:cs typeface="Helvetica"/>
              </a:rPr>
              <a:t>climaction-lmd</a:t>
            </a:r>
            <a:r>
              <a:rPr sz="2200">
                <a:latin typeface="Helvetica"/>
                <a:ea typeface="Helvetica"/>
                <a:cs typeface="Helvetica"/>
              </a:rPr>
              <a:t> (~10 actifs, ~20 en tout) : </a:t>
            </a:r>
            <a:r>
              <a:rPr lang="en-US" sz="2200" b="0" i="0" u="none" strike="noStrike" cap="none" spc="0">
                <a:solidFill>
                  <a:schemeClr val="tx1"/>
                </a:solidFill>
                <a:latin typeface="Helvetica"/>
                <a:ea typeface="Helvetica"/>
                <a:cs typeface="Helvetica"/>
              </a:rPr>
              <a:t>Initiative lancée suite à discussions AG 2019 sur les ODD. </a:t>
            </a:r>
            <a:r>
              <a:rPr sz="2200">
                <a:latin typeface="Helvetica"/>
                <a:ea typeface="Helvetica"/>
                <a:cs typeface="Helvetica"/>
              </a:rPr>
              <a:t>Calcul empreinte CO2 pour 2019 : version préliminaire finalisée. Doit être présentée à la direction et aux personnels.</a:t>
            </a:r>
            <a:endParaRPr sz="2200">
              <a:latin typeface="Helvetica"/>
              <a:ea typeface="Helvetica"/>
              <a:cs typeface="Helvetica"/>
            </a:endParaRPr>
          </a:p>
          <a:p>
            <a:pPr lvl="0" algn="l">
              <a:defRPr sz="1800"/>
            </a:pPr>
            <a:endParaRPr sz="2200">
              <a:latin typeface="Helvetica"/>
              <a:ea typeface="Helvetica"/>
              <a:cs typeface="Helvetica"/>
            </a:endParaRPr>
          </a:p>
          <a:p>
            <a:pPr lvl="0" algn="l">
              <a:defRPr sz="1800"/>
            </a:pPr>
            <a:r>
              <a:rPr sz="2200" b="1">
                <a:latin typeface="Helvetica"/>
                <a:ea typeface="Helvetica"/>
                <a:cs typeface="Helvetica"/>
              </a:rPr>
              <a:t>climaction-locean</a:t>
            </a:r>
            <a:r>
              <a:rPr sz="2200">
                <a:latin typeface="Helvetica"/>
                <a:ea typeface="Helvetica"/>
                <a:cs typeface="Helvetica"/>
              </a:rPr>
              <a:t> (20-30): calcul empreinte CO2 2018-2019 - mesures proposées pour réductions empreinte CO2 labo de 50% en 2030. Très intégré dans dynamique labos1p5. </a:t>
            </a:r>
            <a:endParaRPr sz="2200">
              <a:latin typeface="Helvetica"/>
              <a:ea typeface="Helvetica"/>
              <a:cs typeface="Helvetica"/>
            </a:endParaRPr>
          </a:p>
          <a:p>
            <a:pPr lvl="0" algn="l">
              <a:defRPr sz="1800"/>
            </a:pPr>
            <a:endParaRPr sz="2200">
              <a:latin typeface="Helvetica"/>
              <a:ea typeface="Helvetica"/>
              <a:cs typeface="Helvetica"/>
            </a:endParaRPr>
          </a:p>
          <a:p>
            <a:pPr lvl="0" algn="l">
              <a:defRPr sz="1800"/>
            </a:pPr>
            <a:r>
              <a:rPr sz="2200" b="1">
                <a:latin typeface="Helvetica"/>
                <a:ea typeface="Helvetica"/>
                <a:cs typeface="Helvetica"/>
              </a:rPr>
              <a:t>climaction-lsce</a:t>
            </a:r>
            <a:r>
              <a:rPr sz="2200">
                <a:latin typeface="Helvetica"/>
                <a:ea typeface="Helvetica"/>
                <a:cs typeface="Helvetica"/>
              </a:rPr>
              <a:t> (~10) : Renouveau d'un premier groupe. Bilan carbone en cours, stagiaire dédiée. Repose à moitié sur le travail de CDDs.</a:t>
            </a:r>
            <a:endParaRPr sz="2200">
              <a:latin typeface="Helvetica"/>
              <a:ea typeface="Helvetica"/>
              <a:cs typeface="Helvetica"/>
            </a:endParaRPr>
          </a:p>
          <a:p>
            <a:pPr lvl="0" algn="l">
              <a:defRPr sz="1800"/>
            </a:pPr>
            <a:endParaRPr sz="2200">
              <a:latin typeface="Helvetica"/>
              <a:ea typeface="Helvetica"/>
              <a:cs typeface="Helvetica"/>
            </a:endParaRPr>
          </a:p>
          <a:p>
            <a:pPr lvl="0" algn="l">
              <a:defRPr sz="1800"/>
            </a:pPr>
            <a:r>
              <a:rPr sz="2200" b="1">
                <a:latin typeface="Helvetica"/>
                <a:ea typeface="Helvetica"/>
                <a:cs typeface="Helvetica"/>
              </a:rPr>
              <a:t>climaction-latmos </a:t>
            </a:r>
            <a:r>
              <a:rPr sz="2200">
                <a:latin typeface="Helvetica"/>
                <a:ea typeface="Helvetica"/>
                <a:cs typeface="Helvetica"/>
              </a:rPr>
              <a:t>(~4 actifs, ~10 en tout) :</a:t>
            </a:r>
            <a:r>
              <a:rPr sz="2200" b="1">
                <a:latin typeface="Helvetica"/>
                <a:ea typeface="Helvetica"/>
                <a:cs typeface="Helvetica"/>
              </a:rPr>
              <a:t> </a:t>
            </a:r>
            <a:r>
              <a:rPr sz="2200" b="0">
                <a:latin typeface="Helvetica"/>
                <a:ea typeface="Helvetica"/>
                <a:cs typeface="Helvetica"/>
              </a:rPr>
              <a:t>création d'une commission repoussée par le CL à fin janvier 2021. Propositions à consolider d'ici là</a:t>
            </a:r>
            <a:r>
              <a:rPr lang="en-US" sz="2200" b="0" i="0" u="none" strike="noStrike" cap="none" spc="0">
                <a:solidFill>
                  <a:schemeClr val="tx1"/>
                </a:solidFill>
                <a:latin typeface="Helvetica"/>
                <a:ea typeface="Helvetica"/>
                <a:cs typeface="Helvetica"/>
              </a:rPr>
              <a:t>. Repose à moitié sur le travail de CDDs.</a:t>
            </a:r>
            <a:endParaRPr sz="2200" b="1">
              <a:latin typeface="Helvetica"/>
              <a:ea typeface="Helvetica"/>
              <a:cs typeface="Helvetica"/>
            </a:endParaRPr>
          </a:p>
          <a:p>
            <a:pPr lvl="0" algn="l">
              <a:defRPr sz="1800"/>
            </a:pPr>
            <a:endParaRPr sz="2200">
              <a:latin typeface="Helvetica"/>
              <a:ea typeface="Helvetica"/>
              <a:cs typeface="Helvetica"/>
            </a:endParaRPr>
          </a:p>
          <a:p>
            <a:pPr lvl="0" algn="l">
              <a:defRPr sz="1800"/>
            </a:pPr>
            <a:r>
              <a:rPr sz="2200" b="1">
                <a:latin typeface="Helvetica"/>
                <a:ea typeface="Helvetica"/>
                <a:cs typeface="Helvetica"/>
              </a:rPr>
              <a:t>climaction-lisa</a:t>
            </a:r>
            <a:r>
              <a:rPr sz="2200">
                <a:latin typeface="Helvetica"/>
                <a:ea typeface="Helvetica"/>
                <a:cs typeface="Helvetica"/>
              </a:rPr>
              <a:t> : plus de contacts suite au départ de Mathilde Oliveri </a:t>
            </a:r>
            <a:endParaRPr/>
          </a:p>
        </p:txBody>
      </p:sp>
      <p:sp>
        <p:nvSpPr>
          <p:cNvPr id="8" name="Shape 52" hidden="0"/>
          <p:cNvSpPr/>
          <p:nvPr isPhoto="0" userDrawn="0"/>
        </p:nvSpPr>
        <p:spPr bwMode="auto">
          <a:xfrm>
            <a:off x="440642" y="8119629"/>
            <a:ext cx="11317525" cy="833155"/>
          </a:xfrm>
          <a:prstGeom prst="rect">
            <a:avLst/>
          </a:prstGeom>
          <a:ln w="12700">
            <a:miter lim="400000"/>
          </a:ln>
        </p:spPr>
        <p:txBody>
          <a:bodyPr lIns="50800" tIns="50800" rIns="50800" bIns="50800" anchor="ctr">
            <a:spAutoFit/>
          </a:bodyPr>
          <a:lstStyle>
            <a:lvl1pPr>
              <a:defRPr sz="2400"/>
            </a:lvl1pPr>
          </a:lstStyle>
          <a:p>
            <a:pPr lvl="0">
              <a:defRPr sz="1800"/>
            </a:pPr>
            <a:r>
              <a:rPr sz="2400"/>
              <a:t>4-6 réunions par an avec 1 délégué.e de chaque groupe pour tenter de faire exister un climaction-fédération et partager les avancées/retours d’expériences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2"/>
          <a:stretch/>
        </p:blipFill>
        <p:spPr bwMode="auto">
          <a:xfrm>
            <a:off x="0" y="-3175"/>
            <a:ext cx="13072534" cy="9804400"/>
          </a:xfrm>
          <a:prstGeom prst="rect">
            <a:avLst/>
          </a:prstGeom>
          <a:ln w="12700">
            <a:miter lim="400000"/>
          </a:ln>
        </p:spPr>
      </p:pic>
      <p:sp>
        <p:nvSpPr>
          <p:cNvPr id="5" name="Shape 57" hidden="0"/>
          <p:cNvSpPr/>
          <p:nvPr isPhoto="0" userDrawn="0"/>
        </p:nvSpPr>
        <p:spPr bwMode="auto">
          <a:xfrm>
            <a:off x="92130" y="230582"/>
            <a:ext cx="9473571" cy="506579"/>
          </a:xfrm>
          <a:prstGeom prst="rect">
            <a:avLst/>
          </a:prstGeom>
          <a:ln w="12700">
            <a:miter lim="400000"/>
          </a:ln>
        </p:spPr>
        <p:txBody>
          <a:bodyPr lIns="65515" tIns="65515" rIns="65515" bIns="65515">
            <a:spAutoFit/>
          </a:bodyPr>
          <a:lstStyle>
            <a:lvl1pPr marL="39199" marR="39199" algn="l" defTabSz="457200">
              <a:lnSpc>
                <a:spcPct val="112000"/>
              </a:lnSpc>
              <a:buClr>
                <a:srgbClr val="000000"/>
              </a:buClr>
              <a:buFont typeface="Times New Roman"/>
              <a:defRPr sz="2200" i="1">
                <a:solidFill>
                  <a:srgbClr val="FFFFFF"/>
                </a:solidFill>
                <a:latin typeface="Helvetica"/>
                <a:ea typeface="Helvetica"/>
                <a:cs typeface="Helvetica"/>
              </a:defRPr>
              <a:tabLst>
                <a:tab pos="762000" algn="l"/>
                <a:tab pos="1485900" algn="l"/>
                <a:tab pos="1866900" algn="l"/>
              </a:tabLst>
            </a:lvl1pPr>
          </a:lstStyle>
          <a:p>
            <a:pPr lvl="0">
              <a:defRPr sz="1800" i="0">
                <a:solidFill>
                  <a:srgbClr val="000000"/>
                </a:solidFill>
              </a:defRPr>
            </a:pPr>
            <a:r>
              <a:rPr sz="2200" i="1">
                <a:solidFill>
                  <a:srgbClr val="FFFFFF"/>
                </a:solidFill>
              </a:rPr>
              <a:t>Un des </a:t>
            </a:r>
            <a:r>
              <a:rPr lang="en-US" sz="2200" b="0" i="1" u="none" strike="noStrike" cap="none" spc="0">
                <a:solidFill>
                  <a:srgbClr val="FFFFFF"/>
                </a:solidFill>
                <a:latin typeface="Helvetica"/>
                <a:ea typeface="Helvetica"/>
                <a:cs typeface="Helvetica"/>
              </a:rPr>
              <a:t>enj</a:t>
            </a:r>
            <a:r>
              <a:rPr lang="en-US" sz="2200" b="0" i="1" u="none" strike="noStrike" cap="none" spc="0">
                <a:solidFill>
                  <a:srgbClr val="FFFFFF"/>
                </a:solidFill>
                <a:latin typeface="Helvetica"/>
                <a:ea typeface="Helvetica"/>
                <a:cs typeface="Helvetica"/>
              </a:rPr>
              <a:t>eux</a:t>
            </a:r>
            <a:endParaRPr sz="2200" i="1">
              <a:solidFill>
                <a:srgbClr val="FFFFFF"/>
              </a:solidFill>
            </a:endParaRPr>
          </a:p>
        </p:txBody>
      </p:sp>
      <p:pic>
        <p:nvPicPr>
          <p:cNvPr id="6" name="Screen Shot 2020-11-12 at 14.33.51.png" hidden="0"/>
          <p:cNvPicPr/>
          <p:nvPr isPhoto="0" userDrawn="0"/>
        </p:nvPicPr>
        <p:blipFill>
          <a:blip r:embed="rId3"/>
          <a:stretch/>
        </p:blipFill>
        <p:spPr bwMode="auto">
          <a:xfrm>
            <a:off x="2422240" y="2756886"/>
            <a:ext cx="8978181" cy="6088279"/>
          </a:xfrm>
          <a:prstGeom prst="rect">
            <a:avLst/>
          </a:prstGeom>
          <a:ln w="12700">
            <a:miter lim="400000"/>
          </a:ln>
        </p:spPr>
      </p:pic>
      <p:sp>
        <p:nvSpPr>
          <p:cNvPr id="7" name="Shape 60" hidden="0"/>
          <p:cNvSpPr/>
          <p:nvPr isPhoto="0" userDrawn="0"/>
        </p:nvSpPr>
        <p:spPr bwMode="auto">
          <a:xfrm>
            <a:off x="7896297" y="3888138"/>
            <a:ext cx="3330528" cy="3054085"/>
          </a:xfrm>
          <a:prstGeom prst="roundRect">
            <a:avLst>
              <a:gd name="adj" fmla="val 15000"/>
            </a:avLst>
          </a:prstGeom>
          <a:ln w="190500">
            <a:solidFill>
              <a:srgbClr val="EC5D57"/>
            </a:solidFill>
            <a:miter lim="400000"/>
          </a:ln>
          <a:effectLst>
            <a:outerShdw blurRad="38100" dist="25400" dir="5400000" kx="0" ky="0" sx="100000" sy="100000" rotWithShape="0" algn="b">
              <a:srgbClr val="000000">
                <a:alpha val="50000"/>
              </a:srgbClr>
            </a:outerShdw>
          </a:effectLst>
        </p:spPr>
        <p:txBody>
          <a:bodyPr lIns="0" tIns="0" rIns="0" bIns="0" anchor="ctr"/>
          <a:lstStyle/>
          <a:p>
            <a:pPr lvl="0">
              <a:defRPr sz="2400">
                <a:solidFill>
                  <a:srgbClr val="FFFFFF"/>
                </a:solidFill>
              </a:defRPr>
            </a:pPr>
            <a:endParaRPr/>
          </a:p>
        </p:txBody>
      </p:sp>
      <p:sp>
        <p:nvSpPr>
          <p:cNvPr id="8" name="Shape 66" hidden="0"/>
          <p:cNvSpPr/>
          <p:nvPr isPhoto="0" userDrawn="0"/>
        </p:nvSpPr>
        <p:spPr bwMode="auto">
          <a:xfrm>
            <a:off x="305022" y="1030213"/>
            <a:ext cx="12020356" cy="1016035"/>
          </a:xfrm>
          <a:prstGeom prst="rect">
            <a:avLst/>
          </a:prstGeom>
          <a:ln w="12700">
            <a:miter/>
          </a:ln>
        </p:spPr>
        <p:txBody>
          <a:bodyPr lIns="50799" tIns="50799" rIns="50799" bIns="50799" anchor="ctr">
            <a:spAutoFit/>
          </a:bodyPr>
          <a:lstStyle/>
          <a:p>
            <a:pPr lvl="0" algn="l">
              <a:defRPr sz="1800"/>
            </a:pPr>
            <a:r>
              <a:rPr sz="2000" i="1"/>
              <a:t>En 2017, le LSCE organise une journée sur l’empreinte ecologique des scientifiques du climat. C. Le Quéré y mentionne la question d’image publique, amenée à se poser dans un avenir + ou - proche.</a:t>
            </a:r>
            <a:endParaRPr sz="2000" i="1"/>
          </a:p>
          <a:p>
            <a:pPr lvl="0" algn="l">
              <a:defRPr sz="1800"/>
            </a:pPr>
            <a:r>
              <a:rPr sz="2000" i="1"/>
              <a:t>Nous y sommes peut être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2"/>
          <a:stretch/>
        </p:blipFill>
        <p:spPr bwMode="auto">
          <a:xfrm>
            <a:off x="0" y="-3175"/>
            <a:ext cx="13072534" cy="9804400"/>
          </a:xfrm>
          <a:prstGeom prst="rect">
            <a:avLst/>
          </a:prstGeom>
          <a:ln w="12700">
            <a:miter lim="400000"/>
          </a:ln>
        </p:spPr>
      </p:pic>
      <p:sp>
        <p:nvSpPr>
          <p:cNvPr id="5" name="Shape 65" hidden="0"/>
          <p:cNvSpPr/>
          <p:nvPr isPhoto="0" userDrawn="0"/>
        </p:nvSpPr>
        <p:spPr bwMode="auto">
          <a:xfrm>
            <a:off x="92130" y="230582"/>
            <a:ext cx="9473031" cy="506579"/>
          </a:xfrm>
          <a:prstGeom prst="rect">
            <a:avLst/>
          </a:prstGeom>
          <a:ln w="12700">
            <a:miter lim="400000"/>
          </a:ln>
        </p:spPr>
        <p:txBody>
          <a:bodyPr lIns="65515" tIns="65515" rIns="65515" bIns="65515">
            <a:spAutoFit/>
          </a:bodyPr>
          <a:lstStyle>
            <a:lvl1pPr marL="39199" marR="39199" algn="l" defTabSz="457200">
              <a:lnSpc>
                <a:spcPct val="112000"/>
              </a:lnSpc>
              <a:buClr>
                <a:srgbClr val="000000"/>
              </a:buClr>
              <a:buFont typeface="Times New Roman"/>
              <a:defRPr sz="2200" i="1">
                <a:solidFill>
                  <a:srgbClr val="FFFFFF"/>
                </a:solidFill>
                <a:latin typeface="Helvetica"/>
                <a:ea typeface="Helvetica"/>
                <a:cs typeface="Helvetica"/>
              </a:defRPr>
              <a:tabLst>
                <a:tab pos="762000" algn="l"/>
                <a:tab pos="1485900" algn="l"/>
                <a:tab pos="1866900" algn="l"/>
              </a:tabLst>
            </a:lvl1pPr>
          </a:lstStyle>
          <a:p>
            <a:pPr>
              <a:defRPr/>
            </a:pPr>
            <a:r>
              <a:rPr lang="en-US" sz="2200" b="0" i="1" u="none" strike="noStrike" cap="none" spc="0">
                <a:solidFill>
                  <a:srgbClr val="FFFFFF"/>
                </a:solidFill>
                <a:latin typeface="Helvetica"/>
                <a:ea typeface="Helvetica"/>
                <a:cs typeface="Helvetica"/>
              </a:rPr>
              <a:t>Un des </a:t>
            </a:r>
            <a:r>
              <a:rPr lang="en-US" sz="2200" b="0" i="1" u="none" strike="noStrike" cap="none" spc="0">
                <a:solidFill>
                  <a:srgbClr val="FFFFFF"/>
                </a:solidFill>
                <a:latin typeface="Helvetica"/>
                <a:ea typeface="Helvetica"/>
                <a:cs typeface="Helvetica"/>
              </a:rPr>
              <a:t>enj</a:t>
            </a:r>
            <a:r>
              <a:rPr lang="en-US" sz="2200" b="0" i="1" u="none" strike="noStrike" cap="none" spc="0">
                <a:solidFill>
                  <a:srgbClr val="FFFFFF"/>
                </a:solidFill>
                <a:latin typeface="Helvetica"/>
                <a:ea typeface="Helvetica"/>
                <a:cs typeface="Helvetica"/>
              </a:rPr>
              <a:t>eux</a:t>
            </a:r>
            <a:endParaRPr/>
          </a:p>
        </p:txBody>
      </p:sp>
      <p:sp>
        <p:nvSpPr>
          <p:cNvPr id="6" name="Shape 66" hidden="0"/>
          <p:cNvSpPr/>
          <p:nvPr isPhoto="0" userDrawn="0"/>
        </p:nvSpPr>
        <p:spPr bwMode="auto">
          <a:xfrm>
            <a:off x="305022" y="1030195"/>
            <a:ext cx="12020321" cy="1016035"/>
          </a:xfrm>
          <a:prstGeom prst="rect">
            <a:avLst/>
          </a:prstGeom>
          <a:ln w="12700">
            <a:miter lim="400000"/>
          </a:ln>
        </p:spPr>
        <p:txBody>
          <a:bodyPr lIns="50800" tIns="50800" rIns="50800" bIns="50800" anchor="ctr">
            <a:spAutoFit/>
          </a:bodyPr>
          <a:lstStyle/>
          <a:p>
            <a:pPr lvl="0" algn="l">
              <a:defRPr sz="1800"/>
            </a:pPr>
            <a:r>
              <a:rPr sz="2000" i="1"/>
              <a:t>En 2017, le LSCE organise une journée sur l’empreinte ecologique des scientifiques du climat. C. Le Quéré y mentionne la question d’image publique, amenée à se poser dans un avenir + ou - proche.</a:t>
            </a:r>
            <a:endParaRPr sz="2000" i="1"/>
          </a:p>
          <a:p>
            <a:pPr lvl="0" algn="l">
              <a:defRPr sz="1800"/>
            </a:pPr>
            <a:r>
              <a:rPr sz="2000" i="1"/>
              <a:t>Nous y sommes peut être …</a:t>
            </a:r>
            <a:endParaRPr/>
          </a:p>
        </p:txBody>
      </p:sp>
      <p:pic>
        <p:nvPicPr>
          <p:cNvPr id="7" name="Screen Shot 2020-11-12 at 14.26.44.png" hidden="0"/>
          <p:cNvPicPr/>
          <p:nvPr isPhoto="0" userDrawn="0"/>
        </p:nvPicPr>
        <p:blipFill>
          <a:blip r:embed="rId3"/>
          <a:stretch/>
        </p:blipFill>
        <p:spPr bwMode="auto">
          <a:xfrm>
            <a:off x="4201141" y="1772203"/>
            <a:ext cx="7549244" cy="2866244"/>
          </a:xfrm>
          <a:prstGeom prst="rect">
            <a:avLst/>
          </a:prstGeom>
          <a:ln w="12700">
            <a:miter lim="400000"/>
          </a:ln>
        </p:spPr>
      </p:pic>
      <p:pic>
        <p:nvPicPr>
          <p:cNvPr id="8" name="Screen Shot 2020-11-12 at 14.17.06.png" hidden="0"/>
          <p:cNvPicPr/>
          <p:nvPr isPhoto="0" userDrawn="0"/>
        </p:nvPicPr>
        <p:blipFill>
          <a:blip r:embed="rId4"/>
          <a:stretch/>
        </p:blipFill>
        <p:spPr bwMode="auto">
          <a:xfrm>
            <a:off x="198716" y="4530393"/>
            <a:ext cx="3969547" cy="3565567"/>
          </a:xfrm>
          <a:prstGeom prst="rect">
            <a:avLst/>
          </a:prstGeom>
          <a:ln w="12700">
            <a:miter lim="400000"/>
          </a:ln>
        </p:spPr>
      </p:pic>
      <p:pic>
        <p:nvPicPr>
          <p:cNvPr id="9" name="Screen Shot 2020-11-12 at 14.17.41.png" hidden="0"/>
          <p:cNvPicPr/>
          <p:nvPr isPhoto="0" userDrawn="0"/>
        </p:nvPicPr>
        <p:blipFill>
          <a:blip r:embed="rId5"/>
          <a:stretch/>
        </p:blipFill>
        <p:spPr bwMode="auto">
          <a:xfrm>
            <a:off x="2716675" y="5941995"/>
            <a:ext cx="5889442" cy="3780145"/>
          </a:xfrm>
          <a:prstGeom prst="rect">
            <a:avLst/>
          </a:prstGeom>
          <a:ln w="12700">
            <a:miter lim="400000"/>
          </a:ln>
        </p:spPr>
      </p:pic>
      <p:pic>
        <p:nvPicPr>
          <p:cNvPr id="10" name="Screen Shot 2020-11-12 at 14.18.57.png" hidden="0"/>
          <p:cNvPicPr/>
          <p:nvPr isPhoto="0" userDrawn="0"/>
        </p:nvPicPr>
        <p:blipFill>
          <a:blip r:embed="rId6"/>
          <a:stretch/>
        </p:blipFill>
        <p:spPr bwMode="auto">
          <a:xfrm>
            <a:off x="8468667" y="4773276"/>
            <a:ext cx="4577743" cy="46473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2"/>
          <a:stretch/>
        </p:blipFill>
        <p:spPr bwMode="auto">
          <a:xfrm>
            <a:off x="0" y="-3174"/>
            <a:ext cx="13072533" cy="9804399"/>
          </a:xfrm>
          <a:prstGeom prst="rect">
            <a:avLst/>
          </a:prstGeom>
          <a:ln w="12700">
            <a:miter/>
          </a:ln>
        </p:spPr>
      </p:pic>
      <p:sp>
        <p:nvSpPr>
          <p:cNvPr id="5" name="Shape 65" hidden="0"/>
          <p:cNvSpPr/>
          <p:nvPr isPhoto="0" userDrawn="0"/>
        </p:nvSpPr>
        <p:spPr bwMode="auto">
          <a:xfrm>
            <a:off x="92129" y="230581"/>
            <a:ext cx="9473570" cy="506579"/>
          </a:xfrm>
          <a:prstGeom prst="rect">
            <a:avLst/>
          </a:prstGeom>
          <a:ln w="12700">
            <a:miter/>
          </a:ln>
        </p:spPr>
        <p:txBody>
          <a:bodyPr lIns="65514" tIns="65514" rIns="65514" bIns="65514">
            <a:spAutoFit/>
          </a:bodyPr>
          <a:lstStyle>
            <a:lvl1pPr marL="39198" marR="39198" algn="l" defTabSz="457200">
              <a:lnSpc>
                <a:spcPct val="112000"/>
              </a:lnSpc>
              <a:buClr>
                <a:srgbClr val="000000"/>
              </a:buClr>
              <a:buFont typeface="Times New Roman"/>
              <a:defRPr sz="2200" i="1">
                <a:solidFill>
                  <a:srgbClr val="FFFFFF"/>
                </a:solidFill>
                <a:latin typeface="Helvetica"/>
                <a:ea typeface="Helvetica"/>
                <a:cs typeface="Helvetica"/>
              </a:defRPr>
              <a:tabLst>
                <a:tab pos="761999" algn="l"/>
                <a:tab pos="1485900" algn="l"/>
                <a:tab pos="1866899" algn="l"/>
              </a:tabLst>
            </a:lvl1pPr>
          </a:lstStyle>
          <a:p>
            <a:pPr>
              <a:defRPr/>
            </a:pPr>
            <a:r>
              <a:rPr lang="en-US" sz="2200" b="0" i="1" u="none" strike="noStrike" cap="none" spc="0">
                <a:solidFill>
                  <a:srgbClr val="FFFFFF"/>
                </a:solidFill>
                <a:latin typeface="Helvetica"/>
                <a:ea typeface="Helvetica"/>
                <a:cs typeface="Helvetica"/>
              </a:rPr>
              <a:t>D'autres enjeux</a:t>
            </a:r>
            <a:endParaRPr/>
          </a:p>
        </p:txBody>
      </p:sp>
      <p:sp>
        <p:nvSpPr>
          <p:cNvPr id="6" name="Shape 66" hidden="0"/>
          <p:cNvSpPr/>
          <p:nvPr isPhoto="0" userDrawn="0"/>
        </p:nvSpPr>
        <p:spPr bwMode="auto">
          <a:xfrm flipH="0" flipV="0">
            <a:off x="236986" y="1280293"/>
            <a:ext cx="12020861" cy="7618777"/>
          </a:xfrm>
          <a:prstGeom prst="rect">
            <a:avLst/>
          </a:prstGeom>
          <a:ln w="12700">
            <a:miter/>
          </a:ln>
        </p:spPr>
        <p:txBody>
          <a:bodyPr lIns="50799" tIns="50799" rIns="50799" bIns="50799" anchor="ctr">
            <a:noAutofit/>
          </a:bodyPr>
          <a:lstStyle/>
          <a:p>
            <a:pPr lvl="0" algn="l">
              <a:defRPr sz="1800"/>
            </a:pPr>
            <a:r>
              <a:rPr sz="2200"/>
              <a:t>ENJEUX LÉGAUX</a:t>
            </a:r>
            <a:endParaRPr sz="2200"/>
          </a:p>
          <a:p>
            <a:pPr lvl="0" algn="l">
              <a:defRPr sz="1800"/>
            </a:pPr>
            <a:endParaRPr sz="2200"/>
          </a:p>
          <a:p>
            <a:pPr lvl="0" algn="l">
              <a:defRPr sz="1800"/>
            </a:pPr>
            <a:r>
              <a:rPr sz="2200"/>
              <a:t>- </a:t>
            </a:r>
            <a:r>
              <a:rPr lang="en-US" sz="2200" b="0" i="0" u="none" strike="noStrike" cap="none" spc="0">
                <a:solidFill>
                  <a:schemeClr val="tx1"/>
                </a:solidFill>
                <a:latin typeface="Helvetica Light"/>
                <a:ea typeface="Helvetica Light"/>
                <a:cs typeface="Helvetica Light"/>
              </a:rPr>
              <a:t>Loi Grenelle II, 2010 </a:t>
            </a:r>
            <a:r>
              <a:rPr lang="en-US" sz="2200" b="0" i="1" u="none" strike="noStrike" cap="none" spc="0">
                <a:solidFill>
                  <a:schemeClr val="tx1"/>
                </a:solidFill>
                <a:latin typeface="Helvetica Light"/>
                <a:ea typeface="Helvetica Light"/>
                <a:cs typeface="Helvetica Light"/>
              </a:rPr>
              <a:t>obligation pour toutes entreprises de plus de 500 personnes, d’établir un bilan de leurs </a:t>
            </a:r>
            <a:r>
              <a:rPr lang="en-US" sz="2200" b="0" i="1" u="none" strike="noStrike" cap="none" spc="0">
                <a:solidFill>
                  <a:schemeClr val="tx1"/>
                </a:solidFill>
                <a:latin typeface="Helvetica Light"/>
                <a:ea typeface="Helvetica Light"/>
                <a:cs typeface="Helvetica Light"/>
              </a:rPr>
              <a:t>émissions de GES. Ce bilan est rendu public et mis à jour au moins tous les 4 ans pour </a:t>
            </a:r>
            <a:r>
              <a:rPr lang="en-US" sz="2200" b="0" i="1" u="none" strike="noStrike" cap="none" spc="0">
                <a:solidFill>
                  <a:schemeClr val="tx1"/>
                </a:solidFill>
                <a:latin typeface="Helvetica Light"/>
                <a:ea typeface="Helvetica Light"/>
                <a:cs typeface="Helvetica Light"/>
              </a:rPr>
              <a:t>les entreprises</a:t>
            </a:r>
            <a:endParaRPr lang="en-US" sz="2200" b="0" i="1" u="none" strike="noStrike" cap="none" spc="0">
              <a:solidFill>
                <a:schemeClr val="tx1"/>
              </a:solidFill>
              <a:latin typeface="Helvetica Light"/>
              <a:ea typeface="Helvetica Light"/>
              <a:cs typeface="Helvetica Light"/>
            </a:endParaRPr>
          </a:p>
          <a:p>
            <a:pPr lvl="0" algn="l">
              <a:defRPr sz="1800"/>
            </a:pPr>
            <a:endParaRPr lang="en-US" sz="2200" b="0" i="1" u="none" strike="noStrike" cap="none" spc="0">
              <a:solidFill>
                <a:schemeClr val="tx1"/>
              </a:solidFill>
              <a:latin typeface="Helvetica Light"/>
              <a:ea typeface="Helvetica Light"/>
              <a:cs typeface="Helvetica Light"/>
            </a:endParaRPr>
          </a:p>
          <a:p>
            <a:pPr lvl="0" algn="l">
              <a:defRPr sz="1800"/>
            </a:pPr>
            <a:r>
              <a:rPr lang="en-US" sz="2200" b="0" i="0" u="none" strike="noStrike" cap="none" spc="0">
                <a:solidFill>
                  <a:schemeClr val="tx1"/>
                </a:solidFill>
                <a:latin typeface="Helvetica Light"/>
                <a:ea typeface="Helvetica Light"/>
                <a:cs typeface="Helvetica Light"/>
              </a:rPr>
              <a:t>- </a:t>
            </a:r>
            <a:r>
              <a:rPr lang="en-US" sz="2200" b="0" i="0" u="none" strike="noStrike" cap="none" spc="0">
                <a:solidFill>
                  <a:schemeClr val="tx1"/>
                </a:solidFill>
                <a:latin typeface="Helvetica Light"/>
                <a:ea typeface="Helvetica Light"/>
                <a:cs typeface="Helvetica Light"/>
              </a:rPr>
              <a:t>Accords de Paris, 2015 // </a:t>
            </a:r>
            <a:r>
              <a:rPr lang="en-US" sz="2200" b="0" i="0" u="none" strike="noStrike" cap="none" spc="0">
                <a:solidFill>
                  <a:schemeClr val="tx1"/>
                </a:solidFill>
                <a:latin typeface="Helvetica Light"/>
                <a:ea typeface="Helvetica Light"/>
                <a:cs typeface="Helvetica Light"/>
              </a:rPr>
              <a:t>Stratégie Nationale Bas Carbone 2015-2018</a:t>
            </a:r>
            <a:endParaRPr sz="2200" b="0" i="0" u="none" strike="noStrike" cap="none" spc="0">
              <a:solidFill>
                <a:schemeClr val="tx1"/>
              </a:solidFill>
              <a:latin typeface="Helvetica Light"/>
              <a:ea typeface="Helvetica Light"/>
              <a:cs typeface="Helvetica Light"/>
            </a:endParaRPr>
          </a:p>
          <a:p>
            <a:pPr lvl="0" algn="l">
              <a:defRPr sz="1800"/>
            </a:pPr>
            <a:endParaRPr sz="2200"/>
          </a:p>
          <a:p>
            <a:pPr lvl="0" algn="l">
              <a:defRPr sz="1800"/>
            </a:pPr>
            <a:r>
              <a:rPr lang="en-US" sz="2200"/>
              <a:t>ENJEUX DE CONTEXTE</a:t>
            </a:r>
            <a:endParaRPr sz="2200"/>
          </a:p>
          <a:p>
            <a:pPr lvl="0" algn="l">
              <a:defRPr sz="1800"/>
            </a:pPr>
            <a:endParaRPr sz="2200"/>
          </a:p>
          <a:p>
            <a:pPr lvl="0" algn="l">
              <a:defRPr sz="1800"/>
            </a:pPr>
            <a:r>
              <a:rPr sz="2200"/>
              <a:t>- Initiative Labos1point5 prenant de l'ampleur (800 participants à la journée novembre 2020)</a:t>
            </a:r>
            <a:endParaRPr sz="2200"/>
          </a:p>
          <a:p>
            <a:pPr lvl="0" algn="l">
              <a:defRPr sz="1800"/>
            </a:pPr>
            <a:r>
              <a:rPr sz="2200"/>
              <a:t>	-- avec notamment, des attentes d'informations et d'exemples de la communauté "climat"</a:t>
            </a:r>
            <a:endParaRPr sz="2200"/>
          </a:p>
          <a:p>
            <a:pPr lvl="0" algn="l">
              <a:defRPr sz="1800"/>
            </a:pPr>
            <a:endParaRPr sz="2200"/>
          </a:p>
          <a:p>
            <a:pPr lvl="0" algn="l">
              <a:defRPr sz="1800"/>
            </a:pPr>
            <a:r>
              <a:rPr sz="2200"/>
              <a:t>- Dynamique frémissante, voire en cours d'engagement dans les diverses tutelles</a:t>
            </a:r>
            <a:endParaRPr sz="2200"/>
          </a:p>
          <a:p>
            <a:pPr lvl="0" algn="l">
              <a:defRPr sz="1800"/>
            </a:pPr>
            <a:r>
              <a:rPr sz="2200"/>
              <a:t>	-- CNRS, </a:t>
            </a:r>
            <a:r>
              <a:rPr sz="2200"/>
              <a:t>universités, </a:t>
            </a:r>
            <a:r>
              <a:rPr sz="2200"/>
              <a:t>écoles d'ingénieurs</a:t>
            </a:r>
            <a:endParaRPr sz="2200"/>
          </a:p>
          <a:p>
            <a:pPr lvl="0" algn="l">
              <a:defRPr sz="1800"/>
            </a:pPr>
            <a:endParaRPr sz="2200"/>
          </a:p>
          <a:p>
            <a:pPr lvl="0" algn="l">
              <a:defRPr sz="1800"/>
            </a:pPr>
            <a:r>
              <a:rPr sz="2200"/>
              <a:t>- Fortes attentes des étudiants et collègues en début de carrière de nos établissements</a:t>
            </a:r>
            <a:endParaRPr sz="2200"/>
          </a:p>
          <a:p>
            <a:pPr lvl="0" algn="l">
              <a:defRPr sz="1800"/>
            </a:pPr>
            <a:endParaRPr sz="2200"/>
          </a:p>
          <a:p>
            <a:pPr lvl="0" algn="l">
              <a:defRPr sz="1800"/>
            </a:pPr>
            <a:r>
              <a:rPr sz="2200"/>
              <a:t>- Problématiques et dynamiques similaires dans les instituts de recherche à l'international</a:t>
            </a:r>
            <a:endParaRPr sz="2200"/>
          </a:p>
          <a:p>
            <a:pPr lvl="0" algn="l">
              <a:defRPr sz="1800"/>
            </a:pPr>
            <a:endParaRPr/>
          </a:p>
          <a:p>
            <a:pPr lvl="0" algn="l">
              <a:defRPr sz="1800"/>
            </a:pPr>
            <a:endParaRPr/>
          </a:p>
          <a:p>
            <a:pPr lvl="0" algn="l">
              <a:defRPr sz="1800"/>
            </a:pPr>
            <a:endParaRPr/>
          </a:p>
          <a:p>
            <a:pPr lvl="0" algn="l">
              <a:defRPr sz="1800"/>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3"/>
          <a:stretch/>
        </p:blipFill>
        <p:spPr bwMode="auto">
          <a:xfrm>
            <a:off x="0" y="-3175"/>
            <a:ext cx="13072534" cy="9804400"/>
          </a:xfrm>
          <a:prstGeom prst="rect">
            <a:avLst/>
          </a:prstGeom>
          <a:ln w="12700">
            <a:miter lim="400000"/>
          </a:ln>
        </p:spPr>
      </p:pic>
      <p:sp>
        <p:nvSpPr>
          <p:cNvPr id="5" name="Shape 75" hidden="0"/>
          <p:cNvSpPr/>
          <p:nvPr isPhoto="0" userDrawn="0"/>
        </p:nvSpPr>
        <p:spPr bwMode="auto">
          <a:xfrm>
            <a:off x="92131" y="230583"/>
            <a:ext cx="9472960" cy="461232"/>
          </a:xfrm>
          <a:prstGeom prst="rect">
            <a:avLst/>
          </a:prstGeom>
          <a:ln w="12700">
            <a:miter lim="400000"/>
          </a:ln>
        </p:spPr>
        <p:txBody>
          <a:bodyPr lIns="65515" tIns="65515" rIns="65515" bIns="65515">
            <a:spAutoFit/>
          </a:bodyPr>
          <a:lstStyle>
            <a:lvl1pPr marL="39199" marR="39199" algn="l" defTabSz="457200">
              <a:lnSpc>
                <a:spcPct val="112000"/>
              </a:lnSpc>
              <a:buClr>
                <a:srgbClr val="000000"/>
              </a:buClr>
              <a:buFont typeface="Times New Roman"/>
              <a:defRPr sz="2200" i="1">
                <a:solidFill>
                  <a:srgbClr val="FFFFFF"/>
                </a:solidFill>
                <a:latin typeface="Helvetica"/>
                <a:ea typeface="Helvetica"/>
                <a:cs typeface="Helvetica"/>
              </a:defRPr>
              <a:tabLst>
                <a:tab pos="762000" algn="l"/>
                <a:tab pos="1485900" algn="l"/>
                <a:tab pos="1866900" algn="l"/>
              </a:tabLst>
            </a:lvl1pPr>
          </a:lstStyle>
          <a:p>
            <a:pPr lvl="0">
              <a:defRPr sz="1800" i="0">
                <a:solidFill>
                  <a:srgbClr val="000000"/>
                </a:solidFill>
              </a:defRPr>
            </a:pPr>
            <a:r>
              <a:rPr sz="2200" i="1">
                <a:solidFill>
                  <a:srgbClr val="FFFFFF"/>
                </a:solidFill>
              </a:rPr>
              <a:t>Quelle vision pour 2025 - 2030 ?</a:t>
            </a:r>
            <a:endParaRPr/>
          </a:p>
        </p:txBody>
      </p:sp>
      <p:sp>
        <p:nvSpPr>
          <p:cNvPr id="6" name="Shape 76" hidden="0"/>
          <p:cNvSpPr/>
          <p:nvPr isPhoto="0" userDrawn="0"/>
        </p:nvSpPr>
        <p:spPr bwMode="auto">
          <a:xfrm>
            <a:off x="472545" y="1680445"/>
            <a:ext cx="12022049" cy="7051075"/>
          </a:xfrm>
          <a:prstGeom prst="rect">
            <a:avLst/>
          </a:prstGeom>
          <a:ln w="12700">
            <a:miter lim="400000"/>
          </a:ln>
        </p:spPr>
        <p:txBody>
          <a:bodyPr lIns="50800" tIns="50800" rIns="50800" bIns="50800" anchor="ctr">
            <a:spAutoFit/>
          </a:bodyPr>
          <a:lstStyle/>
          <a:p>
            <a:pPr lvl="0" algn="l">
              <a:defRPr sz="1800"/>
            </a:pPr>
            <a:r>
              <a:rPr sz="2400" b="1" u="sng"/>
              <a:t>Trajectoire moyen terme pour les émissions CO2 de l’institut</a:t>
            </a:r>
            <a:r>
              <a:rPr sz="2400" b="1" u="none"/>
              <a:t> ?</a:t>
            </a:r>
            <a:endParaRPr sz="2400" b="1" u="sng"/>
          </a:p>
          <a:p>
            <a:pPr lvl="0" algn="l">
              <a:defRPr sz="1800"/>
            </a:pPr>
            <a:r>
              <a:rPr sz="2400"/>
              <a:t>Lors de l’AG climaction IPSL de 2019, il a été proposé un positionnement de principe sur une trajectoire d’émission type “Accord de Paris” (-50% en 2030) à l’échelle IPSL</a:t>
            </a:r>
            <a:endParaRPr sz="2400"/>
          </a:p>
          <a:p>
            <a:pPr lvl="0" algn="l">
              <a:defRPr sz="1800"/>
            </a:pPr>
            <a:endParaRPr sz="2400"/>
          </a:p>
          <a:p>
            <a:pPr lvl="0" algn="l">
              <a:defRPr sz="1800"/>
            </a:pPr>
            <a:r>
              <a:rPr sz="2400"/>
              <a:t>Ceci a fait l’objet d’un vote favorable au LOCEAN (à plus de 90% de oui; 70% participation). Ceci participe au développement d’une dynamique bottom up de l’accord de Paris à toutes les échelles).</a:t>
            </a:r>
            <a:endParaRPr sz="2400"/>
          </a:p>
          <a:p>
            <a:pPr lvl="0" algn="l">
              <a:defRPr sz="1800"/>
            </a:pPr>
            <a:endParaRPr sz="2400"/>
          </a:p>
          <a:p>
            <a:pPr lvl="0" algn="l">
              <a:defRPr sz="1800"/>
            </a:pPr>
            <a:r>
              <a:rPr sz="2400" b="1" u="sng"/>
              <a:t>Pertinence d’une vision plus générale pour l’IPSL ?</a:t>
            </a:r>
            <a:endParaRPr sz="2400" b="1" u="sng"/>
          </a:p>
          <a:p>
            <a:pPr lvl="0" algn="l">
              <a:defRPr sz="1800"/>
            </a:pPr>
            <a:r>
              <a:rPr sz="2400"/>
              <a:t>Il serait utile de dégager des consensus sur les méthodes, les objectifs, les moyens qu’on se donne. Ça ne sera probablement pas possible sur tout mais la diversité des approches est aussi une richesse. </a:t>
            </a:r>
            <a:endParaRPr sz="2400"/>
          </a:p>
          <a:p>
            <a:pPr lvl="0" algn="l">
              <a:defRPr sz="1800"/>
            </a:pPr>
            <a:endParaRPr sz="2400"/>
          </a:p>
          <a:p>
            <a:pPr lvl="0" algn="l">
              <a:defRPr sz="1800"/>
            </a:pPr>
            <a:r>
              <a:rPr sz="2400" b="1" u="sng"/>
              <a:t>Pertinence d’un recrutement de chargé.e de mission climaction ?</a:t>
            </a:r>
            <a:endParaRPr sz="2400" b="1" u="sng"/>
          </a:p>
          <a:p>
            <a:pPr lvl="0" algn="l">
              <a:defRPr sz="1800"/>
            </a:pPr>
            <a:r>
              <a:rPr sz="2400"/>
              <a:t>Les dynamiques labos climaction reposent souvent sur les initiatives de CDDs </a:t>
            </a:r>
            <a:endParaRPr sz="2400"/>
          </a:p>
          <a:p>
            <a:pPr lvl="0" algn="l">
              <a:defRPr sz="1800"/>
            </a:pPr>
            <a:r>
              <a:rPr sz="2400"/>
              <a:t>→ manque de stabilité (cf LISA récemment). </a:t>
            </a:r>
            <a:endParaRPr sz="2400"/>
          </a:p>
          <a:p>
            <a:pPr lvl="0" algn="l">
              <a:defRPr sz="1800"/>
            </a:pPr>
            <a:r>
              <a:rPr sz="2400"/>
              <a:t>La transition énergétique / écologique nécessite des compétences professionnelles spécifiques (formation "économe de flux”). C’est un métier ! </a:t>
            </a:r>
            <a:endParaRPr sz="2400"/>
          </a:p>
          <a:p>
            <a:pPr lvl="0" algn="l">
              <a:defRPr sz="1800"/>
            </a:pPr>
            <a:endParaRP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1" showMasterSp="1" show="1">
  <p:cSld name="">
    <p:spTree>
      <p:nvGrpSpPr>
        <p:cNvPr id="1" name="" hidden="0"/>
        <p:cNvGrpSpPr/>
        <p:nvPr isPhoto="0" userDrawn="0"/>
      </p:nvGrpSpPr>
      <p:grpSpPr bwMode="auto">
        <a:xfrm>
          <a:off x="0" y="0"/>
          <a:ext cx="0" cy="0"/>
          <a:chOff x="0" y="0"/>
          <a:chExt cx="0" cy="0"/>
        </a:xfrm>
      </p:grpSpPr>
      <p:pic>
        <p:nvPicPr>
          <p:cNvPr id="4" name="image1.tif" hidden="0"/>
          <p:cNvPicPr/>
          <p:nvPr isPhoto="0" userDrawn="0"/>
        </p:nvPicPr>
        <p:blipFill>
          <a:blip r:embed="rId2"/>
          <a:stretch/>
        </p:blipFill>
        <p:spPr bwMode="auto">
          <a:xfrm>
            <a:off x="0" y="-3175"/>
            <a:ext cx="13072534" cy="9804400"/>
          </a:xfrm>
          <a:prstGeom prst="rect">
            <a:avLst/>
          </a:prstGeom>
          <a:ln w="12700">
            <a:miter lim="400000"/>
          </a:ln>
        </p:spPr>
      </p:pic>
      <p:sp>
        <p:nvSpPr>
          <p:cNvPr id="5" name="Shape 81" hidden="0"/>
          <p:cNvSpPr/>
          <p:nvPr isPhoto="0" userDrawn="0"/>
        </p:nvSpPr>
        <p:spPr bwMode="auto">
          <a:xfrm>
            <a:off x="92131" y="230583"/>
            <a:ext cx="9472960" cy="831055"/>
          </a:xfrm>
          <a:prstGeom prst="rect">
            <a:avLst/>
          </a:prstGeom>
          <a:ln w="12700">
            <a:miter lim="400000"/>
          </a:ln>
        </p:spPr>
        <p:txBody>
          <a:bodyPr lIns="65515" tIns="65515" rIns="65515" bIns="65515">
            <a:spAutoFit/>
          </a:bodyPr>
          <a:lstStyle>
            <a:lvl1pPr marL="39199" marR="39199" algn="l" defTabSz="457200">
              <a:lnSpc>
                <a:spcPct val="112000"/>
              </a:lnSpc>
              <a:buClr>
                <a:srgbClr val="000000"/>
              </a:buClr>
              <a:buFont typeface="Times New Roman"/>
              <a:defRPr sz="2200" i="1">
                <a:solidFill>
                  <a:srgbClr val="FFFFFF"/>
                </a:solidFill>
                <a:latin typeface="Helvetica"/>
                <a:ea typeface="Helvetica"/>
                <a:cs typeface="Helvetica"/>
              </a:defRPr>
              <a:tabLst>
                <a:tab pos="762000" algn="l"/>
                <a:tab pos="1485900" algn="l"/>
                <a:tab pos="1866900" algn="l"/>
              </a:tabLst>
            </a:lvl1pPr>
          </a:lstStyle>
          <a:p>
            <a:pPr lvl="0">
              <a:defRPr sz="1800" i="0">
                <a:solidFill>
                  <a:srgbClr val="000000"/>
                </a:solidFill>
              </a:defRPr>
            </a:pPr>
            <a:r>
              <a:rPr sz="2200" i="1">
                <a:solidFill>
                  <a:srgbClr val="FFFFFF"/>
                </a:solidFill>
              </a:rPr>
              <a:t>Proposition fiche de poste CdM climaction (pour mémoire)</a:t>
            </a:r>
            <a:endParaRPr sz="2200" i="1">
              <a:solidFill>
                <a:srgbClr val="FFFFFF"/>
              </a:solidFill>
            </a:endParaRPr>
          </a:p>
        </p:txBody>
      </p:sp>
      <p:sp>
        <p:nvSpPr>
          <p:cNvPr id="6" name="Shape 82" hidden="0"/>
          <p:cNvSpPr/>
          <p:nvPr isPhoto="0" userDrawn="0"/>
        </p:nvSpPr>
        <p:spPr bwMode="auto">
          <a:xfrm>
            <a:off x="323637" y="1347329"/>
            <a:ext cx="12019748" cy="7975601"/>
          </a:xfrm>
          <a:prstGeom prst="rect">
            <a:avLst/>
          </a:prstGeom>
          <a:ln w="12700">
            <a:miter lim="400000"/>
          </a:ln>
        </p:spPr>
        <p:txBody>
          <a:bodyPr lIns="50800" tIns="50800" rIns="50800" bIns="50800" anchor="ctr">
            <a:spAutoFit/>
          </a:bodyPr>
          <a:lstStyle/>
          <a:p>
            <a:pPr lvl="0" algn="l">
              <a:defRPr sz="1800"/>
            </a:pPr>
            <a:r>
              <a:rPr sz="2400" b="1"/>
              <a:t>Mission </a:t>
            </a:r>
            <a:endParaRPr sz="2400" b="1"/>
          </a:p>
          <a:p>
            <a:pPr lvl="0" algn="just">
              <a:defRPr sz="1800"/>
            </a:pPr>
            <a:r>
              <a:rPr sz="2000"/>
              <a:t>Le.la chargé.e de mission Climaction travaille au sein de l’IPSL et de ses laboratoires. En s’appuyant sur des compétences de type "économe de flux" *, il.elle mène les études annuelles d’impact environnemental définies conjointement avec les directeurs de laboratoires et les personnels. </a:t>
            </a:r>
            <a:endParaRPr sz="2000"/>
          </a:p>
          <a:p>
            <a:pPr lvl="0" algn="just">
              <a:defRPr sz="1800"/>
            </a:pPr>
            <a:r>
              <a:rPr sz="2000"/>
              <a:t>Ces études sont conduites en lien avec les hébergeurs et les interlocuteurs nationaux (par exemple CNRS, Universités, GENCI et centres de calcul, CNES, IFREMER et flotte, …). Le.la chargé.e de mission met en place les tableaux de bord et leurs évolutions, coordonne et anime les réflexions collectives sur les impacts quantifiés ainsi que la mise en œuvre des démarches de transition écologique.</a:t>
            </a:r>
            <a:endParaRPr sz="2000"/>
          </a:p>
          <a:p>
            <a:pPr lvl="0" algn="l">
              <a:defRPr sz="1800"/>
            </a:pPr>
            <a:endParaRPr sz="2400"/>
          </a:p>
          <a:p>
            <a:pPr lvl="0" algn="l">
              <a:defRPr sz="1800"/>
            </a:pPr>
            <a:r>
              <a:rPr sz="2400" b="1"/>
              <a:t>Activités</a:t>
            </a:r>
            <a:endParaRPr sz="2400" b="1"/>
          </a:p>
          <a:p>
            <a:pPr marL="228600" lvl="0" indent="-228600" algn="l">
              <a:buSzPct val="100000"/>
              <a:buChar char="•"/>
              <a:defRPr sz="1800"/>
            </a:pPr>
            <a:r>
              <a:rPr sz="2000"/>
              <a:t>fournit les outils et tableaux de bord pour que chaque laboratoire puisse effectuer ses calculs d’empreinte (annuellement)</a:t>
            </a:r>
            <a:endParaRPr sz="2000"/>
          </a:p>
          <a:p>
            <a:pPr marL="228600" lvl="0" indent="-228600" algn="l">
              <a:buSzPct val="100000"/>
              <a:buChar char="•"/>
              <a:defRPr sz="1800"/>
            </a:pPr>
            <a:r>
              <a:rPr sz="2000"/>
              <a:t>mène les discussions qui aboutissent à la mise à jour des outils et tableaux de bord (annuellement)</a:t>
            </a:r>
            <a:endParaRPr sz="2000"/>
          </a:p>
          <a:p>
            <a:pPr marL="228600" lvl="0" indent="-228600" algn="l">
              <a:buSzPct val="100000"/>
              <a:buChar char="•"/>
              <a:defRPr sz="1800"/>
            </a:pPr>
            <a:r>
              <a:rPr sz="2000"/>
              <a:t>coordonne et anime les discussions portant sur l’analyse diagnostique des empreintes et leur évolution dans le temps</a:t>
            </a:r>
            <a:endParaRPr sz="2000"/>
          </a:p>
          <a:p>
            <a:pPr marL="228600" lvl="0" indent="-228600" algn="l">
              <a:buSzPct val="100000"/>
              <a:buChar char="•"/>
              <a:defRPr sz="1800"/>
            </a:pPr>
            <a:r>
              <a:rPr sz="2000"/>
              <a:t>coordonne les discussions sur les modalités de réduction des empreintes en intégrant les aspects réglementaires du secteur</a:t>
            </a:r>
            <a:endParaRPr sz="2000"/>
          </a:p>
          <a:p>
            <a:pPr marL="228600" lvl="0" indent="-228600" algn="l">
              <a:buSzPct val="100000"/>
              <a:buChar char="•"/>
              <a:defRPr sz="1800"/>
            </a:pPr>
            <a:r>
              <a:rPr sz="2000"/>
              <a:t>fournit des préconisations aux personnels et équipes sur les achats de gros équipements en s’appuyant sur des éléments d’analyse en cycle de vie. </a:t>
            </a:r>
            <a:endParaRPr sz="2000"/>
          </a:p>
          <a:p>
            <a:pPr marL="228600" lvl="0" indent="-228600" algn="l">
              <a:buSzPct val="100000"/>
              <a:buChar char="•"/>
              <a:defRPr sz="1800"/>
            </a:pPr>
            <a:r>
              <a:rPr sz="2000"/>
              <a:t>est l’interlocuteur privilégié des collectifs et initiatives nationaux et internationaux sur ces sujets</a:t>
            </a:r>
            <a:endParaRPr sz="2000"/>
          </a:p>
          <a:p>
            <a:pPr lvl="0" algn="l">
              <a:defRPr sz="1800"/>
            </a:pPr>
            <a:endParaRPr sz="2000"/>
          </a:p>
          <a:p>
            <a:pPr lvl="0" algn="l">
              <a:defRPr sz="1800"/>
            </a:pPr>
            <a:endParaRPr sz="2000"/>
          </a:p>
          <a:p>
            <a:pPr lvl="0" algn="l">
              <a:defRPr sz="1800"/>
            </a:pPr>
            <a:r>
              <a:rPr sz="2400" b="1"/>
              <a:t>Diplôme</a:t>
            </a:r>
            <a:endParaRPr sz="2400" b="1"/>
          </a:p>
          <a:p>
            <a:pPr lvl="0" algn="l">
              <a:defRPr sz="1800"/>
            </a:pPr>
            <a:r>
              <a:rPr sz="2000"/>
              <a:t>Master, diplôme d’ingénieur ou doctorat avec expertise en économie de l’environnement et de l’énergie</a:t>
            </a:r>
            <a:endParaRP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xmlns:p="http://schemas.openxmlformats.org/presentation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blipFill>
          <a:blip r:embed="rId1"/>
          <a:srcRect l="0" t="0" r="0" b="0"/>
          <a:tile algn="tl" flip="none" sx="100000" sy="100000" tx="0" ty="0"/>
        </a:blipFill>
        <a:ln w="12700" cap="flat">
          <a:noFill/>
          <a:miter lim="400000"/>
        </a:ln>
      </a:spPr>
      <a:bodyPr/>
      <a:lstStyle/>
      <a:style>
        <a:lnRef idx="0"/>
        <a:fillRef idx="0"/>
        <a:effectRef idx="0"/>
        <a:fontRef idx="none"/>
      </a:style>
    </a:spDef>
    <a:lnDef>
      <a:spPr bwMode="auto">
        <a:prstGeom prst="rect">
          <a:avLst/>
        </a:prstGeom>
        <a:noFill/>
        <a:ln w="25400" cap="flat">
          <a:solidFill>
            <a:srgbClr val="000000"/>
          </a:solidFill>
          <a:prstDash val="solid"/>
          <a:miter lim="400000"/>
        </a:ln>
      </a:spPr>
      <a:bodyPr/>
      <a:lstStyle/>
      <a:style>
        <a:lnRef idx="0"/>
        <a:fillRef idx="0"/>
        <a:effectRef idx="0"/>
        <a:fontRef idx="none"/>
      </a:style>
    </a:lnDef>
    <a:txDef>
      <a:spPr bwMode="auto">
        <a:prstGeom prst="rect">
          <a:avLst/>
        </a:prstGeom>
        <a:noFill/>
        <a:ln w="12700" cap="flat">
          <a:noFill/>
          <a:miter lim="400000"/>
        </a:ln>
      </a:spPr>
      <a:body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xmlns:p="http://schemas.openxmlformats.org/presentation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blipFill>
          <a:blip r:embed="rId1"/>
          <a:srcRect l="0" t="0" r="0" b="0"/>
          <a:tile algn="tl" flip="none" sx="100000" sy="100000" tx="0" ty="0"/>
        </a:blipFill>
        <a:ln w="12700" cap="flat">
          <a:noFill/>
          <a:miter lim="400000"/>
        </a:ln>
      </a:spPr>
      <a:bodyPr/>
      <a:lstStyle/>
      <a:style>
        <a:lnRef idx="0"/>
        <a:fillRef idx="0"/>
        <a:effectRef idx="0"/>
        <a:fontRef idx="none"/>
      </a:style>
    </a:spDef>
    <a:lnDef>
      <a:spPr bwMode="auto">
        <a:prstGeom prst="rect">
          <a:avLst/>
        </a:prstGeom>
        <a:noFill/>
        <a:ln w="25400" cap="flat">
          <a:solidFill>
            <a:srgbClr val="000000"/>
          </a:solidFill>
          <a:prstDash val="solid"/>
          <a:miter lim="400000"/>
        </a:ln>
      </a:spPr>
      <a:bodyPr/>
      <a:lstStyle/>
      <a:style>
        <a:lnRef idx="0"/>
        <a:fillRef idx="0"/>
        <a:effectRef idx="0"/>
        <a:fontRef idx="none"/>
      </a:style>
    </a:lnDef>
    <a:txDef>
      <a:spPr bwMode="auto">
        <a:prstGeom prst="rect">
          <a:avLst/>
        </a:prstGeom>
        <a:noFill/>
        <a:ln w="12700" cap="flat">
          <a:noFill/>
          <a:miter lim="400000"/>
        </a:ln>
      </a:spPr>
      <a:body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ONLYOFFICE/5.5.1.76</Application>
  <DocSecurity>0</DocSecurity>
  <PresentationFormat/>
  <Paragraphs>0</Paragraphs>
  <Slides>7</Slides>
  <Notes>7</Notes>
  <HiddenSlides>0</HiddenSlides>
  <MMClips>2</MMClips>
  <ScaleCrop>0</ScaleCrop>
  <HeadingPairs>
    <vt:vector size="4" baseType="variant">
      <vt:variant>
        <vt:lpstr>Theme</vt:lpstr>
      </vt:variant>
      <vt:variant>
        <vt:i4>1</vt:i4>
      </vt:variant>
      <vt:variant>
        <vt:lpstr>Slide Titles</vt:lpstr>
      </vt:variant>
      <vt:variant>
        <vt:i4>7</vt:i4>
      </vt:variant>
    </vt:vector>
  </HeadingPairs>
  <TitlesOfParts>
    <vt:vector size="8" baseType="lpstr">
      <vt:lpstr>Theme 1</vt:lpstr>
      <vt:lpstr>Slide 1</vt:lpstr>
      <vt:lpstr>Slide 2</vt:lpstr>
      <vt:lpstr>Slide 3</vt:lpstr>
      <vt:lpstr>Slide 4</vt:lpstr>
      <vt:lpstr>Slide 5</vt:lpstr>
      <vt:lpstr>Slide 6</vt:lpstr>
      <vt:lpstr>Slide 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Anonyme</cp:lastModifiedBy>
  <cp:revision>4</cp:revision>
  <dcterms:modified xsi:type="dcterms:W3CDTF">2020-11-20T13:18:24Z</dcterms:modified>
  <cp:category/>
  <cp:contentStatus/>
  <cp:version/>
</cp:coreProperties>
</file>