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_rels/presentation.xml.rels" ContentType="application/vnd.openxmlformats-package.relationships+xml"/>
  <Override PartName="/ppt/presentation.xml" ContentType="application/vnd.openxmlformats-officedocument.presentationml.presentation.main+xml"/>
  <Override PartName="/ppt/slideMasters/_rels/slideMaster11.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4.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_rels/slideLayout1.xml.rels" ContentType="application/vnd.openxmlformats-package.relationships+xml"/>
  <Override PartName="/ppt/slideLayouts/slideLayout1.xml" ContentType="application/vnd.openxmlformats-officedocument.presentationml.slideLayout+xml"/>
  <Override PartName="/ppt/slides/slide1.xml" ContentType="application/vnd.openxmlformats-officedocument.presentationml.slide+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 id="2147483658" r:id="rId11"/>
    <p:sldMasterId id="2147483659" r:id="rId12"/>
  </p:sldMasterIdLst>
  <p:sldIdLst>
    <p:sldId id="256" r:id="rId13"/>
    <p:sldId id="257" r:id="rId14"/>
    <p:sldId id="258" r:id="rId15"/>
    <p:sldId id="259" r:id="rId16"/>
    <p:sldId id="260" r:id="rId17"/>
  </p:sldIdLst>
  <p:sldSz cx="12192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 Target="slides/slide1.xml"/><Relationship Id="rId14" Type="http://schemas.openxmlformats.org/officeDocument/2006/relationships/slide" Target="slides/slide2.xml"/><Relationship Id="rId15" Type="http://schemas.openxmlformats.org/officeDocument/2006/relationships/slide" Target="slides/slide3.xml"/><Relationship Id="rId16" Type="http://schemas.openxmlformats.org/officeDocument/2006/relationships/slide" Target="slides/slide4.xml"/><Relationship Id="rId17" Type="http://schemas.openxmlformats.org/officeDocument/2006/relationships/slide" Target="slides/slide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iapositive de titr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pPr indent="0">
              <a:buNone/>
            </a:pPr>
            <a:endParaRPr b="0" lang="fr-FR" sz="1800" spc="-1" strike="noStrike">
              <a:solidFill>
                <a:schemeClr val="dk1"/>
              </a:solidFill>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fr-F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48348CB-9CB5-4A61-9FBB-81FE1E96E159}" type="slidenum">
              <a:t>&lt;#&gt;</a:t>
            </a:fld>
          </a:p>
        </p:txBody>
      </p:sp>
      <p:sp>
        <p:nvSpPr>
          <p:cNvPr id="6" name="PlaceHolder 5"/>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
</Relationships>
</file>

<file path=ppt/slideMasters/_rels/slideMaster3.xml.rels><?xml version="1.0" encoding="UTF-8"?>
<Relationships xmlns="http://schemas.openxmlformats.org/package/2006/relationships"><Relationship Id="rId1" Type="http://schemas.openxmlformats.org/officeDocument/2006/relationships/theme" Target="../theme/theme3.xml"/>
</Relationships>
</file>

<file path=ppt/slideMasters/_rels/slideMaster4.xml.rels><?xml version="1.0" encoding="UTF-8"?>
<Relationships xmlns="http://schemas.openxmlformats.org/package/2006/relationships"><Relationship Id="rId1" Type="http://schemas.openxmlformats.org/officeDocument/2006/relationships/theme" Target="../theme/theme4.xml"/>
</Relationships>
</file>

<file path=ppt/slideMasters/_rels/slideMaster5.xml.rels><?xml version="1.0" encoding="UTF-8"?>
<Relationships xmlns="http://schemas.openxmlformats.org/package/2006/relationships"><Relationship Id="rId1" Type="http://schemas.openxmlformats.org/officeDocument/2006/relationships/theme" Target="../theme/theme5.xml"/>
</Relationships>
</file>

<file path=ppt/slideMasters/_rels/slideMaster6.xml.rels><?xml version="1.0" encoding="UTF-8"?>
<Relationships xmlns="http://schemas.openxmlformats.org/package/2006/relationships"><Relationship Id="rId1" Type="http://schemas.openxmlformats.org/officeDocument/2006/relationships/theme" Target="../theme/theme6.xml"/>
</Relationships>
</file>

<file path=ppt/slideMasters/_rels/slideMaster7.xml.rels><?xml version="1.0" encoding="UTF-8"?>
<Relationships xmlns="http://schemas.openxmlformats.org/package/2006/relationships"><Relationship Id="rId1" Type="http://schemas.openxmlformats.org/officeDocument/2006/relationships/theme" Target="../theme/theme7.xml"/>
</Relationships>
</file>

<file path=ppt/slideMasters/_rels/slideMaster8.xml.rels><?xml version="1.0" encoding="UTF-8"?>
<Relationships xmlns="http://schemas.openxmlformats.org/package/2006/relationships"><Relationship Id="rId1" Type="http://schemas.openxmlformats.org/officeDocument/2006/relationships/theme" Target="../theme/theme8.xml"/>
</Relationships>
</file>

<file path=ppt/slideMasters/_rels/slideMaster9.xml.rels><?xml version="1.0" encoding="UTF-8"?>
<Relationships xmlns="http://schemas.openxmlformats.org/package/2006/relationships"><Relationship Id="rId1" Type="http://schemas.openxmlformats.org/officeDocument/2006/relationships/theme" Target="../theme/theme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lIns="91440" rIns="91440" tIns="45720" bIns="45720" anchor="b">
            <a:noAutofit/>
          </a:bodyPr>
          <a:p>
            <a:pPr indent="0" algn="ctr" defTabSz="914400">
              <a:lnSpc>
                <a:spcPct val="90000"/>
              </a:lnSpc>
              <a:buNone/>
            </a:pPr>
            <a:r>
              <a:rPr b="0" lang="fr-FR" sz="6000" spc="-1" strike="noStrike">
                <a:solidFill>
                  <a:schemeClr val="dk1"/>
                </a:solidFill>
                <a:latin typeface="Arial"/>
                <a:ea typeface="Arial"/>
              </a:rPr>
              <a:t>Modifiez le style du titre</a:t>
            </a:r>
            <a:endParaRPr b="0" lang="fr-FR" sz="6000" spc="-1" strike="noStrike">
              <a:solidFill>
                <a:schemeClr val="dk1"/>
              </a:solidFill>
              <a:latin typeface="Arial"/>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fr-FR" sz="2800" spc="-1" strike="noStrike">
                <a:solidFill>
                  <a:schemeClr val="dk1"/>
                </a:solidFill>
                <a:latin typeface="Arial"/>
              </a:rPr>
              <a:t>Click to edit the outline text format</a:t>
            </a:r>
            <a:endParaRPr b="0" lang="fr-FR" sz="2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fr-FR" sz="2000" spc="-1" strike="noStrike">
                <a:solidFill>
                  <a:schemeClr val="dk1"/>
                </a:solidFill>
                <a:latin typeface="Arial"/>
              </a:rPr>
              <a:t>Second Outline Level</a:t>
            </a:r>
            <a:endParaRPr b="0" lang="fr-FR" sz="20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fr-FR" sz="1800" spc="-1" strike="noStrike">
                <a:solidFill>
                  <a:schemeClr val="dk1"/>
                </a:solidFill>
                <a:latin typeface="Arial"/>
              </a:rPr>
              <a:t>Third Outline Level</a:t>
            </a:r>
            <a:endParaRPr b="0" lang="fr-FR"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fr-FR" sz="1800" spc="-1" strike="noStrike">
                <a:solidFill>
                  <a:schemeClr val="dk1"/>
                </a:solidFill>
                <a:latin typeface="Arial"/>
              </a:rPr>
              <a:t>Fourth Outline Level</a:t>
            </a:r>
            <a:endParaRPr b="0" lang="fr-FR"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fr-FR" sz="2000" spc="-1" strike="noStrike">
                <a:solidFill>
                  <a:schemeClr val="dk1"/>
                </a:solidFill>
                <a:latin typeface="Arial"/>
              </a:rPr>
              <a:t>Fifth Outline Level</a:t>
            </a:r>
            <a:endParaRPr b="0" lang="fr-FR" sz="20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fr-FR" sz="2000" spc="-1" strike="noStrike">
                <a:solidFill>
                  <a:schemeClr val="dk1"/>
                </a:solidFill>
                <a:latin typeface="Arial"/>
              </a:rPr>
              <a:t>Sixth Outline Level</a:t>
            </a:r>
            <a:endParaRPr b="0" lang="fr-FR" sz="20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fr-FR" sz="2000" spc="-1" strike="noStrike">
                <a:solidFill>
                  <a:schemeClr val="dk1"/>
                </a:solidFill>
                <a:latin typeface="Arial"/>
              </a:rPr>
              <a:t>Seventh Outline Level</a:t>
            </a:r>
            <a:endParaRPr b="0" lang="fr-FR"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fr-FR" sz="3200" spc="-1" strike="noStrike">
                <a:solidFill>
                  <a:schemeClr val="dk1"/>
                </a:solidFill>
                <a:latin typeface="Arial"/>
                <a:ea typeface="Arial"/>
              </a:rPr>
              <a:t>Modifiez le style du titre</a:t>
            </a:r>
            <a:endParaRPr b="0" lang="fr-FR" sz="3200" spc="-1" strike="noStrike">
              <a:solidFill>
                <a:schemeClr val="dk1"/>
              </a:solidFill>
              <a:latin typeface="Arial"/>
            </a:endParaRPr>
          </a:p>
        </p:txBody>
      </p:sp>
      <p:sp>
        <p:nvSpPr>
          <p:cNvPr id="49" name="PlaceHolder 2"/>
          <p:cNvSpPr>
            <a:spLocks noGrp="1"/>
          </p:cNvSpPr>
          <p:nvPr>
            <p:ph type="body"/>
          </p:nvPr>
        </p:nvSpPr>
        <p:spPr>
          <a:xfrm>
            <a:off x="5183280" y="987480"/>
            <a:ext cx="6171840" cy="4873320"/>
          </a:xfrm>
          <a:prstGeom prst="rect">
            <a:avLst/>
          </a:prstGeom>
          <a:noFill/>
          <a:ln w="0">
            <a:noFill/>
          </a:ln>
        </p:spPr>
        <p:txBody>
          <a:bodyPr lIns="91440" rIns="91440" tIns="45720" bIns="45720" anchor="t">
            <a:noAutofit/>
          </a:bodyPr>
          <a:p>
            <a:pPr marL="432000" indent="-324000" defTabSz="914400">
              <a:lnSpc>
                <a:spcPct val="90000"/>
              </a:lnSpc>
              <a:spcBef>
                <a:spcPts val="1001"/>
              </a:spcBef>
              <a:buClr>
                <a:srgbClr val="000000"/>
              </a:buClr>
              <a:buSzPct val="45000"/>
              <a:buFont typeface="Wingdings" charset="2"/>
              <a:buChar char=""/>
            </a:pPr>
            <a:r>
              <a:rPr b="0" lang="fr-FR" sz="3200" spc="-1" strike="noStrike">
                <a:solidFill>
                  <a:schemeClr val="dk1"/>
                </a:solidFill>
                <a:latin typeface="Arial"/>
                <a:ea typeface="Arial"/>
              </a:rPr>
              <a:t>Modifiez les styles du texte du masque</a:t>
            </a:r>
            <a:endParaRPr b="0" lang="fr-FR" sz="3200" spc="-1" strike="noStrike">
              <a:solidFill>
                <a:schemeClr val="dk1"/>
              </a:solidFill>
              <a:latin typeface="Arial"/>
            </a:endParaRPr>
          </a:p>
          <a:p>
            <a:pPr lvl="1" marL="864000" indent="-324000" defTabSz="914400">
              <a:lnSpc>
                <a:spcPct val="90000"/>
              </a:lnSpc>
              <a:spcBef>
                <a:spcPts val="499"/>
              </a:spcBef>
              <a:buClr>
                <a:srgbClr val="000000"/>
              </a:buClr>
              <a:buSzPct val="75000"/>
              <a:buFont typeface="Symbol" charset="2"/>
              <a:buChar char=""/>
            </a:pPr>
            <a:r>
              <a:rPr b="0" lang="fr-FR" sz="2800" spc="-1" strike="noStrike">
                <a:solidFill>
                  <a:schemeClr val="dk1"/>
                </a:solidFill>
                <a:latin typeface="Arial"/>
                <a:ea typeface="Arial"/>
              </a:rPr>
              <a:t>Deuxième niveau</a:t>
            </a:r>
            <a:endParaRPr b="0" lang="fr-FR" sz="2800" spc="-1" strike="noStrike">
              <a:solidFill>
                <a:schemeClr val="dk1"/>
              </a:solidFill>
              <a:latin typeface="Arial"/>
            </a:endParaRPr>
          </a:p>
          <a:p>
            <a:pPr lvl="2" marL="1296000" indent="-288000" defTabSz="914400">
              <a:lnSpc>
                <a:spcPct val="90000"/>
              </a:lnSpc>
              <a:spcBef>
                <a:spcPts val="499"/>
              </a:spcBef>
              <a:buClr>
                <a:srgbClr val="000000"/>
              </a:buClr>
              <a:buSzPct val="45000"/>
              <a:buFont typeface="Wingdings" charset="2"/>
              <a:buChar char=""/>
            </a:pPr>
            <a:r>
              <a:rPr b="0" lang="fr-FR" sz="2400" spc="-1" strike="noStrike">
                <a:solidFill>
                  <a:schemeClr val="dk1"/>
                </a:solidFill>
                <a:latin typeface="Arial"/>
                <a:ea typeface="Arial"/>
              </a:rPr>
              <a:t>Troisième niveau</a:t>
            </a:r>
            <a:endParaRPr b="0" lang="fr-FR" sz="2400" spc="-1" strike="noStrike">
              <a:solidFill>
                <a:schemeClr val="dk1"/>
              </a:solidFill>
              <a:latin typeface="Arial"/>
            </a:endParaRPr>
          </a:p>
          <a:p>
            <a:pPr lvl="3" marL="1728000" indent="-216000" defTabSz="914400">
              <a:lnSpc>
                <a:spcPct val="90000"/>
              </a:lnSpc>
              <a:spcBef>
                <a:spcPts val="499"/>
              </a:spcBef>
              <a:buClr>
                <a:srgbClr val="000000"/>
              </a:buClr>
              <a:buSzPct val="75000"/>
              <a:buFont typeface="Symbol" charset="2"/>
              <a:buChar char=""/>
            </a:pPr>
            <a:r>
              <a:rPr b="0" lang="fr-FR" sz="2000" spc="-1" strike="noStrike">
                <a:solidFill>
                  <a:schemeClr val="dk1"/>
                </a:solidFill>
                <a:latin typeface="Arial"/>
                <a:ea typeface="Arial"/>
              </a:rPr>
              <a:t>Quatrième niveau</a:t>
            </a:r>
            <a:endParaRPr b="0" lang="fr-FR" sz="2000" spc="-1" strike="noStrike">
              <a:solidFill>
                <a:schemeClr val="dk1"/>
              </a:solidFill>
              <a:latin typeface="Arial"/>
            </a:endParaRPr>
          </a:p>
          <a:p>
            <a:pPr lvl="4" marL="2160000" indent="-216000" defTabSz="914400">
              <a:lnSpc>
                <a:spcPct val="90000"/>
              </a:lnSpc>
              <a:spcBef>
                <a:spcPts val="499"/>
              </a:spcBef>
              <a:buClr>
                <a:srgbClr val="000000"/>
              </a:buClr>
              <a:buSzPct val="45000"/>
              <a:buFont typeface="Wingdings" charset="2"/>
              <a:buChar char=""/>
            </a:pPr>
            <a:r>
              <a:rPr b="0" lang="fr-FR" sz="2000" spc="-1" strike="noStrike">
                <a:solidFill>
                  <a:schemeClr val="dk1"/>
                </a:solidFill>
                <a:latin typeface="Arial"/>
                <a:ea typeface="Arial"/>
              </a:rPr>
              <a:t>Cinquième niveau</a:t>
            </a:r>
            <a:endParaRPr b="0" lang="fr-FR" sz="2000" spc="-1" strike="noStrike">
              <a:solidFill>
                <a:schemeClr val="dk1"/>
              </a:solidFill>
              <a:latin typeface="Arial"/>
            </a:endParaRPr>
          </a:p>
        </p:txBody>
      </p:sp>
      <p:sp>
        <p:nvSpPr>
          <p:cNvPr id="50"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fr-FR" sz="1600" spc="-1" strike="noStrike">
                <a:solidFill>
                  <a:schemeClr val="dk1"/>
                </a:solidFill>
                <a:latin typeface="Arial"/>
                <a:ea typeface="Arial"/>
              </a:rPr>
              <a:t>Modifiez les styles du texte du masque</a:t>
            </a:r>
            <a:endParaRPr b="0" lang="fr-FR" sz="1600" spc="-1" strike="noStrike">
              <a:solidFill>
                <a:schemeClr val="dk1"/>
              </a:solidFill>
              <a:latin typeface="Arial"/>
            </a:endParaRPr>
          </a:p>
        </p:txBody>
      </p:sp>
      <p:sp>
        <p:nvSpPr>
          <p:cNvPr id="51" name="PlaceHolder 4"/>
          <p:cNvSpPr>
            <a:spLocks noGrp="1"/>
          </p:cNvSpPr>
          <p:nvPr>
            <p:ph type="dt" idx="28"/>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52" name="PlaceHolder 5"/>
          <p:cNvSpPr>
            <a:spLocks noGrp="1"/>
          </p:cNvSpPr>
          <p:nvPr>
            <p:ph type="ftr" idx="29"/>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53" name="PlaceHolder 6"/>
          <p:cNvSpPr>
            <a:spLocks noGrp="1"/>
          </p:cNvSpPr>
          <p:nvPr>
            <p:ph type="sldNum" idx="30"/>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fr-FR" sz="3200" spc="-1" strike="noStrike">
                <a:solidFill>
                  <a:schemeClr val="dk1"/>
                </a:solidFill>
                <a:latin typeface="Arial"/>
                <a:ea typeface="Arial"/>
              </a:rPr>
              <a:t>Modifiez le style du titre</a:t>
            </a:r>
            <a:endParaRPr b="0" lang="fr-FR" sz="3200" spc="-1" strike="noStrike">
              <a:solidFill>
                <a:schemeClr val="dk1"/>
              </a:solidFill>
              <a:latin typeface="Arial"/>
            </a:endParaRPr>
          </a:p>
        </p:txBody>
      </p:sp>
      <p:sp>
        <p:nvSpPr>
          <p:cNvPr id="55" name="PlaceHolder 2"/>
          <p:cNvSpPr>
            <a:spLocks noGrp="1"/>
          </p:cNvSpPr>
          <p:nvPr>
            <p:ph type="body"/>
          </p:nvPr>
        </p:nvSpPr>
        <p:spPr>
          <a:xfrm>
            <a:off x="5183280" y="987480"/>
            <a:ext cx="6171840" cy="4873320"/>
          </a:xfrm>
          <a:prstGeom prst="rect">
            <a:avLst/>
          </a:prstGeom>
          <a:noFill/>
          <a:ln w="0">
            <a:noFill/>
          </a:ln>
        </p:spPr>
        <p:txBody>
          <a:bodyPr lIns="90000" rIns="90000" tIns="45000" bIns="45000" anchor="t">
            <a:noAutofit/>
          </a:bodyPr>
          <a:p>
            <a:pPr marL="432000" indent="-324000" defTabSz="914400">
              <a:lnSpc>
                <a:spcPct val="100000"/>
              </a:lnSpc>
              <a:buClr>
                <a:srgbClr val="000000"/>
              </a:buClr>
              <a:buSzPct val="45000"/>
              <a:buFont typeface="Wingdings" charset="2"/>
              <a:buChar char=""/>
              <a:tabLst>
                <a:tab algn="l" pos="0"/>
              </a:tabLst>
            </a:pPr>
            <a:r>
              <a:rPr b="0" lang="fr-FR" sz="3200" spc="-1" strike="noStrike">
                <a:solidFill>
                  <a:schemeClr val="dk1"/>
                </a:solidFill>
                <a:latin typeface="Arial"/>
                <a:ea typeface="Arial"/>
              </a:rPr>
              <a:t>Click icon to add picture</a:t>
            </a:r>
            <a:endParaRPr b="0" lang="fr-FR" sz="3200" spc="-1" strike="noStrike">
              <a:solidFill>
                <a:schemeClr val="dk1"/>
              </a:solidFill>
              <a:latin typeface="Arial"/>
            </a:endParaRPr>
          </a:p>
        </p:txBody>
      </p:sp>
      <p:sp>
        <p:nvSpPr>
          <p:cNvPr id="56"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fr-FR" sz="1600" spc="-1" strike="noStrike">
                <a:solidFill>
                  <a:schemeClr val="dk1"/>
                </a:solidFill>
                <a:latin typeface="Arial"/>
                <a:ea typeface="Arial"/>
              </a:rPr>
              <a:t>Modifiez les styles du texte du masque</a:t>
            </a:r>
            <a:endParaRPr b="0" lang="fr-FR" sz="1600" spc="-1" strike="noStrike">
              <a:solidFill>
                <a:schemeClr val="dk1"/>
              </a:solidFill>
              <a:latin typeface="Arial"/>
            </a:endParaRPr>
          </a:p>
        </p:txBody>
      </p:sp>
      <p:sp>
        <p:nvSpPr>
          <p:cNvPr id="57" name="PlaceHolder 4"/>
          <p:cNvSpPr>
            <a:spLocks noGrp="1"/>
          </p:cNvSpPr>
          <p:nvPr>
            <p:ph type="dt" idx="31"/>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58" name="PlaceHolder 5"/>
          <p:cNvSpPr>
            <a:spLocks noGrp="1"/>
          </p:cNvSpPr>
          <p:nvPr>
            <p:ph type="ftr" idx="3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59" name="PlaceHolder 6"/>
          <p:cNvSpPr>
            <a:spLocks noGrp="1"/>
          </p:cNvSpPr>
          <p:nvPr>
            <p:ph type="sldNum" idx="33"/>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vert="eaVert">
            <a:noAutofit/>
          </a:bodyPr>
          <a:p>
            <a:pPr marL="432000" indent="-324000" defTabSz="914400">
              <a:lnSpc>
                <a:spcPct val="90000"/>
              </a:lnSpc>
              <a:spcBef>
                <a:spcPts val="1001"/>
              </a:spcBef>
              <a:buClr>
                <a:srgbClr val="000000"/>
              </a:buClr>
              <a:buSzPct val="45000"/>
              <a:buFont typeface="Wingdings" charset="2"/>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864000" indent="-324000" defTabSz="914400">
              <a:lnSpc>
                <a:spcPct val="90000"/>
              </a:lnSpc>
              <a:spcBef>
                <a:spcPts val="499"/>
              </a:spcBef>
              <a:buClr>
                <a:srgbClr val="000000"/>
              </a:buClr>
              <a:buSzPct val="75000"/>
              <a:buFont typeface="Symbol" charset="2"/>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296000" indent="-288000" defTabSz="914400">
              <a:lnSpc>
                <a:spcPct val="90000"/>
              </a:lnSpc>
              <a:spcBef>
                <a:spcPts val="499"/>
              </a:spcBef>
              <a:buClr>
                <a:srgbClr val="000000"/>
              </a:buClr>
              <a:buSzPct val="45000"/>
              <a:buFont typeface="Wingdings" charset="2"/>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728000" indent="-216000" defTabSz="914400">
              <a:lnSpc>
                <a:spcPct val="90000"/>
              </a:lnSpc>
              <a:spcBef>
                <a:spcPts val="499"/>
              </a:spcBef>
              <a:buClr>
                <a:srgbClr val="000000"/>
              </a:buClr>
              <a:buSzPct val="75000"/>
              <a:buFont typeface="Symbol" charset="2"/>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160000" indent="-216000" defTabSz="914400">
              <a:lnSpc>
                <a:spcPct val="90000"/>
              </a:lnSpc>
              <a:spcBef>
                <a:spcPts val="499"/>
              </a:spcBef>
              <a:buClr>
                <a:srgbClr val="000000"/>
              </a:buClr>
              <a:buSzPct val="45000"/>
              <a:buFont typeface="Wingdings" charset="2"/>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9" name="PlaceHolder 3"/>
          <p:cNvSpPr>
            <a:spLocks noGrp="1"/>
          </p:cNvSpPr>
          <p:nvPr>
            <p:ph type="dt" idx="4"/>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10" name="PlaceHolder 4"/>
          <p:cNvSpPr>
            <a:spLocks noGrp="1"/>
          </p:cNvSpPr>
          <p:nvPr>
            <p:ph type="ftr" idx="5"/>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11" name="PlaceHolder 5"/>
          <p:cNvSpPr>
            <a:spLocks noGrp="1"/>
          </p:cNvSpPr>
          <p:nvPr>
            <p:ph type="sldNum" idx="6"/>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8724960" y="365040"/>
            <a:ext cx="2628720" cy="5811480"/>
          </a:xfrm>
          <a:prstGeom prst="rect">
            <a:avLst/>
          </a:prstGeom>
          <a:noFill/>
          <a:ln w="0">
            <a:noFill/>
          </a:ln>
        </p:spPr>
        <p:txBody>
          <a:bodyPr lIns="91440" rIns="91440" tIns="45720" bIns="45720" anchor="ctr" vert="eaVert">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13" name="PlaceHolder 2"/>
          <p:cNvSpPr>
            <a:spLocks noGrp="1"/>
          </p:cNvSpPr>
          <p:nvPr>
            <p:ph type="body"/>
          </p:nvPr>
        </p:nvSpPr>
        <p:spPr>
          <a:xfrm>
            <a:off x="838080" y="365040"/>
            <a:ext cx="7733880" cy="5811480"/>
          </a:xfrm>
          <a:prstGeom prst="rect">
            <a:avLst/>
          </a:prstGeom>
          <a:noFill/>
          <a:ln w="0">
            <a:noFill/>
          </a:ln>
        </p:spPr>
        <p:txBody>
          <a:bodyPr lIns="91440" rIns="91440" tIns="45720" bIns="45720" anchor="t" vert="eaVert">
            <a:noAutofit/>
          </a:bodyPr>
          <a:p>
            <a:pPr marL="432000" indent="-324000" defTabSz="914400">
              <a:lnSpc>
                <a:spcPct val="90000"/>
              </a:lnSpc>
              <a:spcBef>
                <a:spcPts val="1001"/>
              </a:spcBef>
              <a:buClr>
                <a:srgbClr val="000000"/>
              </a:buClr>
              <a:buSzPct val="45000"/>
              <a:buFont typeface="Wingdings" charset="2"/>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864000" indent="-324000" defTabSz="914400">
              <a:lnSpc>
                <a:spcPct val="90000"/>
              </a:lnSpc>
              <a:spcBef>
                <a:spcPts val="499"/>
              </a:spcBef>
              <a:buClr>
                <a:srgbClr val="000000"/>
              </a:buClr>
              <a:buSzPct val="75000"/>
              <a:buFont typeface="Symbol" charset="2"/>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296000" indent="-288000" defTabSz="914400">
              <a:lnSpc>
                <a:spcPct val="90000"/>
              </a:lnSpc>
              <a:spcBef>
                <a:spcPts val="499"/>
              </a:spcBef>
              <a:buClr>
                <a:srgbClr val="000000"/>
              </a:buClr>
              <a:buSzPct val="45000"/>
              <a:buFont typeface="Wingdings" charset="2"/>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728000" indent="-216000" defTabSz="914400">
              <a:lnSpc>
                <a:spcPct val="90000"/>
              </a:lnSpc>
              <a:spcBef>
                <a:spcPts val="499"/>
              </a:spcBef>
              <a:buClr>
                <a:srgbClr val="000000"/>
              </a:buClr>
              <a:buSzPct val="75000"/>
              <a:buFont typeface="Symbol" charset="2"/>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160000" indent="-216000" defTabSz="914400">
              <a:lnSpc>
                <a:spcPct val="90000"/>
              </a:lnSpc>
              <a:spcBef>
                <a:spcPts val="499"/>
              </a:spcBef>
              <a:buClr>
                <a:srgbClr val="000000"/>
              </a:buClr>
              <a:buSzPct val="45000"/>
              <a:buFont typeface="Wingdings" charset="2"/>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14" name="PlaceHolder 3"/>
          <p:cNvSpPr>
            <a:spLocks noGrp="1"/>
          </p:cNvSpPr>
          <p:nvPr>
            <p:ph type="dt" idx="7"/>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15" name="PlaceHolder 4"/>
          <p:cNvSpPr>
            <a:spLocks noGrp="1"/>
          </p:cNvSpPr>
          <p:nvPr>
            <p:ph type="ftr" idx="8"/>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16" name="PlaceHolder 5"/>
          <p:cNvSpPr>
            <a:spLocks noGrp="1"/>
          </p:cNvSpPr>
          <p:nvPr>
            <p:ph type="sldNum" idx="9"/>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1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a:noAutofit/>
          </a:bodyPr>
          <a:p>
            <a:pPr marL="432000" indent="-324000" defTabSz="914400">
              <a:lnSpc>
                <a:spcPct val="90000"/>
              </a:lnSpc>
              <a:spcBef>
                <a:spcPts val="1001"/>
              </a:spcBef>
              <a:buClr>
                <a:srgbClr val="000000"/>
              </a:buClr>
              <a:buSzPct val="45000"/>
              <a:buFont typeface="Wingdings" charset="2"/>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864000" indent="-324000" defTabSz="914400">
              <a:lnSpc>
                <a:spcPct val="90000"/>
              </a:lnSpc>
              <a:spcBef>
                <a:spcPts val="499"/>
              </a:spcBef>
              <a:buClr>
                <a:srgbClr val="000000"/>
              </a:buClr>
              <a:buSzPct val="75000"/>
              <a:buFont typeface="Symbol" charset="2"/>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296000" indent="-288000" defTabSz="914400">
              <a:lnSpc>
                <a:spcPct val="90000"/>
              </a:lnSpc>
              <a:spcBef>
                <a:spcPts val="499"/>
              </a:spcBef>
              <a:buClr>
                <a:srgbClr val="000000"/>
              </a:buClr>
              <a:buSzPct val="45000"/>
              <a:buFont typeface="Wingdings" charset="2"/>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728000" indent="-216000" defTabSz="914400">
              <a:lnSpc>
                <a:spcPct val="90000"/>
              </a:lnSpc>
              <a:spcBef>
                <a:spcPts val="499"/>
              </a:spcBef>
              <a:buClr>
                <a:srgbClr val="000000"/>
              </a:buClr>
              <a:buSzPct val="75000"/>
              <a:buFont typeface="Symbol" charset="2"/>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160000" indent="-216000" defTabSz="914400">
              <a:lnSpc>
                <a:spcPct val="90000"/>
              </a:lnSpc>
              <a:spcBef>
                <a:spcPts val="499"/>
              </a:spcBef>
              <a:buClr>
                <a:srgbClr val="000000"/>
              </a:buClr>
              <a:buSzPct val="45000"/>
              <a:buFont typeface="Wingdings" charset="2"/>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19" name="PlaceHolder 3"/>
          <p:cNvSpPr>
            <a:spLocks noGrp="1"/>
          </p:cNvSpPr>
          <p:nvPr>
            <p:ph type="dt" idx="10"/>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20" name="PlaceHolder 4"/>
          <p:cNvSpPr>
            <a:spLocks noGrp="1"/>
          </p:cNvSpPr>
          <p:nvPr>
            <p:ph type="ftr" idx="11"/>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21" name="PlaceHolder 5"/>
          <p:cNvSpPr>
            <a:spLocks noGrp="1"/>
          </p:cNvSpPr>
          <p:nvPr>
            <p:ph type="sldNum" idx="12"/>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 name="PlaceHolder 1"/>
          <p:cNvSpPr>
            <a:spLocks noGrp="1"/>
          </p:cNvSpPr>
          <p:nvPr>
            <p:ph type="title"/>
          </p:nvPr>
        </p:nvSpPr>
        <p:spPr>
          <a:xfrm>
            <a:off x="831960" y="1709640"/>
            <a:ext cx="10515240" cy="2852280"/>
          </a:xfrm>
          <a:prstGeom prst="rect">
            <a:avLst/>
          </a:prstGeom>
          <a:noFill/>
          <a:ln w="0">
            <a:noFill/>
          </a:ln>
        </p:spPr>
        <p:txBody>
          <a:bodyPr lIns="91440" rIns="91440" tIns="45720" bIns="45720" anchor="b">
            <a:noAutofit/>
          </a:bodyPr>
          <a:p>
            <a:pPr indent="0" defTabSz="914400">
              <a:lnSpc>
                <a:spcPct val="90000"/>
              </a:lnSpc>
              <a:buNone/>
            </a:pPr>
            <a:r>
              <a:rPr b="0" lang="fr-FR" sz="6000" spc="-1" strike="noStrike">
                <a:solidFill>
                  <a:schemeClr val="dk1"/>
                </a:solidFill>
                <a:latin typeface="Arial"/>
                <a:ea typeface="Arial"/>
              </a:rPr>
              <a:t>Modifiez le style du titre</a:t>
            </a:r>
            <a:endParaRPr b="0" lang="fr-FR" sz="6000" spc="-1" strike="noStrike">
              <a:solidFill>
                <a:schemeClr val="dk1"/>
              </a:solidFill>
              <a:latin typeface="Arial"/>
            </a:endParaRPr>
          </a:p>
        </p:txBody>
      </p:sp>
      <p:sp>
        <p:nvSpPr>
          <p:cNvPr id="23" name="PlaceHolder 2"/>
          <p:cNvSpPr>
            <a:spLocks noGrp="1"/>
          </p:cNvSpPr>
          <p:nvPr>
            <p:ph type="body"/>
          </p:nvPr>
        </p:nvSpPr>
        <p:spPr>
          <a:xfrm>
            <a:off x="831960" y="4589640"/>
            <a:ext cx="10515240" cy="1499760"/>
          </a:xfrm>
          <a:prstGeom prst="rect">
            <a:avLst/>
          </a:prstGeom>
          <a:noFill/>
          <a:ln w="0">
            <a:noFill/>
          </a:ln>
        </p:spPr>
        <p:txBody>
          <a:bodyPr lIns="91440" rIns="91440" tIns="45720" bIns="45720" anchor="t">
            <a:noAutofit/>
          </a:bodyPr>
          <a:p>
            <a:pPr marL="432000" indent="-324000" defTabSz="914400">
              <a:lnSpc>
                <a:spcPct val="90000"/>
              </a:lnSpc>
              <a:spcBef>
                <a:spcPts val="1001"/>
              </a:spcBef>
              <a:buClr>
                <a:srgbClr val="000000"/>
              </a:buClr>
              <a:buSzPct val="45000"/>
              <a:buFont typeface="Wingdings" charset="2"/>
              <a:buChar char=""/>
              <a:tabLst>
                <a:tab algn="l" pos="0"/>
              </a:tabLst>
            </a:pPr>
            <a:r>
              <a:rPr b="0" lang="fr-FR" sz="2400" spc="-1" strike="noStrike">
                <a:solidFill>
                  <a:schemeClr val="dk1">
                    <a:tint val="75000"/>
                  </a:schemeClr>
                </a:solidFill>
                <a:latin typeface="Arial"/>
                <a:ea typeface="Arial"/>
              </a:rPr>
              <a:t>Modifiez les styles du texte du masque</a:t>
            </a:r>
            <a:endParaRPr b="0" lang="fr-FR" sz="2400" spc="-1" strike="noStrike">
              <a:solidFill>
                <a:schemeClr val="dk1"/>
              </a:solidFill>
              <a:latin typeface="Arial"/>
            </a:endParaRPr>
          </a:p>
        </p:txBody>
      </p:sp>
      <p:sp>
        <p:nvSpPr>
          <p:cNvPr id="24" name="PlaceHolder 3"/>
          <p:cNvSpPr>
            <a:spLocks noGrp="1"/>
          </p:cNvSpPr>
          <p:nvPr>
            <p:ph type="dt" idx="13"/>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25" name="PlaceHolder 4"/>
          <p:cNvSpPr>
            <a:spLocks noGrp="1"/>
          </p:cNvSpPr>
          <p:nvPr>
            <p:ph type="ftr" idx="14"/>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26" name="PlaceHolder 5"/>
          <p:cNvSpPr>
            <a:spLocks noGrp="1"/>
          </p:cNvSpPr>
          <p:nvPr>
            <p:ph type="sldNum" idx="15"/>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28" name="PlaceHolder 2"/>
          <p:cNvSpPr>
            <a:spLocks noGrp="1"/>
          </p:cNvSpPr>
          <p:nvPr>
            <p:ph type="body"/>
          </p:nvPr>
        </p:nvSpPr>
        <p:spPr>
          <a:xfrm>
            <a:off x="838080" y="1825560"/>
            <a:ext cx="5181120" cy="4350960"/>
          </a:xfrm>
          <a:prstGeom prst="rect">
            <a:avLst/>
          </a:prstGeom>
          <a:noFill/>
          <a:ln w="0">
            <a:noFill/>
          </a:ln>
        </p:spPr>
        <p:txBody>
          <a:bodyPr lIns="91440" rIns="91440" tIns="45720" bIns="45720" anchor="t">
            <a:noAutofit/>
          </a:bodyPr>
          <a:p>
            <a:pPr marL="432000" indent="-324000" defTabSz="914400">
              <a:lnSpc>
                <a:spcPct val="90000"/>
              </a:lnSpc>
              <a:spcBef>
                <a:spcPts val="1001"/>
              </a:spcBef>
              <a:buClr>
                <a:srgbClr val="000000"/>
              </a:buClr>
              <a:buSzPct val="45000"/>
              <a:buFont typeface="Wingdings" charset="2"/>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864000" indent="-324000" defTabSz="914400">
              <a:lnSpc>
                <a:spcPct val="90000"/>
              </a:lnSpc>
              <a:spcBef>
                <a:spcPts val="499"/>
              </a:spcBef>
              <a:buClr>
                <a:srgbClr val="000000"/>
              </a:buClr>
              <a:buSzPct val="75000"/>
              <a:buFont typeface="Symbol" charset="2"/>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296000" indent="-288000" defTabSz="914400">
              <a:lnSpc>
                <a:spcPct val="90000"/>
              </a:lnSpc>
              <a:spcBef>
                <a:spcPts val="499"/>
              </a:spcBef>
              <a:buClr>
                <a:srgbClr val="000000"/>
              </a:buClr>
              <a:buSzPct val="45000"/>
              <a:buFont typeface="Wingdings" charset="2"/>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728000" indent="-216000" defTabSz="914400">
              <a:lnSpc>
                <a:spcPct val="90000"/>
              </a:lnSpc>
              <a:spcBef>
                <a:spcPts val="499"/>
              </a:spcBef>
              <a:buClr>
                <a:srgbClr val="000000"/>
              </a:buClr>
              <a:buSzPct val="75000"/>
              <a:buFont typeface="Symbol" charset="2"/>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160000" indent="-216000" defTabSz="914400">
              <a:lnSpc>
                <a:spcPct val="90000"/>
              </a:lnSpc>
              <a:spcBef>
                <a:spcPts val="499"/>
              </a:spcBef>
              <a:buClr>
                <a:srgbClr val="000000"/>
              </a:buClr>
              <a:buSzPct val="45000"/>
              <a:buFont typeface="Wingdings" charset="2"/>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29" name="PlaceHolder 3"/>
          <p:cNvSpPr>
            <a:spLocks noGrp="1"/>
          </p:cNvSpPr>
          <p:nvPr>
            <p:ph type="body"/>
          </p:nvPr>
        </p:nvSpPr>
        <p:spPr>
          <a:xfrm>
            <a:off x="6172200" y="1825560"/>
            <a:ext cx="51811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685800" indent="-228600" defTabSz="914400">
              <a:lnSpc>
                <a:spcPct val="90000"/>
              </a:lnSpc>
              <a:spcBef>
                <a:spcPts val="499"/>
              </a:spcBef>
              <a:buClr>
                <a:srgbClr val="000000"/>
              </a:buClr>
              <a:buFont typeface="Arial"/>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143000" indent="-228600" defTabSz="914400">
              <a:lnSpc>
                <a:spcPct val="90000"/>
              </a:lnSpc>
              <a:spcBef>
                <a:spcPts val="499"/>
              </a:spcBef>
              <a:buClr>
                <a:srgbClr val="000000"/>
              </a:buClr>
              <a:buFont typeface="Arial"/>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6002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0574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30" name="PlaceHolder 4"/>
          <p:cNvSpPr>
            <a:spLocks noGrp="1"/>
          </p:cNvSpPr>
          <p:nvPr>
            <p:ph type="dt" idx="16"/>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31" name="PlaceHolder 5"/>
          <p:cNvSpPr>
            <a:spLocks noGrp="1"/>
          </p:cNvSpPr>
          <p:nvPr>
            <p:ph type="ftr" idx="17"/>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32" name="PlaceHolder 6"/>
          <p:cNvSpPr>
            <a:spLocks noGrp="1"/>
          </p:cNvSpPr>
          <p:nvPr>
            <p:ph type="sldNum" idx="18"/>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3" name="PlaceHolder 1"/>
          <p:cNvSpPr>
            <a:spLocks noGrp="1"/>
          </p:cNvSpPr>
          <p:nvPr>
            <p:ph type="title"/>
          </p:nvPr>
        </p:nvSpPr>
        <p:spPr>
          <a:xfrm>
            <a:off x="8398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34" name="PlaceHolder 2"/>
          <p:cNvSpPr>
            <a:spLocks noGrp="1"/>
          </p:cNvSpPr>
          <p:nvPr>
            <p:ph type="body"/>
          </p:nvPr>
        </p:nvSpPr>
        <p:spPr>
          <a:xfrm>
            <a:off x="839880" y="1681200"/>
            <a:ext cx="5157360" cy="823680"/>
          </a:xfrm>
          <a:prstGeom prst="rect">
            <a:avLst/>
          </a:prstGeom>
          <a:noFill/>
          <a:ln w="0">
            <a:noFill/>
          </a:ln>
        </p:spPr>
        <p:txBody>
          <a:bodyPr lIns="91440" rIns="91440" tIns="45720" bIns="45720" anchor="b">
            <a:noAutofit/>
          </a:bodyPr>
          <a:p>
            <a:pPr marL="432000" indent="-324000" defTabSz="914400">
              <a:lnSpc>
                <a:spcPct val="90000"/>
              </a:lnSpc>
              <a:spcBef>
                <a:spcPts val="1001"/>
              </a:spcBef>
              <a:buClr>
                <a:srgbClr val="000000"/>
              </a:buClr>
              <a:buSzPct val="45000"/>
              <a:buFont typeface="Wingdings" charset="2"/>
              <a:buChar char=""/>
              <a:tabLst>
                <a:tab algn="l" pos="0"/>
              </a:tabLst>
            </a:pPr>
            <a:r>
              <a:rPr b="1" lang="fr-FR" sz="2400" spc="-1" strike="noStrike">
                <a:solidFill>
                  <a:schemeClr val="dk1"/>
                </a:solidFill>
                <a:latin typeface="Arial"/>
                <a:ea typeface="Arial"/>
              </a:rPr>
              <a:t>Modifiez les styles du texte du masque</a:t>
            </a:r>
            <a:endParaRPr b="0" lang="fr-FR" sz="2400" spc="-1" strike="noStrike">
              <a:solidFill>
                <a:schemeClr val="dk1"/>
              </a:solidFill>
              <a:latin typeface="Arial"/>
            </a:endParaRPr>
          </a:p>
        </p:txBody>
      </p:sp>
      <p:sp>
        <p:nvSpPr>
          <p:cNvPr id="35" name="PlaceHolder 3"/>
          <p:cNvSpPr>
            <a:spLocks noGrp="1"/>
          </p:cNvSpPr>
          <p:nvPr>
            <p:ph type="body"/>
          </p:nvPr>
        </p:nvSpPr>
        <p:spPr>
          <a:xfrm>
            <a:off x="839880" y="2505240"/>
            <a:ext cx="515736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685800" indent="-228600" defTabSz="914400">
              <a:lnSpc>
                <a:spcPct val="90000"/>
              </a:lnSpc>
              <a:spcBef>
                <a:spcPts val="499"/>
              </a:spcBef>
              <a:buClr>
                <a:srgbClr val="000000"/>
              </a:buClr>
              <a:buFont typeface="Arial"/>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143000" indent="-228600" defTabSz="914400">
              <a:lnSpc>
                <a:spcPct val="90000"/>
              </a:lnSpc>
              <a:spcBef>
                <a:spcPts val="499"/>
              </a:spcBef>
              <a:buClr>
                <a:srgbClr val="000000"/>
              </a:buClr>
              <a:buFont typeface="Arial"/>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6002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0574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36" name="PlaceHolder 4"/>
          <p:cNvSpPr>
            <a:spLocks noGrp="1"/>
          </p:cNvSpPr>
          <p:nvPr>
            <p:ph type="body"/>
          </p:nvPr>
        </p:nvSpPr>
        <p:spPr>
          <a:xfrm>
            <a:off x="6172200" y="1681200"/>
            <a:ext cx="5182920" cy="82368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fr-FR" sz="2400" spc="-1" strike="noStrike">
                <a:solidFill>
                  <a:schemeClr val="dk1"/>
                </a:solidFill>
                <a:latin typeface="Arial"/>
                <a:ea typeface="Arial"/>
              </a:rPr>
              <a:t>Modifiez les styles du texte du masque</a:t>
            </a:r>
            <a:endParaRPr b="0" lang="fr-FR" sz="2400" spc="-1" strike="noStrike">
              <a:solidFill>
                <a:schemeClr val="dk1"/>
              </a:solidFill>
              <a:latin typeface="Arial"/>
            </a:endParaRPr>
          </a:p>
        </p:txBody>
      </p:sp>
      <p:sp>
        <p:nvSpPr>
          <p:cNvPr id="37" name="PlaceHolder 5"/>
          <p:cNvSpPr>
            <a:spLocks noGrp="1"/>
          </p:cNvSpPr>
          <p:nvPr>
            <p:ph type="body"/>
          </p:nvPr>
        </p:nvSpPr>
        <p:spPr>
          <a:xfrm>
            <a:off x="6172200" y="2505240"/>
            <a:ext cx="518292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fr-FR" sz="2800" spc="-1" strike="noStrike">
                <a:solidFill>
                  <a:schemeClr val="dk1"/>
                </a:solidFill>
                <a:latin typeface="Arial"/>
                <a:ea typeface="Arial"/>
              </a:rPr>
              <a:t>Modifiez les styles du texte du masque</a:t>
            </a:r>
            <a:endParaRPr b="0" lang="fr-FR" sz="2800" spc="-1" strike="noStrike">
              <a:solidFill>
                <a:schemeClr val="dk1"/>
              </a:solidFill>
              <a:latin typeface="Arial"/>
            </a:endParaRPr>
          </a:p>
          <a:p>
            <a:pPr lvl="1" marL="685800" indent="-228600" defTabSz="914400">
              <a:lnSpc>
                <a:spcPct val="90000"/>
              </a:lnSpc>
              <a:spcBef>
                <a:spcPts val="499"/>
              </a:spcBef>
              <a:buClr>
                <a:srgbClr val="000000"/>
              </a:buClr>
              <a:buFont typeface="Arial"/>
              <a:buChar char="•"/>
            </a:pPr>
            <a:r>
              <a:rPr b="0" lang="fr-FR" sz="2400" spc="-1" strike="noStrike">
                <a:solidFill>
                  <a:schemeClr val="dk1"/>
                </a:solidFill>
                <a:latin typeface="Arial"/>
                <a:ea typeface="Arial"/>
              </a:rPr>
              <a:t>Deuxième niveau</a:t>
            </a:r>
            <a:endParaRPr b="0" lang="fr-FR" sz="2400" spc="-1" strike="noStrike">
              <a:solidFill>
                <a:schemeClr val="dk1"/>
              </a:solidFill>
              <a:latin typeface="Arial"/>
            </a:endParaRPr>
          </a:p>
          <a:p>
            <a:pPr lvl="2" marL="1143000" indent="-228600" defTabSz="914400">
              <a:lnSpc>
                <a:spcPct val="90000"/>
              </a:lnSpc>
              <a:spcBef>
                <a:spcPts val="499"/>
              </a:spcBef>
              <a:buClr>
                <a:srgbClr val="000000"/>
              </a:buClr>
              <a:buFont typeface="Arial"/>
              <a:buChar char="•"/>
            </a:pPr>
            <a:r>
              <a:rPr b="0" lang="fr-FR" sz="2000" spc="-1" strike="noStrike">
                <a:solidFill>
                  <a:schemeClr val="dk1"/>
                </a:solidFill>
                <a:latin typeface="Arial"/>
                <a:ea typeface="Arial"/>
              </a:rPr>
              <a:t>Troisième niveau</a:t>
            </a:r>
            <a:endParaRPr b="0" lang="fr-FR" sz="2000" spc="-1" strike="noStrike">
              <a:solidFill>
                <a:schemeClr val="dk1"/>
              </a:solidFill>
              <a:latin typeface="Arial"/>
            </a:endParaRPr>
          </a:p>
          <a:p>
            <a:pPr lvl="3" marL="16002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Quatrième niveau</a:t>
            </a:r>
            <a:endParaRPr b="0" lang="fr-FR" sz="1800" spc="-1" strike="noStrike">
              <a:solidFill>
                <a:schemeClr val="dk1"/>
              </a:solidFill>
              <a:latin typeface="Arial"/>
            </a:endParaRPr>
          </a:p>
          <a:p>
            <a:pPr lvl="4" marL="2057400" indent="-228600" defTabSz="914400">
              <a:lnSpc>
                <a:spcPct val="90000"/>
              </a:lnSpc>
              <a:spcBef>
                <a:spcPts val="499"/>
              </a:spcBef>
              <a:buClr>
                <a:srgbClr val="000000"/>
              </a:buClr>
              <a:buFont typeface="Arial"/>
              <a:buChar char="•"/>
            </a:pPr>
            <a:r>
              <a:rPr b="0" lang="fr-FR" sz="1800" spc="-1" strike="noStrike">
                <a:solidFill>
                  <a:schemeClr val="dk1"/>
                </a:solidFill>
                <a:latin typeface="Arial"/>
                <a:ea typeface="Arial"/>
              </a:rPr>
              <a:t>Cinquième niveau</a:t>
            </a:r>
            <a:endParaRPr b="0" lang="fr-FR" sz="1800" spc="-1" strike="noStrike">
              <a:solidFill>
                <a:schemeClr val="dk1"/>
              </a:solidFill>
              <a:latin typeface="Arial"/>
            </a:endParaRPr>
          </a:p>
        </p:txBody>
      </p:sp>
      <p:sp>
        <p:nvSpPr>
          <p:cNvPr id="38" name="PlaceHolder 6"/>
          <p:cNvSpPr>
            <a:spLocks noGrp="1"/>
          </p:cNvSpPr>
          <p:nvPr>
            <p:ph type="dt" idx="19"/>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39" name="PlaceHolder 7"/>
          <p:cNvSpPr>
            <a:spLocks noGrp="1"/>
          </p:cNvSpPr>
          <p:nvPr>
            <p:ph type="ftr" idx="20"/>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40" name="PlaceHolder 8"/>
          <p:cNvSpPr>
            <a:spLocks noGrp="1"/>
          </p:cNvSpPr>
          <p:nvPr>
            <p:ph type="sldNum" idx="21"/>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fr-FR" sz="4400" spc="-1" strike="noStrike">
                <a:solidFill>
                  <a:schemeClr val="dk1"/>
                </a:solidFill>
                <a:latin typeface="Arial"/>
                <a:ea typeface="Arial"/>
              </a:rPr>
              <a:t>Modifiez le style du titre</a:t>
            </a:r>
            <a:endParaRPr b="0" lang="fr-FR" sz="4400" spc="-1" strike="noStrike">
              <a:solidFill>
                <a:schemeClr val="dk1"/>
              </a:solidFill>
              <a:latin typeface="Arial"/>
            </a:endParaRPr>
          </a:p>
        </p:txBody>
      </p:sp>
      <p:sp>
        <p:nvSpPr>
          <p:cNvPr id="42" name="PlaceHolder 2"/>
          <p:cNvSpPr>
            <a:spLocks noGrp="1"/>
          </p:cNvSpPr>
          <p:nvPr>
            <p:ph type="dt" idx="22"/>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43" name="PlaceHolder 3"/>
          <p:cNvSpPr>
            <a:spLocks noGrp="1"/>
          </p:cNvSpPr>
          <p:nvPr>
            <p:ph type="ftr" idx="23"/>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44" name="PlaceHolder 4"/>
          <p:cNvSpPr>
            <a:spLocks noGrp="1"/>
          </p:cNvSpPr>
          <p:nvPr>
            <p:ph type="sldNum" idx="24"/>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PlaceHolder 1"/>
          <p:cNvSpPr>
            <a:spLocks noGrp="1"/>
          </p:cNvSpPr>
          <p:nvPr>
            <p:ph type="dt" idx="25"/>
          </p:nvPr>
        </p:nvSpPr>
        <p:spPr>
          <a:xfrm>
            <a:off x="838080" y="6356520"/>
            <a:ext cx="2742840" cy="364680"/>
          </a:xfrm>
          <a:prstGeom prst="rect">
            <a:avLst/>
          </a:prstGeom>
          <a:noFill/>
          <a:ln w="0">
            <a:noFill/>
          </a:ln>
        </p:spPr>
        <p:txBody>
          <a:bodyPr lIns="91440" rIns="91440" tIns="45720" bIns="45720" anchor="ctr">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&lt;date/time&gt;</a:t>
            </a:r>
            <a:endParaRPr b="0" lang="fr-FR" sz="1400" spc="-1" strike="noStrike">
              <a:solidFill>
                <a:srgbClr val="000000"/>
              </a:solidFill>
              <a:latin typeface="Times New Roman"/>
            </a:endParaRPr>
          </a:p>
        </p:txBody>
      </p:sp>
      <p:sp>
        <p:nvSpPr>
          <p:cNvPr id="46" name="PlaceHolder 2"/>
          <p:cNvSpPr>
            <a:spLocks noGrp="1"/>
          </p:cNvSpPr>
          <p:nvPr>
            <p:ph type="ftr" idx="26"/>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&lt;footer&gt;</a:t>
            </a:r>
            <a:endParaRPr b="0" lang="fr-FR" sz="1400" spc="-1" strike="noStrike">
              <a:solidFill>
                <a:srgbClr val="000000"/>
              </a:solidFill>
              <a:latin typeface="Times New Roman"/>
            </a:endParaRPr>
          </a:p>
        </p:txBody>
      </p:sp>
      <p:sp>
        <p:nvSpPr>
          <p:cNvPr id="47" name="PlaceHolder 3"/>
          <p:cNvSpPr>
            <a:spLocks noGrp="1"/>
          </p:cNvSpPr>
          <p:nvPr>
            <p:ph type="sldNum" idx="27"/>
          </p:nvPr>
        </p:nvSpPr>
        <p:spPr>
          <a:xfrm>
            <a:off x="8610480" y="6356520"/>
            <a:ext cx="2742840" cy="364680"/>
          </a:xfrm>
          <a:prstGeom prst="rect">
            <a:avLst/>
          </a:prstGeom>
          <a:noFill/>
          <a:ln w="0">
            <a:noFill/>
          </a:ln>
        </p:spPr>
        <p:txBody>
          <a:bodyPr lIns="91440" rIns="91440" tIns="45720" bIns="45720" anchor="ctr">
            <a:noAutofit/>
          </a:bodyPr>
          <a:p>
            <a:pPr indent="0">
              <a:buNone/>
            </a:pPr>
            <a:endParaRPr b="0" lang="fr-F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hyperlink" Target="https://lmdz.lmd.jussieu.fr/le-projet-lmdz/organisation/conseil-scientifique/20231120_CS_LMDZ_CR.pdf" TargetMode="External"/><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s://lmdz.lmd.jussieu.fr/le-projet-lmdz/organisation/conseil-scientifique/20231120_CS_LMDZ_CR.pdf" TargetMode="External"/><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1523880" y="123480"/>
            <a:ext cx="9545760" cy="699480"/>
          </a:xfrm>
          <a:prstGeom prst="rect">
            <a:avLst/>
          </a:prstGeom>
          <a:noFill/>
          <a:ln w="0">
            <a:noFill/>
          </a:ln>
        </p:spPr>
        <p:txBody>
          <a:bodyPr numCol="1" spcCol="0" lIns="91440" rIns="91440" tIns="45720" bIns="45720" anchor="b">
            <a:normAutofit fontScale="84153"/>
          </a:bodyPr>
          <a:p>
            <a:pPr indent="0" algn="ctr" defTabSz="914400">
              <a:lnSpc>
                <a:spcPct val="90000"/>
              </a:lnSpc>
              <a:buNone/>
            </a:pPr>
            <a:r>
              <a:rPr b="0" lang="fr-FR" sz="3600" spc="-1" strike="noStrike">
                <a:solidFill>
                  <a:schemeClr val="dk1"/>
                </a:solidFill>
                <a:latin typeface="Arial"/>
                <a:ea typeface="Arial"/>
              </a:rPr>
              <a:t>Réponses aux questions soulevées lors du dernier CS</a:t>
            </a:r>
            <a:endParaRPr b="0" lang="fr-FR" sz="3600" spc="-1" strike="noStrike">
              <a:solidFill>
                <a:schemeClr val="dk1"/>
              </a:solidFill>
              <a:latin typeface="Arial"/>
            </a:endParaRPr>
          </a:p>
        </p:txBody>
      </p:sp>
      <p:sp>
        <p:nvSpPr>
          <p:cNvPr id="61" name="PlaceHolder 2"/>
          <p:cNvSpPr>
            <a:spLocks noGrp="1"/>
          </p:cNvSpPr>
          <p:nvPr>
            <p:ph type="subTitle"/>
          </p:nvPr>
        </p:nvSpPr>
        <p:spPr>
          <a:xfrm>
            <a:off x="400680" y="1056600"/>
            <a:ext cx="11407320" cy="5538600"/>
          </a:xfrm>
          <a:prstGeom prst="rect">
            <a:avLst/>
          </a:prstGeom>
          <a:noFill/>
          <a:ln w="0">
            <a:noFill/>
          </a:ln>
        </p:spPr>
        <p:txBody>
          <a:bodyPr numCol="1" spcCol="0" lIns="91440" rIns="91440" tIns="45720" bIns="45720" anchor="t">
            <a:normAutofit/>
          </a:bodyPr>
          <a:p>
            <a:pPr indent="0" defTabSz="914400">
              <a:lnSpc>
                <a:spcPct val="90000"/>
              </a:lnSpc>
              <a:spcBef>
                <a:spcPts val="1001"/>
              </a:spcBef>
              <a:buNone/>
              <a:tabLst>
                <a:tab algn="l" pos="0"/>
              </a:tabLst>
            </a:pPr>
            <a:r>
              <a:rPr b="0" lang="fr-FR" sz="1350" spc="-1" strike="noStrike">
                <a:solidFill>
                  <a:srgbClr val="000000"/>
                </a:solidFill>
                <a:latin typeface="Arial"/>
                <a:ea typeface="Arial"/>
              </a:rPr>
              <a:t>En italique les extraits du CR du précédent CS (</a:t>
            </a:r>
            <a:r>
              <a:rPr b="0" lang="fr-FR" sz="1350" spc="-1" strike="noStrike" u="sng">
                <a:solidFill>
                  <a:schemeClr val="dk1"/>
                </a:solidFill>
                <a:uFillTx/>
                <a:latin typeface="Arial"/>
                <a:ea typeface="Arial"/>
                <a:hlinkClick r:id="rId1"/>
              </a:rPr>
              <a:t>téléchargeable ici</a:t>
            </a:r>
            <a:r>
              <a:rPr b="0" lang="fr-FR" sz="1350" spc="-1" strike="noStrike">
                <a:solidFill>
                  <a:srgbClr val="000000"/>
                </a:solidFill>
                <a:latin typeface="Arial"/>
                <a:ea typeface="Arial"/>
              </a:rPr>
              <a:t>)</a:t>
            </a:r>
            <a:endParaRPr b="0" lang="fr-FR" sz="1350" spc="-1" strike="noStrike">
              <a:solidFill>
                <a:srgbClr val="000000"/>
              </a:solidFill>
              <a:latin typeface="Arial"/>
            </a:endParaRPr>
          </a:p>
          <a:p>
            <a:pPr indent="0" defTabSz="914400">
              <a:lnSpc>
                <a:spcPct val="90000"/>
              </a:lnSpc>
              <a:spcBef>
                <a:spcPts val="1001"/>
              </a:spcBef>
              <a:buNone/>
              <a:tabLst>
                <a:tab algn="l" pos="0"/>
              </a:tabLst>
            </a:pPr>
            <a:endParaRPr b="0" lang="fr-FR" sz="1350" spc="-1" strike="noStrike">
              <a:solidFill>
                <a:srgbClr val="000000"/>
              </a:solidFill>
              <a:latin typeface="Arial"/>
            </a:endParaRPr>
          </a:p>
          <a:p>
            <a:pPr marL="216000" indent="0" defTabSz="914400">
              <a:lnSpc>
                <a:spcPct val="90000"/>
              </a:lnSpc>
              <a:spcBef>
                <a:spcPts val="1001"/>
              </a:spcBef>
              <a:buNone/>
              <a:tabLst>
                <a:tab algn="l" pos="0"/>
              </a:tabLst>
            </a:pPr>
            <a:r>
              <a:rPr b="1" i="1" lang="fr-FR" sz="1600" spc="-1" strike="noStrike" u="sng">
                <a:solidFill>
                  <a:schemeClr val="dk1"/>
                </a:solidFill>
                <a:uFillTx/>
                <a:latin typeface="Arial"/>
                <a:ea typeface="Arial"/>
              </a:rPr>
              <a:t>Contenu scientifique de LMDZ</a:t>
            </a:r>
            <a:br>
              <a:rPr sz="1600"/>
            </a:b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constate une ambition scientifique particulièrement riche pour le prochain exercice CMIP. Le calendrier de CMIP7 est néanmoins encore incertain, et la communauté s’oriente vers un CMIP AR7 Fast Track ( DECK étendu + ScenarioMIP) pour 2025-2026 et un exercice CMIP7 « à la carte » un peu plus tard, potentiellement plus conséquent et ouvert scientifiquement, multi MIPs. Le CS encourage le Service à</a:t>
            </a:r>
            <a:br>
              <a:rPr sz="1400"/>
            </a:br>
            <a:r>
              <a:rPr b="0" i="1" lang="fr-FR" sz="1400" spc="-1" strike="noStrike">
                <a:solidFill>
                  <a:srgbClr val="000000"/>
                </a:solidFill>
                <a:latin typeface="Arial"/>
                <a:ea typeface="Arial"/>
              </a:rPr>
              <a:t>éventuellemen</a:t>
            </a:r>
            <a:r>
              <a:rPr b="0" i="1" lang="fr-FR" sz="1400" spc="-1" strike="noStrike">
                <a:solidFill>
                  <a:srgbClr val="dc143c"/>
                </a:solidFill>
                <a:latin typeface="Arial"/>
                <a:ea typeface="Arial"/>
              </a:rPr>
              <a:t>t réviser et/ou affiner sa feuille de route à la lumière de ces informations </a:t>
            </a:r>
            <a:r>
              <a:rPr b="0" i="1" lang="fr-FR" sz="1400" spc="-1" strike="noStrike">
                <a:solidFill>
                  <a:srgbClr val="000000"/>
                </a:solidFill>
                <a:latin typeface="Arial"/>
                <a:ea typeface="Arial"/>
              </a:rPr>
              <a:t>et en fonction de leurs évolutions début 2024.</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Cf. Exposé Frédéric Hourdin</a:t>
            </a:r>
            <a:endParaRPr b="0" lang="fr-FR" sz="1600" spc="-1" strike="noStrike">
              <a:solidFill>
                <a:srgbClr val="000000"/>
              </a:solidFill>
              <a:latin typeface="Arial"/>
            </a:endParaRPr>
          </a:p>
          <a:p>
            <a:pPr indent="0" defTabSz="914400">
              <a:lnSpc>
                <a:spcPct val="90000"/>
              </a:lnSpc>
              <a:spcBef>
                <a:spcPts val="1001"/>
              </a:spcBef>
              <a:buNone/>
              <a:tabLst>
                <a:tab algn="l" pos="0"/>
              </a:tabLst>
            </a:pP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chemeClr val="dk1"/>
                </a:solidFill>
                <a:latin typeface="Arial"/>
                <a:ea typeface="Arial"/>
              </a:rPr>
              <a:t>Le CS note les avancées importantes concernant l’interfaçage de la physique Meso-NH avec LMDZ, en particulier dans le cadre du dernier atelier DEPHY. Le CS encourage le Service à </a:t>
            </a:r>
            <a:r>
              <a:rPr b="0" i="1" lang="fr-FR" sz="1400" spc="-1" strike="noStrike">
                <a:solidFill>
                  <a:srgbClr val="dc143c"/>
                </a:solidFill>
                <a:latin typeface="Arial"/>
                <a:ea typeface="Arial"/>
              </a:rPr>
              <a:t>aller au bout de cette initiative, potentiellement en l’adossant à une question scientifique spécifique pour aller au-delà des aspects techniques et/ou en cherchant à mobiliser de nouvelles ressources humaines sur la question.</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Il y a un an : portage de Phyex.</a:t>
            </a:r>
            <a:br>
              <a:rPr sz="1600"/>
            </a:br>
            <a:r>
              <a:rPr b="0" lang="fr-FR" sz="1600" spc="-1" strike="noStrike">
                <a:solidFill>
                  <a:srgbClr val="000000"/>
                </a:solidFill>
                <a:latin typeface="Arial"/>
                <a:ea typeface="Arial"/>
              </a:rPr>
              <a:t>Depuis : interface avec Ecrad (Abderrahmane Idelkadi) et un modèle de sol simplifié.</a:t>
            </a:r>
            <a:br>
              <a:rPr sz="1600"/>
            </a:br>
            <a:r>
              <a:rPr b="0" lang="fr-FR" sz="1600" spc="-1" strike="noStrike">
                <a:solidFill>
                  <a:srgbClr val="000000"/>
                </a:solidFill>
                <a:latin typeface="Arial"/>
                <a:ea typeface="Arial"/>
              </a:rPr>
              <a:t>Attentes du groupes de modélisation régional en train de se (re)monter à l’IPSL.</a:t>
            </a:r>
            <a:br>
              <a:rPr sz="1600"/>
            </a:br>
            <a:r>
              <a:rPr b="0" lang="fr-FR" sz="1600" spc="-1" strike="noStrike">
                <a:solidFill>
                  <a:srgbClr val="000000"/>
                </a:solidFill>
                <a:latin typeface="Arial"/>
                <a:ea typeface="Arial"/>
              </a:rPr>
              <a:t>Intérêt de l’UM6P pour le Maroc et pour l’Antartique dans l’équipe.</a:t>
            </a:r>
            <a:endParaRPr b="0" lang="fr-F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1523880" y="123480"/>
            <a:ext cx="9545760" cy="699480"/>
          </a:xfrm>
          <a:prstGeom prst="rect">
            <a:avLst/>
          </a:prstGeom>
          <a:noFill/>
          <a:ln w="0">
            <a:noFill/>
          </a:ln>
        </p:spPr>
        <p:txBody>
          <a:bodyPr numCol="1" spcCol="0" lIns="91440" rIns="91440" tIns="45720" bIns="45720" anchor="b">
            <a:normAutofit fontScale="84153"/>
          </a:bodyPr>
          <a:p>
            <a:pPr indent="0" algn="ctr" defTabSz="914400">
              <a:lnSpc>
                <a:spcPct val="90000"/>
              </a:lnSpc>
              <a:buNone/>
            </a:pPr>
            <a:r>
              <a:rPr b="0" lang="fr-FR" sz="3600" spc="-1" strike="noStrike">
                <a:solidFill>
                  <a:schemeClr val="dk1"/>
                </a:solidFill>
                <a:latin typeface="Arial"/>
                <a:ea typeface="Arial"/>
              </a:rPr>
              <a:t>Réponses aux questions soulevées lors du dernier CS</a:t>
            </a:r>
            <a:endParaRPr b="0" lang="fr-FR" sz="3600" spc="-1" strike="noStrike">
              <a:solidFill>
                <a:schemeClr val="dk1"/>
              </a:solidFill>
              <a:latin typeface="Arial"/>
            </a:endParaRPr>
          </a:p>
        </p:txBody>
      </p:sp>
      <p:sp>
        <p:nvSpPr>
          <p:cNvPr id="63" name="PlaceHolder 2"/>
          <p:cNvSpPr>
            <a:spLocks noGrp="1"/>
          </p:cNvSpPr>
          <p:nvPr>
            <p:ph type="subTitle"/>
          </p:nvPr>
        </p:nvSpPr>
        <p:spPr>
          <a:xfrm>
            <a:off x="400680" y="1056600"/>
            <a:ext cx="11407320" cy="5538600"/>
          </a:xfrm>
          <a:prstGeom prst="rect">
            <a:avLst/>
          </a:prstGeom>
          <a:noFill/>
          <a:ln w="0">
            <a:noFill/>
          </a:ln>
        </p:spPr>
        <p:txBody>
          <a:bodyPr numCol="1" spcCol="0" lIns="91440" rIns="91440" tIns="45720" bIns="45720" anchor="t">
            <a:normAutofit/>
          </a:bodyPr>
          <a:p>
            <a:pPr indent="0" defTabSz="914400">
              <a:lnSpc>
                <a:spcPct val="90000"/>
              </a:lnSpc>
              <a:spcBef>
                <a:spcPts val="1001"/>
              </a:spcBef>
              <a:buNone/>
              <a:tabLst>
                <a:tab algn="l" pos="0"/>
              </a:tabLst>
            </a:pPr>
            <a:r>
              <a:rPr b="0" lang="fr-FR" sz="1350" spc="-1" strike="noStrike">
                <a:solidFill>
                  <a:srgbClr val="000000"/>
                </a:solidFill>
                <a:latin typeface="Arial"/>
                <a:ea typeface="Arial"/>
              </a:rPr>
              <a:t>En italique les extraits du CR du précédent CS (</a:t>
            </a:r>
            <a:r>
              <a:rPr b="0" lang="fr-FR" sz="1350" spc="-1" strike="noStrike" u="sng">
                <a:solidFill>
                  <a:schemeClr val="dk1"/>
                </a:solidFill>
                <a:uFillTx/>
                <a:latin typeface="Arial"/>
                <a:ea typeface="Arial"/>
                <a:hlinkClick r:id="rId1"/>
              </a:rPr>
              <a:t>téléchargeable ici</a:t>
            </a:r>
            <a:r>
              <a:rPr b="0" lang="fr-FR" sz="1350" spc="-1" strike="noStrike">
                <a:solidFill>
                  <a:srgbClr val="000000"/>
                </a:solidFill>
                <a:latin typeface="Arial"/>
                <a:ea typeface="Arial"/>
              </a:rPr>
              <a:t>)</a:t>
            </a:r>
            <a:endParaRPr b="0" lang="fr-FR" sz="1350" spc="-1" strike="noStrike">
              <a:solidFill>
                <a:srgbClr val="000000"/>
              </a:solidFill>
              <a:latin typeface="Arial"/>
            </a:endParaRPr>
          </a:p>
          <a:p>
            <a:pPr indent="0" defTabSz="914400">
              <a:lnSpc>
                <a:spcPct val="90000"/>
              </a:lnSpc>
              <a:spcBef>
                <a:spcPts val="1001"/>
              </a:spcBef>
              <a:buNone/>
              <a:tabLst>
                <a:tab algn="l" pos="0"/>
              </a:tabLst>
            </a:pPr>
            <a:r>
              <a:rPr b="1" i="1" lang="fr-FR" sz="1600" spc="-1" strike="noStrike" u="sng">
                <a:solidFill>
                  <a:srgbClr val="000000"/>
                </a:solidFill>
                <a:uFillTx/>
                <a:latin typeface="Arial"/>
                <a:ea typeface="Arial"/>
              </a:rPr>
              <a:t>Aspects informatiques</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apprécie les nombreux développements informatiques autour de LMDZ (par ex. normes de codage, re-écriture et portage sur de  nouvelles architectures, contrôleur de la physique simplifié pour tester des concepts). Ces développements devront être accompagnés d’une </a:t>
            </a:r>
            <a:r>
              <a:rPr b="0" i="1" lang="fr-FR" sz="1400" spc="-1" strike="noStrike">
                <a:solidFill>
                  <a:srgbClr val="dc143c"/>
                </a:solidFill>
                <a:latin typeface="Arial"/>
                <a:ea typeface="Arial"/>
              </a:rPr>
              <a:t>attention particulière sur l’optimisation </a:t>
            </a:r>
            <a:r>
              <a:rPr b="0" i="1" lang="fr-FR" sz="1400" spc="-1" strike="noStrike">
                <a:solidFill>
                  <a:srgbClr val="000000"/>
                </a:solidFill>
                <a:latin typeface="Arial"/>
                <a:ea typeface="Arial"/>
              </a:rPr>
              <a:t>du modèle et son adaptation aux nouvelles architectures informatiques.</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Le travail sur le portage sur les accélérateurs est lancé. Réécriture du code en cours (Cf. exposé de Laurent)</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Dans le cadre du contrôle qualité, une réflexion serait utile pour incorporer des tests (simples) de</a:t>
            </a:r>
            <a:r>
              <a:rPr b="0" i="1" lang="fr-FR" sz="1400" spc="-1" strike="noStrike">
                <a:solidFill>
                  <a:srgbClr val="dc143c"/>
                </a:solidFill>
                <a:latin typeface="Arial"/>
                <a:ea typeface="Arial"/>
              </a:rPr>
              <a:t> fonctionnalités liées à l’étude des paléoclimats (e.g.,  forçages radiatifs, changements orbitaux, préparation des conditions aux limites)</a:t>
            </a:r>
            <a:r>
              <a:rPr b="0" i="1" lang="fr-FR" sz="1400" spc="-1" strike="noStrike">
                <a:solidFill>
                  <a:srgbClr val="000000"/>
                </a:solidFill>
                <a:latin typeface="Arial"/>
                <a:ea typeface="Arial"/>
              </a:rPr>
              <a:t>. </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Ces tests doivent provenir de et être définis par les spécialistes des paléo-climat</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De manière plus générale, il est recommandé de s’assurer régulièrement que les métriques qui permettent de juger de la qualité de LMDZ sont bien alignées avec les objectifs scientifiques qui peuvent évolue.</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Jusque là, le tuning vise unréglage des flux TOA essentiels pour la machine climatique, et pas des objectifs scientifiques spécifiques. Mais ca peut venir.</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Service reçoit des </a:t>
            </a:r>
            <a:r>
              <a:rPr b="0" i="1" lang="fr-FR" sz="1400" spc="-1" strike="noStrike">
                <a:solidFill>
                  <a:srgbClr val="c9211e"/>
                </a:solidFill>
                <a:latin typeface="Arial"/>
                <a:ea typeface="Arial"/>
              </a:rPr>
              <a:t>incitations à passer de svn à git </a:t>
            </a:r>
            <a:r>
              <a:rPr b="0" i="1" lang="fr-FR" sz="1400" spc="-1" strike="noStrike">
                <a:solidFill>
                  <a:srgbClr val="000000"/>
                </a:solidFill>
                <a:latin typeface="Arial"/>
                <a:ea typeface="Arial"/>
              </a:rPr>
              <a:t>pour versionner le code LMDZ. Le CS encourage le Service à mener à relativement court terme la réflexion sous-jacente nécessaire à ce type de transition, potentiellement en lien avec d’autres équipes l’ayant déjà fait (comme NEMO).</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Le service réitère qu’il ne souhaite pas se soumettre à court terme à ces incitations dont il ne voit ni la priorité ni même peut-être l’opportunité. Les versions planétaires utilisent git sans réelle valeur ajoutée. Voir avec quelques soucis induits ? Les personnes qui  portent le modèles et font ces choix sont par ailleurs utilisateur.ice.s de git au quotidien. Il ne s’agit pas d’une opposition à git. Mais la porte n’est pas fermée et la question reposée réguilièrement.</a:t>
            </a:r>
            <a:endParaRPr b="0" lang="fr-F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1523880" y="123480"/>
            <a:ext cx="9545760" cy="699480"/>
          </a:xfrm>
          <a:prstGeom prst="rect">
            <a:avLst/>
          </a:prstGeom>
          <a:noFill/>
          <a:ln w="0">
            <a:noFill/>
          </a:ln>
        </p:spPr>
        <p:txBody>
          <a:bodyPr numCol="1" spcCol="0" lIns="91440" rIns="91440" tIns="45720" bIns="45720" anchor="b">
            <a:normAutofit fontScale="84153"/>
          </a:bodyPr>
          <a:p>
            <a:pPr indent="0" algn="ctr" defTabSz="914400">
              <a:lnSpc>
                <a:spcPct val="90000"/>
              </a:lnSpc>
              <a:buNone/>
            </a:pPr>
            <a:r>
              <a:rPr b="0" lang="fr-FR" sz="3600" spc="-1" strike="noStrike">
                <a:solidFill>
                  <a:schemeClr val="dk1"/>
                </a:solidFill>
                <a:latin typeface="Arial"/>
                <a:ea typeface="Arial"/>
              </a:rPr>
              <a:t>Réponses aux questions soulevées lors du dernier CS</a:t>
            </a:r>
            <a:endParaRPr b="0" lang="fr-FR" sz="3600" spc="-1" strike="noStrike">
              <a:solidFill>
                <a:schemeClr val="dk1"/>
              </a:solidFill>
              <a:latin typeface="Arial"/>
            </a:endParaRPr>
          </a:p>
        </p:txBody>
      </p:sp>
      <p:sp>
        <p:nvSpPr>
          <p:cNvPr id="65" name="PlaceHolder 2"/>
          <p:cNvSpPr>
            <a:spLocks noGrp="1"/>
          </p:cNvSpPr>
          <p:nvPr>
            <p:ph type="subTitle"/>
          </p:nvPr>
        </p:nvSpPr>
        <p:spPr>
          <a:xfrm>
            <a:off x="400680" y="1056600"/>
            <a:ext cx="11407320" cy="5538600"/>
          </a:xfrm>
          <a:prstGeom prst="rect">
            <a:avLst/>
          </a:prstGeom>
          <a:noFill/>
          <a:ln w="0">
            <a:noFill/>
          </a:ln>
        </p:spPr>
        <p:txBody>
          <a:bodyPr numCol="1" spcCol="0" lIns="91440" rIns="91440" tIns="45720" bIns="45720" anchor="t">
            <a:normAutofit/>
          </a:bodyPr>
          <a:p>
            <a:pPr indent="0" defTabSz="914400">
              <a:lnSpc>
                <a:spcPct val="90000"/>
              </a:lnSpc>
              <a:spcBef>
                <a:spcPts val="1001"/>
              </a:spcBef>
              <a:buNone/>
              <a:tabLst>
                <a:tab algn="l" pos="0"/>
              </a:tabLst>
            </a:pPr>
            <a:r>
              <a:rPr b="1" i="1" lang="fr-FR" sz="1600" spc="-1" strike="noStrike" u="sng">
                <a:solidFill>
                  <a:srgbClr val="000000"/>
                </a:solidFill>
                <a:uFillTx/>
                <a:latin typeface="Arial"/>
                <a:ea typeface="Arial"/>
              </a:rPr>
              <a:t>Nouvelles configurations</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apprécie le fait que </a:t>
            </a:r>
            <a:r>
              <a:rPr b="0" i="1" lang="fr-FR" sz="1400" spc="-1" strike="noStrike">
                <a:solidFill>
                  <a:srgbClr val="c9211e"/>
                </a:solidFill>
                <a:latin typeface="Arial"/>
                <a:ea typeface="Arial"/>
              </a:rPr>
              <a:t>DYNAMICO</a:t>
            </a:r>
            <a:r>
              <a:rPr b="0" i="1" lang="fr-FR" sz="1400" spc="-1" strike="noStrike">
                <a:solidFill>
                  <a:srgbClr val="000000"/>
                </a:solidFill>
                <a:latin typeface="Arial"/>
                <a:ea typeface="Arial"/>
              </a:rPr>
              <a:t> continue à monter en puissance : plus d’utilisations et d’analyses avec une bascule prévue pour le modèle IPSL-CM7 et de multiples configurations à aire limitée. Cela a conduit à des évolutions importantes du contenu scientifique et des fonctionnalités de DYNAMICO, pour lesquelles les développeurs voient bien l’intérêt pour la communauté des utilisateurs de réaliser une nouvelle publication sur ce modèle. Le </a:t>
            </a:r>
            <a:r>
              <a:rPr b="0" i="1" lang="fr-FR" sz="1400" spc="-1" strike="noStrike">
                <a:solidFill>
                  <a:srgbClr val="c9211e"/>
                </a:solidFill>
                <a:latin typeface="Arial"/>
                <a:ea typeface="Arial"/>
              </a:rPr>
              <a:t>CS encourage naturellement ces développeurs à mener à bien une telle publication</a:t>
            </a:r>
            <a:r>
              <a:rPr b="0" i="1" lang="fr-FR" sz="1400" spc="-1" strike="noStrike">
                <a:solidFill>
                  <a:srgbClr val="000000"/>
                </a:solidFill>
                <a:latin typeface="Arial"/>
                <a:ea typeface="Arial"/>
              </a:rPr>
              <a:t>, contribuant ainsi à la valorisation d’un outil central pour les activités en cours et futures du service communautaire.</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Premières publications mais pas encore pour une configuration climatique. Objectif fort en parallèle de la mise au point de la version IPCL-CM7 </a:t>
            </a:r>
            <a:endParaRPr b="0" lang="fr-FR" sz="1600" spc="-1" strike="noStrike">
              <a:solidFill>
                <a:srgbClr val="000000"/>
              </a:solidFill>
              <a:latin typeface="Arial"/>
            </a:endParaRPr>
          </a:p>
          <a:p>
            <a:pPr indent="0" defTabSz="914400">
              <a:lnSpc>
                <a:spcPct val="90000"/>
              </a:lnSpc>
              <a:spcBef>
                <a:spcPts val="1001"/>
              </a:spcBef>
              <a:buNone/>
              <a:tabLst>
                <a:tab algn="l" pos="0"/>
              </a:tabLst>
            </a:pP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note les avancées sur l’</a:t>
            </a:r>
            <a:r>
              <a:rPr b="0" i="1" lang="fr-FR" sz="1400" spc="-1" strike="noStrike">
                <a:solidFill>
                  <a:srgbClr val="c9211e"/>
                </a:solidFill>
                <a:latin typeface="Arial"/>
                <a:ea typeface="Arial"/>
              </a:rPr>
              <a:t>intégration pérenne des isotopes dans LMDZ</a:t>
            </a:r>
            <a:r>
              <a:rPr b="0" i="1" lang="fr-FR" sz="1400" spc="-1" strike="noStrike">
                <a:solidFill>
                  <a:srgbClr val="000000"/>
                </a:solidFill>
                <a:latin typeface="Arial"/>
                <a:ea typeface="Arial"/>
              </a:rPr>
              <a:t>, et encourage le Service à poursuivre ses efforts.</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Effort poursuivi.</a:t>
            </a:r>
            <a:endParaRPr b="0" lang="fr-FR" sz="1600" spc="-1" strike="noStrike">
              <a:solidFill>
                <a:srgbClr val="000000"/>
              </a:solidFill>
              <a:latin typeface="Arial"/>
            </a:endParaRPr>
          </a:p>
          <a:p>
            <a:pPr indent="0" defTabSz="914400">
              <a:lnSpc>
                <a:spcPct val="90000"/>
              </a:lnSpc>
              <a:spcBef>
                <a:spcPts val="1001"/>
              </a:spcBef>
              <a:buNone/>
              <a:tabLst>
                <a:tab algn="l" pos="0"/>
              </a:tabLst>
            </a:pP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note un nombre conséquent de configurations de LMDZ (actuelle ou à venir) : avec ou sans DYNAMICO, avec ou sans ORCHIDEE, physique LMDZ, MAR, Meso-NH, LAM ou global. La </a:t>
            </a:r>
            <a:r>
              <a:rPr b="0" i="1" lang="fr-FR" sz="1400" spc="-1" strike="noStrike">
                <a:solidFill>
                  <a:srgbClr val="c9211e"/>
                </a:solidFill>
                <a:latin typeface="Arial"/>
                <a:ea typeface="Arial"/>
              </a:rPr>
              <a:t>définition d’une nomenclature précise</a:t>
            </a:r>
            <a:r>
              <a:rPr b="0" i="1" lang="fr-FR" sz="1400" spc="-1" strike="noStrike">
                <a:solidFill>
                  <a:srgbClr val="000000"/>
                </a:solidFill>
                <a:latin typeface="Arial"/>
                <a:ea typeface="Arial"/>
              </a:rPr>
              <a:t> pourrait être utile et notamment faciliter la visibilité et la traçabilité du/des code(s) LMDZ dans les publications en cours ou à venir. Il convient néanmoins de limiter les configurations à un nombre qui reste gérable par le Service.</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A discuter aujourd’hui.</a:t>
            </a:r>
            <a:endParaRPr b="0" lang="fr-F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1523880" y="123480"/>
            <a:ext cx="9545760" cy="699480"/>
          </a:xfrm>
          <a:prstGeom prst="rect">
            <a:avLst/>
          </a:prstGeom>
          <a:noFill/>
          <a:ln w="0">
            <a:noFill/>
          </a:ln>
        </p:spPr>
        <p:txBody>
          <a:bodyPr numCol="1" spcCol="0" lIns="91440" rIns="91440" tIns="45720" bIns="45720" anchor="b">
            <a:normAutofit fontScale="84153"/>
          </a:bodyPr>
          <a:p>
            <a:pPr indent="0" algn="ctr" defTabSz="914400">
              <a:lnSpc>
                <a:spcPct val="90000"/>
              </a:lnSpc>
              <a:buNone/>
            </a:pPr>
            <a:r>
              <a:rPr b="0" lang="fr-FR" sz="3600" spc="-1" strike="noStrike">
                <a:solidFill>
                  <a:schemeClr val="dk1"/>
                </a:solidFill>
                <a:latin typeface="Arial"/>
                <a:ea typeface="Arial"/>
              </a:rPr>
              <a:t>Réponses aux questions soulevées lors du dernier CS</a:t>
            </a:r>
            <a:endParaRPr b="0" lang="fr-FR" sz="3600" spc="-1" strike="noStrike">
              <a:solidFill>
                <a:schemeClr val="dk1"/>
              </a:solidFill>
              <a:latin typeface="Arial"/>
            </a:endParaRPr>
          </a:p>
        </p:txBody>
      </p:sp>
      <p:sp>
        <p:nvSpPr>
          <p:cNvPr id="67" name="PlaceHolder 2"/>
          <p:cNvSpPr>
            <a:spLocks noGrp="1"/>
          </p:cNvSpPr>
          <p:nvPr>
            <p:ph type="subTitle"/>
          </p:nvPr>
        </p:nvSpPr>
        <p:spPr>
          <a:xfrm>
            <a:off x="400680" y="1056600"/>
            <a:ext cx="11407320" cy="5538600"/>
          </a:xfrm>
          <a:prstGeom prst="rect">
            <a:avLst/>
          </a:prstGeom>
          <a:noFill/>
          <a:ln w="0">
            <a:noFill/>
          </a:ln>
        </p:spPr>
        <p:txBody>
          <a:bodyPr numCol="1" spcCol="0" lIns="91440" rIns="91440" tIns="45720" bIns="45720" anchor="t">
            <a:normAutofit/>
          </a:bodyPr>
          <a:p>
            <a:pPr marL="216000" indent="0" defTabSz="914400">
              <a:lnSpc>
                <a:spcPct val="90000"/>
              </a:lnSpc>
              <a:spcBef>
                <a:spcPts val="1001"/>
              </a:spcBef>
              <a:buNone/>
              <a:tabLst>
                <a:tab algn="l" pos="0"/>
              </a:tabLst>
            </a:pPr>
            <a:r>
              <a:rPr b="1" i="1" lang="fr-FR" sz="1600" spc="-1" strike="noStrike" u="sng">
                <a:solidFill>
                  <a:schemeClr val="dk1"/>
                </a:solidFill>
                <a:uFillTx/>
                <a:latin typeface="Arial"/>
                <a:ea typeface="Arial"/>
              </a:rPr>
              <a:t>Vie du service (1/2)</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CS encourage le Service à </a:t>
            </a:r>
            <a:r>
              <a:rPr b="0" i="1" lang="fr-FR" sz="1400" spc="-1" strike="noStrike">
                <a:solidFill>
                  <a:srgbClr val="c9211e"/>
                </a:solidFill>
                <a:latin typeface="Arial"/>
                <a:ea typeface="Arial"/>
              </a:rPr>
              <a:t>continuer sa réflexion sur les ressources humaines nécessaires à son bon fonctionnement sur le long terme</a:t>
            </a:r>
            <a:r>
              <a:rPr b="0" i="1" lang="fr-FR" sz="1400" spc="-1" strike="noStrike">
                <a:solidFill>
                  <a:srgbClr val="000000"/>
                </a:solidFill>
                <a:latin typeface="Arial"/>
                <a:ea typeface="Arial"/>
              </a:rPr>
              <a:t>, afin de pouvoir mieux revendiquer ses besoins, se saisir d’opportunités difficilement prévisibles et optimiser les demandes vis-à-vis des différentes tutelles. En particulier, la formalisation de </a:t>
            </a:r>
            <a:r>
              <a:rPr b="0" i="1" lang="fr-FR" sz="1400" spc="-1" strike="noStrike">
                <a:solidFill>
                  <a:srgbClr val="c9211e"/>
                </a:solidFill>
                <a:latin typeface="Arial"/>
                <a:ea typeface="Arial"/>
              </a:rPr>
              <a:t>fiche(s) de poste </a:t>
            </a:r>
            <a:r>
              <a:rPr b="0" i="1" lang="fr-FR" sz="1400" spc="-1" strike="noStrike">
                <a:solidFill>
                  <a:srgbClr val="000000"/>
                </a:solidFill>
                <a:latin typeface="Arial"/>
                <a:ea typeface="Arial"/>
              </a:rPr>
              <a:t>(en lien avec des thématiques, compétences techniques et scientifiques…) pourra aider.</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Insuffisant. A discuter.</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L’organisation autour du développement du modèle LMDZ est très dynamique et probablement assez novatrice. Le CS encourage le Service à réfléchir à des manières de valoriser cette réflexion sur l’organisation du développement de modèle, la transmission de la connaissance technique et scientifique, la mise en place de cadres de travail favorisant l’émergence de nouvelles idées, etc, via des publications, articles sur site web LMDZ/IPSL ou autre.</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Reste d’actualité</a:t>
            </a: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 fort dynamisme actuel autour du développement de LMDZ bénéficie en particulier de plusieurs thèses en cours. Dans la perspective de maintenir cette dynamique sur le plus long terme, le CS  encourage le Service à réfléchir également à de nouveaux sujets de thèse pour les années à venir. La formation de nouveaux chercheurs pourra également permettre d’identifier les bonnes personnes pour venir renforcer petit à petit le Service (en lien avec le précédent point).</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Plusieurs nouvelles thèses</a:t>
            </a:r>
            <a:br>
              <a:rPr sz="1600"/>
            </a:br>
            <a:br>
              <a:rPr sz="1400"/>
            </a:br>
            <a:endParaRPr b="0" lang="fr-F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1523880" y="123480"/>
            <a:ext cx="9545760" cy="699480"/>
          </a:xfrm>
          <a:prstGeom prst="rect">
            <a:avLst/>
          </a:prstGeom>
          <a:noFill/>
          <a:ln w="0">
            <a:noFill/>
          </a:ln>
        </p:spPr>
        <p:txBody>
          <a:bodyPr numCol="1" spcCol="0" lIns="91440" rIns="91440" tIns="45720" bIns="45720" anchor="b">
            <a:normAutofit fontScale="84153"/>
          </a:bodyPr>
          <a:p>
            <a:pPr indent="0" algn="ctr" defTabSz="914400">
              <a:lnSpc>
                <a:spcPct val="90000"/>
              </a:lnSpc>
              <a:buNone/>
            </a:pPr>
            <a:r>
              <a:rPr b="0" lang="fr-FR" sz="3600" spc="-1" strike="noStrike">
                <a:solidFill>
                  <a:schemeClr val="dk1"/>
                </a:solidFill>
                <a:latin typeface="Arial"/>
                <a:ea typeface="Arial"/>
              </a:rPr>
              <a:t>Réponses aux questions soulevées lors du dernier CS</a:t>
            </a:r>
            <a:endParaRPr b="0" lang="fr-FR" sz="3600" spc="-1" strike="noStrike">
              <a:solidFill>
                <a:schemeClr val="dk1"/>
              </a:solidFill>
              <a:latin typeface="Arial"/>
            </a:endParaRPr>
          </a:p>
        </p:txBody>
      </p:sp>
      <p:sp>
        <p:nvSpPr>
          <p:cNvPr id="69" name="PlaceHolder 2"/>
          <p:cNvSpPr>
            <a:spLocks noGrp="1"/>
          </p:cNvSpPr>
          <p:nvPr>
            <p:ph type="subTitle"/>
          </p:nvPr>
        </p:nvSpPr>
        <p:spPr>
          <a:xfrm>
            <a:off x="466920" y="1056600"/>
            <a:ext cx="11407320" cy="5538600"/>
          </a:xfrm>
          <a:prstGeom prst="rect">
            <a:avLst/>
          </a:prstGeom>
          <a:noFill/>
          <a:ln w="0">
            <a:noFill/>
          </a:ln>
        </p:spPr>
        <p:txBody>
          <a:bodyPr numCol="1" spcCol="0" lIns="91440" rIns="91440" tIns="45720" bIns="45720" anchor="t">
            <a:normAutofit/>
          </a:bodyPr>
          <a:p>
            <a:pPr indent="0" defTabSz="914400">
              <a:lnSpc>
                <a:spcPct val="90000"/>
              </a:lnSpc>
              <a:spcBef>
                <a:spcPts val="1001"/>
              </a:spcBef>
              <a:buNone/>
              <a:tabLst>
                <a:tab algn="l" pos="0"/>
              </a:tabLst>
            </a:pPr>
            <a:r>
              <a:rPr b="1" i="1" lang="fr-FR" sz="1600" spc="-1" strike="noStrike" u="sng">
                <a:solidFill>
                  <a:schemeClr val="dk1"/>
                </a:solidFill>
                <a:uFillTx/>
                <a:latin typeface="Arial"/>
                <a:ea typeface="Arial"/>
              </a:rPr>
              <a:t>Vie </a:t>
            </a:r>
            <a:r>
              <a:rPr b="1" lang="fr-FR" sz="1600" spc="-1" strike="noStrike" u="sng">
                <a:solidFill>
                  <a:schemeClr val="dk1"/>
                </a:solidFill>
                <a:uFillTx/>
                <a:latin typeface="Arial"/>
                <a:ea typeface="Arial"/>
              </a:rPr>
              <a:t>du</a:t>
            </a:r>
            <a:r>
              <a:rPr b="1" i="1" lang="fr-FR" sz="1600" spc="-1" strike="noStrike" u="sng">
                <a:solidFill>
                  <a:schemeClr val="dk1"/>
                </a:solidFill>
                <a:uFillTx/>
                <a:latin typeface="Arial"/>
                <a:ea typeface="Arial"/>
              </a:rPr>
              <a:t> service (2/2)</a:t>
            </a:r>
            <a:endParaRPr b="0" lang="fr-FR" sz="1600" spc="-1" strike="noStrike">
              <a:solidFill>
                <a:srgbClr val="000000"/>
              </a:solidFill>
              <a:latin typeface="Arial"/>
            </a:endParaRPr>
          </a:p>
          <a:p>
            <a:pPr indent="0" defTabSz="914400">
              <a:lnSpc>
                <a:spcPct val="90000"/>
              </a:lnSpc>
              <a:spcBef>
                <a:spcPts val="1001"/>
              </a:spcBef>
              <a:buNone/>
              <a:tabLst>
                <a:tab algn="l" pos="0"/>
              </a:tabLst>
            </a:pP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Les ateliers de travail mis en place au cours des années passées sont une belle réussite du Service. Le CS encourage le Service à s’assurer de garder dans la durée de bonnes articulations et complémentarité de ces activités interne avec les ateliers DEPHY (ainsi que prochainement TRACCS), naturellement sans alourdir le fonctionnement. Une réflexion est probablement à engager au niveau du comité de pilotage de DEPHY.</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lang="fr-FR" sz="1600" spc="-1" strike="noStrike">
                <a:solidFill>
                  <a:srgbClr val="000000"/>
                </a:solidFill>
                <a:latin typeface="Arial"/>
                <a:ea typeface="Arial"/>
              </a:rPr>
              <a:t>Repose beaucoup sur la bonne volonté des acteurs. Fonctionne bien. Volonté d’ouvrir un axe « Convection du 1D au 3D » dans Dephy.</a:t>
            </a:r>
            <a:endParaRPr b="0" lang="fr-FR" sz="1600" spc="-1" strike="noStrike">
              <a:solidFill>
                <a:srgbClr val="000000"/>
              </a:solidFill>
              <a:latin typeface="Arial"/>
            </a:endParaRPr>
          </a:p>
          <a:p>
            <a:pPr indent="0" defTabSz="914400">
              <a:lnSpc>
                <a:spcPct val="90000"/>
              </a:lnSpc>
              <a:spcBef>
                <a:spcPts val="1001"/>
              </a:spcBef>
              <a:buNone/>
              <a:tabLst>
                <a:tab algn="l" pos="0"/>
              </a:tabLst>
            </a:pPr>
            <a:endParaRPr b="0" lang="fr-FR" sz="1600" spc="-1" strike="noStrike">
              <a:solidFill>
                <a:srgbClr val="000000"/>
              </a:solidFill>
              <a:latin typeface="Arial"/>
            </a:endParaRPr>
          </a:p>
          <a:p>
            <a:pPr marL="216000" indent="-216000" defTabSz="914400">
              <a:lnSpc>
                <a:spcPct val="90000"/>
              </a:lnSpc>
              <a:spcBef>
                <a:spcPts val="1001"/>
              </a:spcBef>
              <a:buClr>
                <a:srgbClr val="000000"/>
              </a:buClr>
              <a:buSzPct val="45000"/>
              <a:buFont typeface="Wingdings" charset="2"/>
              <a:buChar char=""/>
              <a:tabLst>
                <a:tab algn="l" pos="0"/>
              </a:tabLst>
            </a:pPr>
            <a:r>
              <a:rPr b="0" i="1" lang="fr-FR" sz="1400" spc="-1" strike="noStrike">
                <a:solidFill>
                  <a:srgbClr val="000000"/>
                </a:solidFill>
                <a:latin typeface="Arial"/>
                <a:ea typeface="Arial"/>
              </a:rPr>
              <a:t>Bien que les formations LMDZ contribuent à formaliser une documentation technique et scientifique du modèle, d’autres canaux de documentation semblent nécessaires. Certains ont été mis en place, mais leur réussite demeure mitigée à ce stade (comme LMDZpedia, liste mail lmdz-users) et l’utilisation de certains outils n’est peut-être pas optimisée (e.g., Mattermost). Le CS encourage le Service à optimiser les canaux de documentation afin d’assurer la bonne utilisation de LMDZ.</a:t>
            </a:r>
            <a:endParaRPr b="0" lang="fr-FR" sz="1400" spc="-1" strike="noStrike">
              <a:solidFill>
                <a:srgbClr val="000000"/>
              </a:solidFill>
              <a:latin typeface="Arial"/>
            </a:endParaRPr>
          </a:p>
          <a:p>
            <a:pPr indent="0" defTabSz="914400">
              <a:lnSpc>
                <a:spcPct val="90000"/>
              </a:lnSpc>
              <a:spcBef>
                <a:spcPts val="1001"/>
              </a:spcBef>
              <a:buNone/>
              <a:tabLst>
                <a:tab algn="l" pos="0"/>
              </a:tabLst>
            </a:pPr>
            <a:r>
              <a:rPr b="0" i="1" lang="fr-FR" sz="1600" spc="-1" strike="noStrike">
                <a:solidFill>
                  <a:srgbClr val="000000"/>
                </a:solidFill>
                <a:latin typeface="Arial"/>
                <a:ea typeface="Arial"/>
              </a:rPr>
              <a:t>Question entière. Attention permanente.</a:t>
            </a:r>
            <a:endParaRPr b="0" lang="fr-F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New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34</TotalTime>
  <Application>LibreOffice/24.2.6.2$Linux_X86_64 LibreOffice_project/420$Build-2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2012-12-03T06:56:55Z</dcterms:created>
  <dc:creator/>
  <dc:description/>
  <dc:language>en-US</dc:language>
  <cp:lastModifiedBy>hourdin</cp:lastModifiedBy>
  <dcterms:modified xsi:type="dcterms:W3CDTF">2024-11-13T08:55:20Z</dcterms:modified>
  <cp:revision>24</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MClips">
    <vt:r8>2</vt:r8>
  </property>
  <property fmtid="{D5CDD505-2E9C-101B-9397-08002B2CF9AE}" pid="3" name="Notes">
    <vt:r8>16</vt:r8>
  </property>
  <property fmtid="{D5CDD505-2E9C-101B-9397-08002B2CF9AE}" pid="4" name="PresentationFormat">
    <vt:lpwstr>Widescreen</vt:lpwstr>
  </property>
  <property fmtid="{D5CDD505-2E9C-101B-9397-08002B2CF9AE}" pid="5" name="Slides">
    <vt:r8>16</vt:r8>
  </property>
</Properties>
</file>