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114.xml.rels" ContentType="application/vnd.openxmlformats-package.relationships+xml"/>
  <Override PartName="/ppt/slideMasters/_rels/slideMaster96.xml.rels" ContentType="application/vnd.openxmlformats-package.relationships+xml"/>
  <Override PartName="/ppt/slideMasters/_rels/slideMaster28.xml.rels" ContentType="application/vnd.openxmlformats-package.relationships+xml"/>
  <Override PartName="/ppt/slideMasters/_rels/slideMaster95.xml.rels" ContentType="application/vnd.openxmlformats-package.relationships+xml"/>
  <Override PartName="/ppt/slideMasters/_rels/slideMaster27.xml.rels" ContentType="application/vnd.openxmlformats-package.relationships+xml"/>
  <Override PartName="/ppt/slideMasters/_rels/slideMaster106.xml.rels" ContentType="application/vnd.openxmlformats-package.relationships+xml"/>
  <Override PartName="/ppt/slideMasters/_rels/slideMaster93.xml.rels" ContentType="application/vnd.openxmlformats-package.relationships+xml"/>
  <Override PartName="/ppt/slideMasters/_rels/slideMaster25.xml.rels" ContentType="application/vnd.openxmlformats-package.relationships+xml"/>
  <Override PartName="/ppt/slideMasters/_rels/slideMaster105.xml.rels" ContentType="application/vnd.openxmlformats-package.relationships+xml"/>
  <Override PartName="/ppt/slideMasters/_rels/slideMaster24.xml.rels" ContentType="application/vnd.openxmlformats-package.relationships+xml"/>
  <Override PartName="/ppt/slideMasters/_rels/slideMaster92.xml.rels" ContentType="application/vnd.openxmlformats-package.relationships+xml"/>
  <Override PartName="/ppt/slideMasters/_rels/slideMaster104.xml.rels" ContentType="application/vnd.openxmlformats-package.relationships+xml"/>
  <Override PartName="/ppt/slideMasters/_rels/slideMaster23.xml.rels" ContentType="application/vnd.openxmlformats-package.relationships+xml"/>
  <Override PartName="/ppt/slideMasters/_rels/slideMaster91.xml.rels" ContentType="application/vnd.openxmlformats-package.relationships+xml"/>
  <Override PartName="/ppt/slideMasters/_rels/slideMaster26.xml.rels" ContentType="application/vnd.openxmlformats-package.relationships+xml"/>
  <Override PartName="/ppt/slideMasters/_rels/slideMaster94.xml.rels" ContentType="application/vnd.openxmlformats-package.relationships+xml"/>
  <Override PartName="/ppt/slideMasters/_rels/slideMaster98.xml.rels" ContentType="application/vnd.openxmlformats-package.relationships+xml"/>
  <Override PartName="/ppt/slideMasters/_rels/slideMaster136.xml.rels" ContentType="application/vnd.openxmlformats-package.relationships+xml"/>
  <Override PartName="/ppt/slideMasters/_rels/slideMaster64.xml.rels" ContentType="application/vnd.openxmlformats-package.relationships+xml"/>
  <Override PartName="/ppt/slideMasters/_rels/slideMaster32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135.xml.rels" ContentType="application/vnd.openxmlformats-package.relationships+xml"/>
  <Override PartName="/ppt/slideMasters/_rels/slideMaster63.xml.rels" ContentType="application/vnd.openxmlformats-package.relationships+xml"/>
  <Override PartName="/ppt/slideMasters/_rels/slideMaster31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29.xml.rels" ContentType="application/vnd.openxmlformats-package.relationships+xml"/>
  <Override PartName="/ppt/slideMasters/_rels/slideMaster62.xml.rels" ContentType="application/vnd.openxmlformats-package.relationships+xml"/>
  <Override PartName="/ppt/slideMasters/_rels/slideMaster134.xml.rels" ContentType="application/vnd.openxmlformats-package.relationships+xml"/>
  <Override PartName="/ppt/slideMasters/_rels/slideMaster128.xml.rels" ContentType="application/vnd.openxmlformats-package.relationships+xml"/>
  <Override PartName="/ppt/slideMasters/_rels/slideMaster61.xml.rels" ContentType="application/vnd.openxmlformats-package.relationships+xml"/>
  <Override PartName="/ppt/slideMasters/_rels/slideMaster133.xml.rels" ContentType="application/vnd.openxmlformats-package.relationships+xml"/>
  <Override PartName="/ppt/slideMasters/_rels/slideMaster132.xml.rels" ContentType="application/vnd.openxmlformats-package.relationships+xml"/>
  <Override PartName="/ppt/slideMasters/_rels/slideMaster60.xml.rels" ContentType="application/vnd.openxmlformats-package.relationships+xml"/>
  <Override PartName="/ppt/slideMasters/_rels/slideMaster127.xml.rels" ContentType="application/vnd.openxmlformats-package.relationships+xml"/>
  <Override PartName="/ppt/slideMasters/_rels/slideMaster34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14.xml.rels" ContentType="application/vnd.openxmlformats-package.relationships+xml"/>
  <Override PartName="/ppt/slideMasters/_rels/slideMaster82.xml.rels" ContentType="application/vnd.openxmlformats-package.relationships+xml"/>
  <Override PartName="/ppt/slideMasters/_rels/slideMaster144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80.xml.rels" ContentType="application/vnd.openxmlformats-package.relationships+xml"/>
  <Override PartName="/ppt/slideMasters/_rels/slideMaster15.xml.rels" ContentType="application/vnd.openxmlformats-package.relationships+xml"/>
  <Override PartName="/ppt/slideMasters/_rels/slideMaster83.xml.rels" ContentType="application/vnd.openxmlformats-package.relationships+xml"/>
  <Override PartName="/ppt/slideMasters/_rels/slideMaster37.xml.rels" ContentType="application/vnd.openxmlformats-package.relationships+xml"/>
  <Override PartName="/ppt/slideMasters/_rels/slideMaster38.xml.rels" ContentType="application/vnd.openxmlformats-package.relationships+xml"/>
  <Override PartName="/ppt/slideMasters/_rels/slideMaster52.xml.rels" ContentType="application/vnd.openxmlformats-package.relationships+xml"/>
  <Override PartName="/ppt/slideMasters/_rels/slideMaster119.xml.rels" ContentType="application/vnd.openxmlformats-package.relationships+xml"/>
  <Override PartName="/ppt/slideMasters/_rels/slideMaster124.xml.rels" ContentType="application/vnd.openxmlformats-package.relationships+xml"/>
  <Override PartName="/ppt/slideMasters/_rels/slideMaster53.xml.rels" ContentType="application/vnd.openxmlformats-package.relationships+xml"/>
  <Override PartName="/ppt/slideMasters/_rels/slideMaster125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142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35.xml.rels" ContentType="application/vnd.openxmlformats-package.relationships+xml"/>
  <Override PartName="/ppt/slideMasters/_rels/slideMaster115.xml.rels" ContentType="application/vnd.openxmlformats-package.relationships+xml"/>
  <Override PartName="/ppt/slideMasters/_rels/slideMaster43.xml.rels" ContentType="application/vnd.openxmlformats-package.relationships+xml"/>
  <Override PartName="/ppt/slideMasters/_rels/slideMaster126.xml.rels" ContentType="application/vnd.openxmlformats-package.relationships+xml"/>
  <Override PartName="/ppt/slideMasters/_rels/slideMaster45.xml.rels" ContentType="application/vnd.openxmlformats-package.relationships+xml"/>
  <Override PartName="/ppt/slideMasters/_rels/slideMaster117.xml.rels" ContentType="application/vnd.openxmlformats-package.relationships+xml"/>
  <Override PartName="/ppt/slideMasters/_rels/slideMaster50.xml.rels" ContentType="application/vnd.openxmlformats-package.relationships+xml"/>
  <Override PartName="/ppt/slideMasters/_rels/slideMaster118.xml.rels" ContentType="application/vnd.openxmlformats-package.relationships+xml"/>
  <Override PartName="/ppt/slideMasters/_rels/slideMaster51.xml.rels" ContentType="application/vnd.openxmlformats-package.relationships+xml"/>
  <Override PartName="/ppt/slideMasters/_rels/slideMaster46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143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36.xml.rels" ContentType="application/vnd.openxmlformats-package.relationships+xml"/>
  <Override PartName="/ppt/slideMasters/_rels/slideMaster116.xml.rels" ContentType="application/vnd.openxmlformats-package.relationships+xml"/>
  <Override PartName="/ppt/slideMasters/_rels/slideMaster44.xml.rels" ContentType="application/vnd.openxmlformats-package.relationships+xml"/>
  <Override PartName="/ppt/slideMasters/_rels/slideMaster55.xml.rels" ContentType="application/vnd.openxmlformats-package.relationships+xml"/>
  <Override PartName="/ppt/slideMasters/_rels/slideMaster71.xml.rels" ContentType="application/vnd.openxmlformats-package.relationships+xml"/>
  <Override PartName="/ppt/slideMasters/_rels/slideMaster138.xml.rels" ContentType="application/vnd.openxmlformats-package.relationships+xml"/>
  <Override PartName="/ppt/slideMasters/_rels/slideMaster72.xml.rels" ContentType="application/vnd.openxmlformats-package.relationships+xml"/>
  <Override PartName="/ppt/slideMasters/_rels/slideMaster139.xml.rels" ContentType="application/vnd.openxmlformats-package.relationships+xml"/>
  <Override PartName="/ppt/slideMasters/_rels/slideMaster141.xml.rels" ContentType="application/vnd.openxmlformats-package.relationships+xml"/>
  <Override PartName="/ppt/slideMasters/_rels/slideMaster59.xml.rels" ContentType="application/vnd.openxmlformats-package.relationships+xml"/>
  <Override PartName="/ppt/slideMasters/_rels/slideMaster58.xml.rels" ContentType="application/vnd.openxmlformats-package.relationships+xml"/>
  <Override PartName="/ppt/slideMasters/_rels/slideMaster66.xml.rels" ContentType="application/vnd.openxmlformats-package.relationships+xml"/>
  <Override PartName="/ppt/slideMasters/_rels/slideMaster54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33.xml.rels" ContentType="application/vnd.openxmlformats-package.relationships+xml"/>
  <Override PartName="/ppt/slideMasters/_rels/slideMaster65.xml.rels" ContentType="application/vnd.openxmlformats-package.relationships+xml"/>
  <Override PartName="/ppt/slideMasters/_rels/slideMaster137.xml.rels" ContentType="application/vnd.openxmlformats-package.relationships+xml"/>
  <Override PartName="/ppt/slideMasters/_rels/slideMaster70.xml.rels" ContentType="application/vnd.openxmlformats-package.relationships+xml"/>
  <Override PartName="/ppt/slideMasters/_rels/slideMaster84.xml.rels" ContentType="application/vnd.openxmlformats-package.relationships+xml"/>
  <Override PartName="/ppt/slideMasters/_rels/slideMaster16.xml.rels" ContentType="application/vnd.openxmlformats-package.relationships+xml"/>
  <Override PartName="/ppt/slideMasters/_rels/slideMaster81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130.xml.rels" ContentType="application/vnd.openxmlformats-package.relationships+xml"/>
  <Override PartName="/ppt/slideMasters/_rels/slideMaster56.xml.rels" ContentType="application/vnd.openxmlformats-package.relationships+xml"/>
  <Override PartName="/ppt/slideMasters/_rels/slideMaster140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30.xml.rels" ContentType="application/vnd.openxmlformats-package.relationships+xml"/>
  <Override PartName="/ppt/slideMasters/_rels/slideMaster49.xml.rels" ContentType="application/vnd.openxmlformats-package.relationships+xml"/>
  <Override PartName="/ppt/slideMasters/_rels/slideMaster131.xml.rels" ContentType="application/vnd.openxmlformats-package.relationships+xml"/>
  <Override PartName="/ppt/slideMasters/_rels/slideMaster57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9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47.xml.rels" ContentType="application/vnd.openxmlformats-package.relationships+xml"/>
  <Override PartName="/ppt/slideMasters/_rels/slideMaster48.xml.rels" ContentType="application/vnd.openxmlformats-package.relationships+xml"/>
  <Override PartName="/ppt/slideMasters/_rels/slideMaster100.xml.rels" ContentType="application/vnd.openxmlformats-package.relationships+xml"/>
  <Override PartName="/ppt/slideMasters/_rels/slideMaster79.xml.rels" ContentType="application/vnd.openxmlformats-package.relationships+xml"/>
  <Override PartName="/ppt/slideMasters/_rels/slideMaster67.xml.rels" ContentType="application/vnd.openxmlformats-package.relationships+xml"/>
  <Override PartName="/ppt/slideMasters/_rels/slideMaster20.xml.rels" ContentType="application/vnd.openxmlformats-package.relationships+xml"/>
  <Override PartName="/ppt/slideMasters/_rels/slideMaster101.xml.rels" ContentType="application/vnd.openxmlformats-package.relationships+xml"/>
  <Override PartName="/ppt/slideMasters/_rels/slideMaster68.xml.rels" ContentType="application/vnd.openxmlformats-package.relationships+xml"/>
  <Override PartName="/ppt/slideMasters/_rels/slideMaster21.xml.rels" ContentType="application/vnd.openxmlformats-package.relationships+xml"/>
  <Override PartName="/ppt/slideMasters/_rels/slideMaster102.xml.rels" ContentType="application/vnd.openxmlformats-package.relationships+xml"/>
  <Override PartName="/ppt/slideMasters/_rels/slideMaster69.xml.rels" ContentType="application/vnd.openxmlformats-package.relationships+xml"/>
  <Override PartName="/ppt/slideMasters/_rels/slideMaster22.xml.rels" ContentType="application/vnd.openxmlformats-package.relationships+xml"/>
  <Override PartName="/ppt/slideMasters/_rels/slideMaster90.xml.rels" ContentType="application/vnd.openxmlformats-package.relationships+xml"/>
  <Override PartName="/ppt/slideMasters/_rels/slideMaster103.xml.rels" ContentType="application/vnd.openxmlformats-package.relationships+xml"/>
  <Override PartName="/ppt/slideMasters/_rels/slideMaster73.xml.rels" ContentType="application/vnd.openxmlformats-package.relationships+xml"/>
  <Override PartName="/ppt/slideMasters/_rels/slideMaster74.xml.rels" ContentType="application/vnd.openxmlformats-package.relationships+xml"/>
  <Override PartName="/ppt/slideMasters/_rels/slideMaster75.xml.rels" ContentType="application/vnd.openxmlformats-package.relationships+xml"/>
  <Override PartName="/ppt/slideMasters/_rels/slideMaster76.xml.rels" ContentType="application/vnd.openxmlformats-package.relationships+xml"/>
  <Override PartName="/ppt/slideMasters/_rels/slideMaster110.xml.rels" ContentType="application/vnd.openxmlformats-package.relationships+xml"/>
  <Override PartName="/ppt/slideMasters/_rels/slideMaster89.xml.rels" ContentType="application/vnd.openxmlformats-package.relationships+xml"/>
  <Override PartName="/ppt/slideMasters/_rels/slideMaster77.xml.rels" ContentType="application/vnd.openxmlformats-package.relationships+xml"/>
  <Override PartName="/ppt/slideMasters/_rels/slideMaster111.xml.rels" ContentType="application/vnd.openxmlformats-package.relationships+xml"/>
  <Override PartName="/ppt/slideMasters/_rels/slideMaster78.xml.rels" ContentType="application/vnd.openxmlformats-package.relationships+xml"/>
  <Override PartName="/ppt/slideMasters/_rels/slideMaster112.xml.rels" ContentType="application/vnd.openxmlformats-package.relationships+xml"/>
  <Override PartName="/ppt/slideMasters/_rels/slideMaster113.xml.rels" ContentType="application/vnd.openxmlformats-package.relationships+xml"/>
  <Override PartName="/ppt/slideMasters/_rels/slideMaster17.xml.rels" ContentType="application/vnd.openxmlformats-package.relationships+xml"/>
  <Override PartName="/ppt/slideMasters/_rels/slideMaster85.xml.rels" ContentType="application/vnd.openxmlformats-package.relationships+xml"/>
  <Override PartName="/ppt/slideMasters/_rels/slideMaster18.xml.rels" ContentType="application/vnd.openxmlformats-package.relationships+xml"/>
  <Override PartName="/ppt/slideMasters/_rels/slideMaster86.xml.rels" ContentType="application/vnd.openxmlformats-package.relationships+xml"/>
  <Override PartName="/ppt/slideMasters/_rels/slideMaster120.xml.rels" ContentType="application/vnd.openxmlformats-package.relationships+xml"/>
  <Override PartName="/ppt/slideMasters/_rels/slideMaster99.xml.rels" ContentType="application/vnd.openxmlformats-package.relationships+xml"/>
  <Override PartName="/ppt/slideMasters/_rels/slideMaster19.xml.rels" ContentType="application/vnd.openxmlformats-package.relationships+xml"/>
  <Override PartName="/ppt/slideMasters/_rels/slideMaster87.xml.rels" ContentType="application/vnd.openxmlformats-package.relationships+xml"/>
  <Override PartName="/ppt/slideMasters/_rels/slideMaster40.xml.rels" ContentType="application/vnd.openxmlformats-package.relationships+xml"/>
  <Override PartName="/ppt/slideMasters/_rels/slideMaster107.xml.rels" ContentType="application/vnd.openxmlformats-package.relationships+xml"/>
  <Override PartName="/ppt/slideMasters/_rels/slideMaster121.xml.rels" ContentType="application/vnd.openxmlformats-package.relationships+xml"/>
  <Override PartName="/ppt/slideMasters/_rels/slideMaster88.xml.rels" ContentType="application/vnd.openxmlformats-package.relationships+xml"/>
  <Override PartName="/ppt/slideMasters/_rels/slideMaster41.xml.rels" ContentType="application/vnd.openxmlformats-package.relationships+xml"/>
  <Override PartName="/ppt/slideMasters/_rels/slideMaster108.xml.rels" ContentType="application/vnd.openxmlformats-package.relationships+xml"/>
  <Override PartName="/ppt/slideMasters/_rels/slideMaster122.xml.rels" ContentType="application/vnd.openxmlformats-package.relationships+xml"/>
  <Override PartName="/ppt/slideMasters/_rels/slideMaster42.xml.rels" ContentType="application/vnd.openxmlformats-package.relationships+xml"/>
  <Override PartName="/ppt/slideMasters/_rels/slideMaster109.xml.rels" ContentType="application/vnd.openxmlformats-package.relationships+xml"/>
  <Override PartName="/ppt/slideMasters/_rels/slideMaster123.xml.rels" ContentType="application/vnd.openxmlformats-package.relationships+xml"/>
  <Override PartName="/ppt/slideMasters/_rels/slideMaster29.xml.rels" ContentType="application/vnd.openxmlformats-package.relationships+xml"/>
  <Override PartName="/ppt/slideMasters/_rels/slideMaster97.xml.rels" ContentType="application/vnd.openxmlformats-package.relationships+xml"/>
  <Override PartName="/ppt/slideMasters/slideMaster127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126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125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124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119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118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117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116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100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144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143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142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138.xml" ContentType="application/vnd.openxmlformats-officedocument.presentationml.slideMaster+xml"/>
  <Override PartName="/ppt/slideMasters/slideMaster83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140.xml" ContentType="application/vnd.openxmlformats-officedocument.presentationml.slideMaster+xml"/>
  <Override PartName="/ppt/slideMasters/slideMaster98.xml" ContentType="application/vnd.openxmlformats-officedocument.presentationml.slideMaster+xml"/>
  <Override PartName="/ppt/slideMasters/slideMaster82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99.xml" ContentType="application/vnd.openxmlformats-officedocument.presentationml.slideMaster+xml"/>
  <Override PartName="/ppt/slideMasters/slideMaster84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81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135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136.xml" ContentType="application/vnd.openxmlformats-officedocument.presentationml.slideMaster+xml"/>
  <Override PartName="/ppt/slideMasters/slideMaster141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137.xml" ContentType="application/vnd.openxmlformats-officedocument.presentationml.slideMaster+xml"/>
  <Override PartName="/ppt/slideMasters/slideMaster134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133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139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132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80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131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130.xml" ContentType="application/vnd.openxmlformats-officedocument.presentationml.slideMaster+xml"/>
  <Override PartName="/ppt/slideMasters/slideMaster129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128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101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102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103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90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74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Masters/slideMaster110.xml" ContentType="application/vnd.openxmlformats-officedocument.presentationml.slideMaster+xml"/>
  <Override PartName="/ppt/slideMasters/slideMaster77.xml" ContentType="application/vnd.openxmlformats-officedocument.presentationml.slideMaster+xml"/>
  <Override PartName="/ppt/slideMasters/slideMaster111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78.xml" ContentType="application/vnd.openxmlformats-officedocument.presentationml.slideMaster+xml"/>
  <Override PartName="/ppt/slideMasters/slideMaster112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79.xml" ContentType="application/vnd.openxmlformats-officedocument.presentationml.slideMaster+xml"/>
  <Override PartName="/ppt/slideMasters/slideMaster113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85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86.xml" ContentType="application/vnd.openxmlformats-officedocument.presentationml.slideMaster+xml"/>
  <Override PartName="/ppt/slideMasters/slideMaster120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87.xml" ContentType="application/vnd.openxmlformats-officedocument.presentationml.slideMaster+xml"/>
  <Override PartName="/ppt/slideMasters/slideMaster121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88.xml" ContentType="application/vnd.openxmlformats-officedocument.presentationml.slideMaster+xml"/>
  <Override PartName="/ppt/slideMasters/slideMaster122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89.xml" ContentType="application/vnd.openxmlformats-officedocument.presentationml.slideMaster+xml"/>
  <Override PartName="/ppt/slideMasters/slideMaster123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97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91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104.xml" ContentType="application/vnd.openxmlformats-officedocument.presentationml.slideMaster+xml"/>
  <Override PartName="/ppt/slideMasters/slideMaster92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105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93.xml" ContentType="application/vnd.openxmlformats-officedocument.presentationml.slideMaster+xml"/>
  <Override PartName="/ppt/slideMasters/slideMaster106.xml" ContentType="application/vnd.openxmlformats-officedocument.presentationml.slideMaster+xml"/>
  <Override PartName="/ppt/slideMasters/slideMaster94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107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95.xml" ContentType="application/vnd.openxmlformats-officedocument.presentationml.slideMaster+xml"/>
  <Override PartName="/ppt/slideMasters/slideMaster108.xml" ContentType="application/vnd.openxmlformats-officedocument.presentationml.slideMaster+xml"/>
  <Override PartName="/ppt/slideMasters/slideMaster96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109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114.xml" ContentType="application/vnd.openxmlformats-officedocument.presentationml.slideMaster+xml"/>
  <Override PartName="/ppt/slideMasters/slideMaster115.xml" ContentType="application/vnd.openxmlformats-officedocument.presentationml.slideMaster+xml"/>
  <Override PartName="/ppt/slideMasters/slideMaster34.xml" ContentType="application/vnd.openxmlformats-officedocument.presentationml.slideMaster+xml"/>
  <Override PartName="/ppt/presProps.xml" ContentType="application/vnd.openxmlformats-officedocument.presentationml.presProps+xml"/>
  <Override PartName="/ppt/theme/theme126.xml" ContentType="application/vnd.openxmlformats-officedocument.theme+xml"/>
  <Override PartName="/ppt/theme/theme43.xml" ContentType="application/vnd.openxmlformats-officedocument.theme+xml"/>
  <Override PartName="/ppt/theme/theme125.xml" ContentType="application/vnd.openxmlformats-officedocument.theme+xml"/>
  <Override PartName="/ppt/theme/theme42.xml" ContentType="application/vnd.openxmlformats-officedocument.theme+xml"/>
  <Override PartName="/ppt/theme/theme124.xml" ContentType="application/vnd.openxmlformats-officedocument.theme+xml"/>
  <Override PartName="/ppt/theme/theme41.xml" ContentType="application/vnd.openxmlformats-officedocument.theme+xml"/>
  <Override PartName="/ppt/theme/theme123.xml" ContentType="application/vnd.openxmlformats-officedocument.theme+xml"/>
  <Override PartName="/ppt/theme/theme40.xml" ContentType="application/vnd.openxmlformats-officedocument.theme+xml"/>
  <Override PartName="/ppt/theme/theme122.xml" ContentType="application/vnd.openxmlformats-officedocument.theme+xml"/>
  <Override PartName="/ppt/theme/theme121.xml" ContentType="application/vnd.openxmlformats-officedocument.theme+xml"/>
  <Override PartName="/ppt/theme/theme116.xml" ContentType="application/vnd.openxmlformats-officedocument.theme+xml"/>
  <Override PartName="/ppt/theme/theme33.xml" ContentType="application/vnd.openxmlformats-officedocument.theme+xml"/>
  <Override PartName="/ppt/theme/theme115.xml" ContentType="application/vnd.openxmlformats-officedocument.theme+xml"/>
  <Override PartName="/ppt/theme/theme32.xml" ContentType="application/vnd.openxmlformats-officedocument.theme+xml"/>
  <Override PartName="/ppt/theme/theme114.xml" ContentType="application/vnd.openxmlformats-officedocument.theme+xml"/>
  <Override PartName="/ppt/theme/theme31.xml" ContentType="application/vnd.openxmlformats-officedocument.theme+xml"/>
  <Override PartName="/ppt/theme/theme1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27.xml" ContentType="application/vnd.openxmlformats-officedocument.theme+xml"/>
  <Override PartName="/ppt/theme/theme95.xml" ContentType="application/vnd.openxmlformats-officedocument.theme+xml"/>
  <Override PartName="/ppt/theme/theme5.xml" ContentType="application/vnd.openxmlformats-officedocument.theme+xml"/>
  <Override PartName="/ppt/theme/theme110.xml" ContentType="application/vnd.openxmlformats-officedocument.theme+xml"/>
  <Override PartName="/ppt/theme/theme49.xml" ContentType="application/vnd.openxmlformats-officedocument.theme+xml"/>
  <Override PartName="/ppt/theme/theme3.xml" ContentType="application/vnd.openxmlformats-officedocument.theme+xml"/>
  <Override PartName="/ppt/theme/theme28.xml" ContentType="application/vnd.openxmlformats-officedocument.theme+xml"/>
  <Override PartName="/ppt/theme/theme96.xml" ContentType="application/vnd.openxmlformats-officedocument.theme+xml"/>
  <Override PartName="/ppt/theme/theme6.xml" ContentType="application/vnd.openxmlformats-officedocument.theme+xml"/>
  <Override PartName="/ppt/theme/theme4.xml" ContentType="application/vnd.openxmlformats-officedocument.theme+xml"/>
  <Override PartName="/ppt/theme/theme29.xml" ContentType="application/vnd.openxmlformats-officedocument.theme+xml"/>
  <Override PartName="/ppt/theme/theme97.xml" ContentType="application/vnd.openxmlformats-officedocument.theme+xml"/>
  <Override PartName="/ppt/theme/theme7.xml" ContentType="application/vnd.openxmlformats-officedocument.theme+xml"/>
  <Override PartName="/ppt/theme/theme34.xml" ContentType="application/vnd.openxmlformats-officedocument.theme+xml"/>
  <Override PartName="/ppt/theme/theme117.xml" ContentType="application/vnd.openxmlformats-officedocument.theme+xml"/>
  <Override PartName="/ppt/theme/theme10.xml" ContentType="application/vnd.openxmlformats-officedocument.theme+xml"/>
  <Override PartName="/ppt/theme/theme98.xml" ContentType="application/vnd.openxmlformats-officedocument.theme+xml"/>
  <Override PartName="/ppt/theme/theme8.xml" ContentType="application/vnd.openxmlformats-officedocument.theme+xml"/>
  <Override PartName="/ppt/theme/theme118.xml" ContentType="application/vnd.openxmlformats-officedocument.theme+xml"/>
  <Override PartName="/ppt/theme/theme35.xml" ContentType="application/vnd.openxmlformats-officedocument.theme+xml"/>
  <Override PartName="/ppt/theme/theme99.xml" ContentType="application/vnd.openxmlformats-officedocument.theme+xml"/>
  <Override PartName="/ppt/theme/theme9.xml" ContentType="application/vnd.openxmlformats-officedocument.theme+xml"/>
  <Override PartName="/ppt/theme/theme119.xml" ContentType="application/vnd.openxmlformats-officedocument.theme+xml"/>
  <Override PartName="/ppt/theme/theme36.xml" ContentType="application/vnd.openxmlformats-officedocument.theme+xml"/>
  <Override PartName="/ppt/theme/theme131.xml" ContentType="application/vnd.openxmlformats-officedocument.theme+xml"/>
  <Override PartName="/ppt/theme/theme132.xml" ContentType="application/vnd.openxmlformats-officedocument.theme+xml"/>
  <Override PartName="/ppt/theme/theme141.xml" ContentType="application/vnd.openxmlformats-officedocument.theme+xml"/>
  <Override PartName="/ppt/theme/theme139.xml" ContentType="application/vnd.openxmlformats-officedocument.theme+xml"/>
  <Override PartName="/ppt/theme/theme56.xml" ContentType="application/vnd.openxmlformats-officedocument.theme+xml"/>
  <Override PartName="/ppt/theme/theme130.xml" ContentType="application/vnd.openxmlformats-officedocument.theme+xml"/>
  <Override PartName="/ppt/theme/theme69.xml" ContentType="application/vnd.openxmlformats-officedocument.theme+xml"/>
  <Override PartName="/ppt/theme/theme45.xml" ContentType="application/vnd.openxmlformats-officedocument.theme+xml"/>
  <Override PartName="/ppt/theme/theme128.xml" ContentType="application/vnd.openxmlformats-officedocument.theme+xml"/>
  <Override PartName="/ppt/theme/theme138.xml" ContentType="application/vnd.openxmlformats-officedocument.theme+xml"/>
  <Override PartName="/ppt/theme/theme55.xml" ContentType="application/vnd.openxmlformats-officedocument.theme+xml"/>
  <Override PartName="/ppt/theme/theme142.xml" ContentType="application/vnd.openxmlformats-officedocument.theme+xml"/>
  <Override PartName="/ppt/theme/theme140.xml" ContentType="application/vnd.openxmlformats-officedocument.theme+xml"/>
  <Override PartName="/ppt/theme/theme79.xml" ContentType="application/vnd.openxmlformats-officedocument.theme+xml"/>
  <Override PartName="/ppt/theme/theme136.xml" ContentType="application/vnd.openxmlformats-officedocument.theme+xml"/>
  <Override PartName="/ppt/theme/theme53.xml" ContentType="application/vnd.openxmlformats-officedocument.theme+xml"/>
  <Override PartName="/ppt/theme/theme48.xml" ContentType="application/vnd.openxmlformats-officedocument.theme+xml"/>
  <Override PartName="/ppt/theme/theme39.xml" ContentType="application/vnd.openxmlformats-officedocument.theme+xml"/>
  <Override PartName="/ppt/theme/theme100.xml" ContentType="application/vnd.openxmlformats-officedocument.theme+xml"/>
  <Override PartName="/ppt/theme/theme54.xml" ContentType="application/vnd.openxmlformats-officedocument.theme+xml"/>
  <Override PartName="/ppt/theme/theme137.xml" ContentType="application/vnd.openxmlformats-officedocument.theme+xml"/>
  <Override PartName="/ppt/theme/theme113.xml" ContentType="application/vnd.openxmlformats-officedocument.theme+xml"/>
  <Override PartName="/ppt/theme/theme30.xml" ContentType="application/vnd.openxmlformats-officedocument.theme+xml"/>
  <Override PartName="/ppt/theme/theme135.xml" ContentType="application/vnd.openxmlformats-officedocument.theme+xml"/>
  <Override PartName="/ppt/theme/theme52.xml" ContentType="application/vnd.openxmlformats-officedocument.theme+xml"/>
  <Override PartName="/ppt/theme/theme12.xml" ContentType="application/vnd.openxmlformats-officedocument.theme+xml"/>
  <Override PartName="/ppt/theme/theme80.xml" ContentType="application/vnd.openxmlformats-officedocument.theme+xml"/>
  <Override PartName="/ppt/theme/theme38.xml" ContentType="application/vnd.openxmlformats-officedocument.theme+xml"/>
  <Override PartName="/ppt/theme/theme129.xml" ContentType="application/vnd.openxmlformats-officedocument.theme+xml"/>
  <Override PartName="/ppt/theme/theme46.xml" ContentType="application/vnd.openxmlformats-officedocument.theme+xml"/>
  <Override PartName="/ppt/theme/theme37.xml" ContentType="application/vnd.openxmlformats-officedocument.theme+xml"/>
  <Override PartName="/ppt/theme/theme133.xml" ContentType="application/vnd.openxmlformats-officedocument.theme+xml"/>
  <Override PartName="/ppt/theme/theme50.xml" ContentType="application/vnd.openxmlformats-officedocument.theme+xml"/>
  <Override PartName="/ppt/theme/theme51.xml" ContentType="application/vnd.openxmlformats-officedocument.theme+xml"/>
  <Override PartName="/ppt/theme/theme134.xml" ContentType="application/vnd.openxmlformats-officedocument.theme+xml"/>
  <Override PartName="/ppt/theme/theme47.xml" ContentType="application/vnd.openxmlformats-officedocument.theme+xml"/>
  <Override PartName="/ppt/theme/theme13.xml" ContentType="application/vnd.openxmlformats-officedocument.theme+xml"/>
  <Override PartName="/ppt/theme/theme81.xml" ContentType="application/vnd.openxmlformats-officedocument.theme+xml"/>
  <Override PartName="/ppt/theme/theme14.xml" ContentType="application/vnd.openxmlformats-officedocument.theme+xml"/>
  <Override PartName="/ppt/theme/theme82.xml" ContentType="application/vnd.openxmlformats-officedocument.theme+xml"/>
  <Override PartName="/ppt/theme/theme15.xml" ContentType="application/vnd.openxmlformats-officedocument.theme+xml"/>
  <Override PartName="/ppt/theme/theme83.xml" ContentType="application/vnd.openxmlformats-officedocument.theme+xml"/>
  <Override PartName="/ppt/theme/theme57.xml" ContentType="application/vnd.openxmlformats-officedocument.theme+xml"/>
  <Override PartName="/ppt/theme/theme44.xml" ContentType="application/vnd.openxmlformats-officedocument.theme+xml"/>
  <Override PartName="/ppt/theme/theme127.xml" ContentType="application/vnd.openxmlformats-officedocument.theme+xml"/>
  <Override PartName="/ppt/theme/theme16.xml" ContentType="application/vnd.openxmlformats-officedocument.theme+xml"/>
  <Override PartName="/ppt/theme/theme84.xml" ContentType="application/vnd.openxmlformats-officedocument.theme+xml"/>
  <Override PartName="/ppt/theme/theme58.xml" ContentType="application/vnd.openxmlformats-officedocument.theme+xml"/>
  <Override PartName="/ppt/theme/theme59.xml" ContentType="application/vnd.openxmlformats-officedocument.theme+xml"/>
  <Override PartName="/ppt/theme/theme120.xml" ContentType="application/vnd.openxmlformats-officedocument.theme+xml"/>
  <Override PartName="/ppt/theme/theme143.xml" ContentType="application/vnd.openxmlformats-officedocument.theme+xml"/>
  <Override PartName="/ppt/theme/theme60.xml" ContentType="application/vnd.openxmlformats-officedocument.theme+xml"/>
  <Override PartName="/ppt/theme/theme144.xml" ContentType="application/vnd.openxmlformats-officedocument.theme+xml"/>
  <Override PartName="/ppt/theme/theme61.xml" ContentType="application/vnd.openxmlformats-officedocument.theme+xml"/>
  <Override PartName="/ppt/theme/theme62.xml" ContentType="application/vnd.openxmlformats-officedocument.theme+xml"/>
  <Override PartName="/ppt/theme/theme63.xml" ContentType="application/vnd.openxmlformats-officedocument.theme+xml"/>
  <Override PartName="/ppt/theme/theme64.xml" ContentType="application/vnd.openxmlformats-officedocument.theme+xml"/>
  <Override PartName="/ppt/theme/theme65.xml" ContentType="application/vnd.openxmlformats-officedocument.theme+xml"/>
  <Override PartName="/ppt/theme/theme66.xml" ContentType="application/vnd.openxmlformats-officedocument.theme+xml"/>
  <Override PartName="/ppt/theme/theme67.xml" ContentType="application/vnd.openxmlformats-officedocument.theme+xml"/>
  <Override PartName="/ppt/theme/theme68.xml" ContentType="application/vnd.openxmlformats-officedocument.theme+xml"/>
  <Override PartName="/ppt/theme/theme70.xml" ContentType="application/vnd.openxmlformats-officedocument.theme+xml"/>
  <Override PartName="/ppt/theme/theme71.xml" ContentType="application/vnd.openxmlformats-officedocument.theme+xml"/>
  <Override PartName="/ppt/theme/theme72.xml" ContentType="application/vnd.openxmlformats-officedocument.theme+xml"/>
  <Override PartName="/ppt/theme/theme73.xml" ContentType="application/vnd.openxmlformats-officedocument.theme+xml"/>
  <Override PartName="/ppt/theme/theme74.xml" ContentType="application/vnd.openxmlformats-officedocument.theme+xml"/>
  <Override PartName="/ppt/theme/theme75.xml" ContentType="application/vnd.openxmlformats-officedocument.theme+xml"/>
  <Override PartName="/ppt/theme/theme76.xml" ContentType="application/vnd.openxmlformats-officedocument.theme+xml"/>
  <Override PartName="/ppt/theme/theme77.xml" ContentType="application/vnd.openxmlformats-officedocument.theme+xml"/>
  <Override PartName="/ppt/theme/theme78.xml" ContentType="application/vnd.openxmlformats-officedocument.theme+xml"/>
  <Override PartName="/ppt/theme/theme17.xml" ContentType="application/vnd.openxmlformats-officedocument.theme+xml"/>
  <Override PartName="/ppt/theme/theme85.xml" ContentType="application/vnd.openxmlformats-officedocument.theme+xml"/>
  <Override PartName="/ppt/theme/theme18.xml" ContentType="application/vnd.openxmlformats-officedocument.theme+xml"/>
  <Override PartName="/ppt/theme/theme86.xml" ContentType="application/vnd.openxmlformats-officedocument.theme+xml"/>
  <Override PartName="/ppt/theme/theme19.xml" ContentType="application/vnd.openxmlformats-officedocument.theme+xml"/>
  <Override PartName="/ppt/theme/theme87.xml" ContentType="application/vnd.openxmlformats-officedocument.theme+xml"/>
  <Override PartName="/ppt/theme/theme88.xml" ContentType="application/vnd.openxmlformats-officedocument.theme+xml"/>
  <Override PartName="/ppt/theme/theme89.xml" ContentType="application/vnd.openxmlformats-officedocument.theme+xml"/>
  <Override PartName="/ppt/theme/theme101.xml" ContentType="application/vnd.openxmlformats-officedocument.theme+xml"/>
  <Override PartName="/ppt/theme/theme102.xml" ContentType="application/vnd.openxmlformats-officedocument.theme+xml"/>
  <Override PartName="/ppt/theme/theme20.xml" ContentType="application/vnd.openxmlformats-officedocument.theme+xml"/>
  <Override PartName="/ppt/theme/theme103.xml" ContentType="application/vnd.openxmlformats-officedocument.theme+xml"/>
  <Override PartName="/ppt/theme/theme21.xml" ContentType="application/vnd.openxmlformats-officedocument.theme+xml"/>
  <Override PartName="/ppt/theme/theme104.xml" ContentType="application/vnd.openxmlformats-officedocument.theme+xml"/>
  <Override PartName="/ppt/theme/theme22.xml" ContentType="application/vnd.openxmlformats-officedocument.theme+xml"/>
  <Override PartName="/ppt/theme/theme90.xml" ContentType="application/vnd.openxmlformats-officedocument.theme+xml"/>
  <Override PartName="/ppt/theme/theme105.xml" ContentType="application/vnd.openxmlformats-officedocument.theme+xml"/>
  <Override PartName="/ppt/theme/theme91.xml" ContentType="application/vnd.openxmlformats-officedocument.theme+xml"/>
  <Override PartName="/ppt/theme/theme23.xml" ContentType="application/vnd.openxmlformats-officedocument.theme+xml"/>
  <Override PartName="/ppt/theme/theme106.xml" ContentType="application/vnd.openxmlformats-officedocument.theme+xml"/>
  <Override PartName="/ppt/theme/theme92.xml" ContentType="application/vnd.openxmlformats-officedocument.theme+xml"/>
  <Override PartName="/ppt/theme/theme24.xml" ContentType="application/vnd.openxmlformats-officedocument.theme+xml"/>
  <Override PartName="/ppt/theme/theme107.xml" ContentType="application/vnd.openxmlformats-officedocument.theme+xml"/>
  <Override PartName="/ppt/theme/theme93.xml" ContentType="application/vnd.openxmlformats-officedocument.theme+xml"/>
  <Override PartName="/ppt/theme/theme25.xml" ContentType="application/vnd.openxmlformats-officedocument.theme+xml"/>
  <Override PartName="/ppt/theme/theme108.xml" ContentType="application/vnd.openxmlformats-officedocument.theme+xml"/>
  <Override PartName="/ppt/theme/theme26.xml" ContentType="application/vnd.openxmlformats-officedocument.theme+xml"/>
  <Override PartName="/ppt/theme/theme94.xml" ContentType="application/vnd.openxmlformats-officedocument.theme+xml"/>
  <Override PartName="/ppt/theme/theme109.xml" ContentType="application/vnd.openxmlformats-officedocument.theme+xml"/>
  <Override PartName="/ppt/theme/theme111.xml" ContentType="application/vnd.openxmlformats-officedocument.theme+xml"/>
  <Override PartName="/ppt/theme/theme112.xml" ContentType="application/vnd.openxmlformats-officedocument.theme+xml"/>
  <Override PartName="/ppt/slideLayouts/_rels/slideLayout118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143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42.xml.rels" ContentType="application/vnd.openxmlformats-package.relationships+xml"/>
  <Override PartName="/ppt/slideLayouts/_rels/slideLayout141.xml.rels" ContentType="application/vnd.openxmlformats-package.relationships+xml"/>
  <Override PartName="/ppt/slideLayouts/_rels/slideLayout140.xml.rels" ContentType="application/vnd.openxmlformats-package.relationships+xml"/>
  <Override PartName="/ppt/slideLayouts/_rels/slideLayout136.xml.rels" ContentType="application/vnd.openxmlformats-package.relationships+xml"/>
  <Override PartName="/ppt/slideLayouts/_rels/slideLayout135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13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138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137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139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144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127.xml.rels" ContentType="application/vnd.openxmlformats-package.relationships+xml"/>
  <Override PartName="/ppt/slideLayouts/_rels/slideLayout125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13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29.xml.rels" ContentType="application/vnd.openxmlformats-package.relationships+xml"/>
  <Override PartName="/ppt/slideLayouts/_rels/slideLayout12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32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22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121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120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3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24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3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23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16.xml.rels" ContentType="application/vnd.openxmlformats-package.relationships+xml"/>
  <Override PartName="/ppt/slideLayouts/slideLayout10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s/slide1.xml" ContentType="application/vnd.openxmlformats-officedocument.presentationml.slide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2.xml" ContentType="application/vnd.openxmlformats-officedocument.presentationml.slide+xml"/>
  <Override PartName="/ppt/_rels/presentation.xml.rels" ContentType="application/vnd.openxmlformats-package.relationships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  <p:sldMasterId id="2147483670" r:id="rId13"/>
    <p:sldMasterId id="2147483672" r:id="rId14"/>
    <p:sldMasterId id="2147483674" r:id="rId15"/>
    <p:sldMasterId id="2147483676" r:id="rId16"/>
    <p:sldMasterId id="2147483678" r:id="rId17"/>
    <p:sldMasterId id="2147483680" r:id="rId18"/>
    <p:sldMasterId id="2147483682" r:id="rId19"/>
    <p:sldMasterId id="2147483684" r:id="rId20"/>
    <p:sldMasterId id="2147483686" r:id="rId21"/>
    <p:sldMasterId id="2147483688" r:id="rId22"/>
    <p:sldMasterId id="2147483690" r:id="rId23"/>
    <p:sldMasterId id="2147483692" r:id="rId24"/>
    <p:sldMasterId id="2147483694" r:id="rId25"/>
    <p:sldMasterId id="2147483696" r:id="rId26"/>
    <p:sldMasterId id="2147483698" r:id="rId27"/>
    <p:sldMasterId id="2147483700" r:id="rId28"/>
    <p:sldMasterId id="2147483702" r:id="rId29"/>
    <p:sldMasterId id="2147483704" r:id="rId30"/>
    <p:sldMasterId id="2147483706" r:id="rId31"/>
    <p:sldMasterId id="2147483708" r:id="rId32"/>
    <p:sldMasterId id="2147483710" r:id="rId33"/>
    <p:sldMasterId id="2147483712" r:id="rId34"/>
    <p:sldMasterId id="2147483714" r:id="rId35"/>
    <p:sldMasterId id="2147483716" r:id="rId36"/>
    <p:sldMasterId id="2147483718" r:id="rId37"/>
    <p:sldMasterId id="2147483720" r:id="rId38"/>
    <p:sldMasterId id="2147483722" r:id="rId39"/>
    <p:sldMasterId id="2147483724" r:id="rId40"/>
    <p:sldMasterId id="2147483726" r:id="rId41"/>
    <p:sldMasterId id="2147483728" r:id="rId42"/>
    <p:sldMasterId id="2147483730" r:id="rId43"/>
    <p:sldMasterId id="2147483732" r:id="rId44"/>
    <p:sldMasterId id="2147483734" r:id="rId45"/>
    <p:sldMasterId id="2147483736" r:id="rId46"/>
    <p:sldMasterId id="2147483738" r:id="rId47"/>
    <p:sldMasterId id="2147483740" r:id="rId48"/>
    <p:sldMasterId id="2147483742" r:id="rId49"/>
    <p:sldMasterId id="2147483744" r:id="rId50"/>
    <p:sldMasterId id="2147483746" r:id="rId51"/>
    <p:sldMasterId id="2147483748" r:id="rId52"/>
    <p:sldMasterId id="2147483750" r:id="rId53"/>
    <p:sldMasterId id="2147483752" r:id="rId54"/>
    <p:sldMasterId id="2147483754" r:id="rId55"/>
    <p:sldMasterId id="2147483756" r:id="rId56"/>
    <p:sldMasterId id="2147483758" r:id="rId57"/>
    <p:sldMasterId id="2147483760" r:id="rId58"/>
    <p:sldMasterId id="2147483762" r:id="rId59"/>
    <p:sldMasterId id="2147483764" r:id="rId60"/>
    <p:sldMasterId id="2147483766" r:id="rId61"/>
    <p:sldMasterId id="2147483768" r:id="rId62"/>
    <p:sldMasterId id="2147483770" r:id="rId63"/>
    <p:sldMasterId id="2147483772" r:id="rId64"/>
    <p:sldMasterId id="2147483774" r:id="rId65"/>
    <p:sldMasterId id="2147483776" r:id="rId66"/>
    <p:sldMasterId id="2147483778" r:id="rId67"/>
    <p:sldMasterId id="2147483780" r:id="rId68"/>
    <p:sldMasterId id="2147483782" r:id="rId69"/>
    <p:sldMasterId id="2147483784" r:id="rId70"/>
    <p:sldMasterId id="2147483786" r:id="rId71"/>
    <p:sldMasterId id="2147483788" r:id="rId72"/>
    <p:sldMasterId id="2147483790" r:id="rId73"/>
    <p:sldMasterId id="2147483792" r:id="rId74"/>
    <p:sldMasterId id="2147483794" r:id="rId75"/>
    <p:sldMasterId id="2147483796" r:id="rId76"/>
    <p:sldMasterId id="2147483798" r:id="rId77"/>
    <p:sldMasterId id="2147483800" r:id="rId78"/>
    <p:sldMasterId id="2147483802" r:id="rId79"/>
    <p:sldMasterId id="2147483804" r:id="rId80"/>
    <p:sldMasterId id="2147483806" r:id="rId81"/>
    <p:sldMasterId id="2147483808" r:id="rId82"/>
    <p:sldMasterId id="2147483810" r:id="rId83"/>
    <p:sldMasterId id="2147483812" r:id="rId84"/>
    <p:sldMasterId id="2147483814" r:id="rId85"/>
    <p:sldMasterId id="2147483816" r:id="rId86"/>
    <p:sldMasterId id="2147483818" r:id="rId87"/>
    <p:sldMasterId id="2147483820" r:id="rId88"/>
    <p:sldMasterId id="2147483822" r:id="rId89"/>
    <p:sldMasterId id="2147483824" r:id="rId90"/>
    <p:sldMasterId id="2147483826" r:id="rId91"/>
    <p:sldMasterId id="2147483828" r:id="rId92"/>
    <p:sldMasterId id="2147483830" r:id="rId93"/>
    <p:sldMasterId id="2147483832" r:id="rId94"/>
    <p:sldMasterId id="2147483834" r:id="rId95"/>
    <p:sldMasterId id="2147483836" r:id="rId96"/>
    <p:sldMasterId id="2147483838" r:id="rId97"/>
    <p:sldMasterId id="2147483840" r:id="rId98"/>
    <p:sldMasterId id="2147483842" r:id="rId99"/>
    <p:sldMasterId id="2147483844" r:id="rId100"/>
    <p:sldMasterId id="2147483846" r:id="rId101"/>
    <p:sldMasterId id="2147483848" r:id="rId102"/>
    <p:sldMasterId id="2147483850" r:id="rId103"/>
    <p:sldMasterId id="2147483852" r:id="rId104"/>
    <p:sldMasterId id="2147483854" r:id="rId105"/>
    <p:sldMasterId id="2147483856" r:id="rId106"/>
    <p:sldMasterId id="2147483858" r:id="rId107"/>
    <p:sldMasterId id="2147483860" r:id="rId108"/>
    <p:sldMasterId id="2147483862" r:id="rId109"/>
    <p:sldMasterId id="2147483864" r:id="rId110"/>
    <p:sldMasterId id="2147483866" r:id="rId111"/>
    <p:sldMasterId id="2147483868" r:id="rId112"/>
    <p:sldMasterId id="2147483870" r:id="rId113"/>
    <p:sldMasterId id="2147483872" r:id="rId114"/>
    <p:sldMasterId id="2147483874" r:id="rId115"/>
    <p:sldMasterId id="2147483876" r:id="rId116"/>
    <p:sldMasterId id="2147483878" r:id="rId117"/>
    <p:sldMasterId id="2147483880" r:id="rId118"/>
    <p:sldMasterId id="2147483882" r:id="rId119"/>
    <p:sldMasterId id="2147483884" r:id="rId120"/>
    <p:sldMasterId id="2147483886" r:id="rId121"/>
    <p:sldMasterId id="2147483888" r:id="rId122"/>
    <p:sldMasterId id="2147483890" r:id="rId123"/>
    <p:sldMasterId id="2147483892" r:id="rId124"/>
    <p:sldMasterId id="2147483894" r:id="rId125"/>
    <p:sldMasterId id="2147483896" r:id="rId126"/>
    <p:sldMasterId id="2147483898" r:id="rId127"/>
    <p:sldMasterId id="2147483900" r:id="rId128"/>
    <p:sldMasterId id="2147483902" r:id="rId129"/>
    <p:sldMasterId id="2147483904" r:id="rId130"/>
    <p:sldMasterId id="2147483906" r:id="rId131"/>
    <p:sldMasterId id="2147483908" r:id="rId132"/>
    <p:sldMasterId id="2147483910" r:id="rId133"/>
    <p:sldMasterId id="2147483912" r:id="rId134"/>
    <p:sldMasterId id="2147483914" r:id="rId135"/>
    <p:sldMasterId id="2147483916" r:id="rId136"/>
    <p:sldMasterId id="2147483918" r:id="rId137"/>
    <p:sldMasterId id="2147483920" r:id="rId138"/>
    <p:sldMasterId id="2147483922" r:id="rId139"/>
    <p:sldMasterId id="2147483924" r:id="rId140"/>
    <p:sldMasterId id="2147483926" r:id="rId141"/>
    <p:sldMasterId id="2147483928" r:id="rId142"/>
    <p:sldMasterId id="2147483930" r:id="rId143"/>
    <p:sldMasterId id="2147483932" r:id="rId144"/>
    <p:sldMasterId id="2147483934" r:id="rId145"/>
  </p:sldMasterIdLst>
  <p:sldIdLst>
    <p:sldId id="256" r:id="rId146"/>
    <p:sldId id="257" r:id="rId147"/>
  </p:sldIdLst>
  <p:sldSz cx="10690225" cy="756285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slideMaster" Target="slideMasters/slideMaster15.xml"/><Relationship Id="rId17" Type="http://schemas.openxmlformats.org/officeDocument/2006/relationships/slideMaster" Target="slideMasters/slideMaster16.xml"/><Relationship Id="rId18" Type="http://schemas.openxmlformats.org/officeDocument/2006/relationships/slideMaster" Target="slideMasters/slideMaster17.xml"/><Relationship Id="rId19" Type="http://schemas.openxmlformats.org/officeDocument/2006/relationships/slideMaster" Target="slideMasters/slideMaster18.xml"/><Relationship Id="rId20" Type="http://schemas.openxmlformats.org/officeDocument/2006/relationships/slideMaster" Target="slideMasters/slideMaster19.xml"/><Relationship Id="rId21" Type="http://schemas.openxmlformats.org/officeDocument/2006/relationships/slideMaster" Target="slideMasters/slideMaster20.xml"/><Relationship Id="rId22" Type="http://schemas.openxmlformats.org/officeDocument/2006/relationships/slideMaster" Target="slideMasters/slideMaster21.xml"/><Relationship Id="rId23" Type="http://schemas.openxmlformats.org/officeDocument/2006/relationships/slideMaster" Target="slideMasters/slideMaster22.xml"/><Relationship Id="rId24" Type="http://schemas.openxmlformats.org/officeDocument/2006/relationships/slideMaster" Target="slideMasters/slideMaster23.xml"/><Relationship Id="rId25" Type="http://schemas.openxmlformats.org/officeDocument/2006/relationships/slideMaster" Target="slideMasters/slideMaster24.xml"/><Relationship Id="rId26" Type="http://schemas.openxmlformats.org/officeDocument/2006/relationships/slideMaster" Target="slideMasters/slideMaster25.xml"/><Relationship Id="rId27" Type="http://schemas.openxmlformats.org/officeDocument/2006/relationships/slideMaster" Target="slideMasters/slideMaster26.xml"/><Relationship Id="rId28" Type="http://schemas.openxmlformats.org/officeDocument/2006/relationships/slideMaster" Target="slideMasters/slideMaster27.xml"/><Relationship Id="rId29" Type="http://schemas.openxmlformats.org/officeDocument/2006/relationships/slideMaster" Target="slideMasters/slideMaster28.xml"/><Relationship Id="rId30" Type="http://schemas.openxmlformats.org/officeDocument/2006/relationships/slideMaster" Target="slideMasters/slideMaster29.xml"/><Relationship Id="rId31" Type="http://schemas.openxmlformats.org/officeDocument/2006/relationships/slideMaster" Target="slideMasters/slideMaster30.xml"/><Relationship Id="rId32" Type="http://schemas.openxmlformats.org/officeDocument/2006/relationships/slideMaster" Target="slideMasters/slideMaster31.xml"/><Relationship Id="rId33" Type="http://schemas.openxmlformats.org/officeDocument/2006/relationships/slideMaster" Target="slideMasters/slideMaster32.xml"/><Relationship Id="rId34" Type="http://schemas.openxmlformats.org/officeDocument/2006/relationships/slideMaster" Target="slideMasters/slideMaster33.xml"/><Relationship Id="rId35" Type="http://schemas.openxmlformats.org/officeDocument/2006/relationships/slideMaster" Target="slideMasters/slideMaster34.xml"/><Relationship Id="rId36" Type="http://schemas.openxmlformats.org/officeDocument/2006/relationships/slideMaster" Target="slideMasters/slideMaster35.xml"/><Relationship Id="rId37" Type="http://schemas.openxmlformats.org/officeDocument/2006/relationships/slideMaster" Target="slideMasters/slideMaster36.xml"/><Relationship Id="rId38" Type="http://schemas.openxmlformats.org/officeDocument/2006/relationships/slideMaster" Target="slideMasters/slideMaster37.xml"/><Relationship Id="rId39" Type="http://schemas.openxmlformats.org/officeDocument/2006/relationships/slideMaster" Target="slideMasters/slideMaster38.xml"/><Relationship Id="rId40" Type="http://schemas.openxmlformats.org/officeDocument/2006/relationships/slideMaster" Target="slideMasters/slideMaster39.xml"/><Relationship Id="rId41" Type="http://schemas.openxmlformats.org/officeDocument/2006/relationships/slideMaster" Target="slideMasters/slideMaster40.xml"/><Relationship Id="rId42" Type="http://schemas.openxmlformats.org/officeDocument/2006/relationships/slideMaster" Target="slideMasters/slideMaster41.xml"/><Relationship Id="rId43" Type="http://schemas.openxmlformats.org/officeDocument/2006/relationships/slideMaster" Target="slideMasters/slideMaster42.xml"/><Relationship Id="rId44" Type="http://schemas.openxmlformats.org/officeDocument/2006/relationships/slideMaster" Target="slideMasters/slideMaster43.xml"/><Relationship Id="rId45" Type="http://schemas.openxmlformats.org/officeDocument/2006/relationships/slideMaster" Target="slideMasters/slideMaster44.xml"/><Relationship Id="rId46" Type="http://schemas.openxmlformats.org/officeDocument/2006/relationships/slideMaster" Target="slideMasters/slideMaster45.xml"/><Relationship Id="rId47" Type="http://schemas.openxmlformats.org/officeDocument/2006/relationships/slideMaster" Target="slideMasters/slideMaster46.xml"/><Relationship Id="rId48" Type="http://schemas.openxmlformats.org/officeDocument/2006/relationships/slideMaster" Target="slideMasters/slideMaster47.xml"/><Relationship Id="rId49" Type="http://schemas.openxmlformats.org/officeDocument/2006/relationships/slideMaster" Target="slideMasters/slideMaster48.xml"/><Relationship Id="rId50" Type="http://schemas.openxmlformats.org/officeDocument/2006/relationships/slideMaster" Target="slideMasters/slideMaster49.xml"/><Relationship Id="rId51" Type="http://schemas.openxmlformats.org/officeDocument/2006/relationships/slideMaster" Target="slideMasters/slideMaster50.xml"/><Relationship Id="rId52" Type="http://schemas.openxmlformats.org/officeDocument/2006/relationships/slideMaster" Target="slideMasters/slideMaster51.xml"/><Relationship Id="rId53" Type="http://schemas.openxmlformats.org/officeDocument/2006/relationships/slideMaster" Target="slideMasters/slideMaster52.xml"/><Relationship Id="rId54" Type="http://schemas.openxmlformats.org/officeDocument/2006/relationships/slideMaster" Target="slideMasters/slideMaster53.xml"/><Relationship Id="rId55" Type="http://schemas.openxmlformats.org/officeDocument/2006/relationships/slideMaster" Target="slideMasters/slideMaster54.xml"/><Relationship Id="rId56" Type="http://schemas.openxmlformats.org/officeDocument/2006/relationships/slideMaster" Target="slideMasters/slideMaster55.xml"/><Relationship Id="rId57" Type="http://schemas.openxmlformats.org/officeDocument/2006/relationships/slideMaster" Target="slideMasters/slideMaster56.xml"/><Relationship Id="rId58" Type="http://schemas.openxmlformats.org/officeDocument/2006/relationships/slideMaster" Target="slideMasters/slideMaster57.xml"/><Relationship Id="rId59" Type="http://schemas.openxmlformats.org/officeDocument/2006/relationships/slideMaster" Target="slideMasters/slideMaster58.xml"/><Relationship Id="rId60" Type="http://schemas.openxmlformats.org/officeDocument/2006/relationships/slideMaster" Target="slideMasters/slideMaster59.xml"/><Relationship Id="rId61" Type="http://schemas.openxmlformats.org/officeDocument/2006/relationships/slideMaster" Target="slideMasters/slideMaster60.xml"/><Relationship Id="rId62" Type="http://schemas.openxmlformats.org/officeDocument/2006/relationships/slideMaster" Target="slideMasters/slideMaster61.xml"/><Relationship Id="rId63" Type="http://schemas.openxmlformats.org/officeDocument/2006/relationships/slideMaster" Target="slideMasters/slideMaster62.xml"/><Relationship Id="rId64" Type="http://schemas.openxmlformats.org/officeDocument/2006/relationships/slideMaster" Target="slideMasters/slideMaster63.xml"/><Relationship Id="rId65" Type="http://schemas.openxmlformats.org/officeDocument/2006/relationships/slideMaster" Target="slideMasters/slideMaster64.xml"/><Relationship Id="rId66" Type="http://schemas.openxmlformats.org/officeDocument/2006/relationships/slideMaster" Target="slideMasters/slideMaster65.xml"/><Relationship Id="rId67" Type="http://schemas.openxmlformats.org/officeDocument/2006/relationships/slideMaster" Target="slideMasters/slideMaster66.xml"/><Relationship Id="rId68" Type="http://schemas.openxmlformats.org/officeDocument/2006/relationships/slideMaster" Target="slideMasters/slideMaster67.xml"/><Relationship Id="rId69" Type="http://schemas.openxmlformats.org/officeDocument/2006/relationships/slideMaster" Target="slideMasters/slideMaster68.xml"/><Relationship Id="rId70" Type="http://schemas.openxmlformats.org/officeDocument/2006/relationships/slideMaster" Target="slideMasters/slideMaster69.xml"/><Relationship Id="rId71" Type="http://schemas.openxmlformats.org/officeDocument/2006/relationships/slideMaster" Target="slideMasters/slideMaster70.xml"/><Relationship Id="rId72" Type="http://schemas.openxmlformats.org/officeDocument/2006/relationships/slideMaster" Target="slideMasters/slideMaster71.xml"/><Relationship Id="rId73" Type="http://schemas.openxmlformats.org/officeDocument/2006/relationships/slideMaster" Target="slideMasters/slideMaster72.xml"/><Relationship Id="rId74" Type="http://schemas.openxmlformats.org/officeDocument/2006/relationships/slideMaster" Target="slideMasters/slideMaster73.xml"/><Relationship Id="rId75" Type="http://schemas.openxmlformats.org/officeDocument/2006/relationships/slideMaster" Target="slideMasters/slideMaster74.xml"/><Relationship Id="rId76" Type="http://schemas.openxmlformats.org/officeDocument/2006/relationships/slideMaster" Target="slideMasters/slideMaster75.xml"/><Relationship Id="rId77" Type="http://schemas.openxmlformats.org/officeDocument/2006/relationships/slideMaster" Target="slideMasters/slideMaster76.xml"/><Relationship Id="rId78" Type="http://schemas.openxmlformats.org/officeDocument/2006/relationships/slideMaster" Target="slideMasters/slideMaster77.xml"/><Relationship Id="rId79" Type="http://schemas.openxmlformats.org/officeDocument/2006/relationships/slideMaster" Target="slideMasters/slideMaster78.xml"/><Relationship Id="rId80" Type="http://schemas.openxmlformats.org/officeDocument/2006/relationships/slideMaster" Target="slideMasters/slideMaster79.xml"/><Relationship Id="rId81" Type="http://schemas.openxmlformats.org/officeDocument/2006/relationships/slideMaster" Target="slideMasters/slideMaster80.xml"/><Relationship Id="rId82" Type="http://schemas.openxmlformats.org/officeDocument/2006/relationships/slideMaster" Target="slideMasters/slideMaster81.xml"/><Relationship Id="rId83" Type="http://schemas.openxmlformats.org/officeDocument/2006/relationships/slideMaster" Target="slideMasters/slideMaster82.xml"/><Relationship Id="rId84" Type="http://schemas.openxmlformats.org/officeDocument/2006/relationships/slideMaster" Target="slideMasters/slideMaster83.xml"/><Relationship Id="rId85" Type="http://schemas.openxmlformats.org/officeDocument/2006/relationships/slideMaster" Target="slideMasters/slideMaster84.xml"/><Relationship Id="rId86" Type="http://schemas.openxmlformats.org/officeDocument/2006/relationships/slideMaster" Target="slideMasters/slideMaster85.xml"/><Relationship Id="rId87" Type="http://schemas.openxmlformats.org/officeDocument/2006/relationships/slideMaster" Target="slideMasters/slideMaster86.xml"/><Relationship Id="rId88" Type="http://schemas.openxmlformats.org/officeDocument/2006/relationships/slideMaster" Target="slideMasters/slideMaster87.xml"/><Relationship Id="rId89" Type="http://schemas.openxmlformats.org/officeDocument/2006/relationships/slideMaster" Target="slideMasters/slideMaster88.xml"/><Relationship Id="rId90" Type="http://schemas.openxmlformats.org/officeDocument/2006/relationships/slideMaster" Target="slideMasters/slideMaster89.xml"/><Relationship Id="rId91" Type="http://schemas.openxmlformats.org/officeDocument/2006/relationships/slideMaster" Target="slideMasters/slideMaster90.xml"/><Relationship Id="rId92" Type="http://schemas.openxmlformats.org/officeDocument/2006/relationships/slideMaster" Target="slideMasters/slideMaster91.xml"/><Relationship Id="rId93" Type="http://schemas.openxmlformats.org/officeDocument/2006/relationships/slideMaster" Target="slideMasters/slideMaster92.xml"/><Relationship Id="rId94" Type="http://schemas.openxmlformats.org/officeDocument/2006/relationships/slideMaster" Target="slideMasters/slideMaster93.xml"/><Relationship Id="rId95" Type="http://schemas.openxmlformats.org/officeDocument/2006/relationships/slideMaster" Target="slideMasters/slideMaster94.xml"/><Relationship Id="rId96" Type="http://schemas.openxmlformats.org/officeDocument/2006/relationships/slideMaster" Target="slideMasters/slideMaster95.xml"/><Relationship Id="rId97" Type="http://schemas.openxmlformats.org/officeDocument/2006/relationships/slideMaster" Target="slideMasters/slideMaster96.xml"/><Relationship Id="rId98" Type="http://schemas.openxmlformats.org/officeDocument/2006/relationships/slideMaster" Target="slideMasters/slideMaster97.xml"/><Relationship Id="rId99" Type="http://schemas.openxmlformats.org/officeDocument/2006/relationships/slideMaster" Target="slideMasters/slideMaster98.xml"/><Relationship Id="rId100" Type="http://schemas.openxmlformats.org/officeDocument/2006/relationships/slideMaster" Target="slideMasters/slideMaster99.xml"/><Relationship Id="rId101" Type="http://schemas.openxmlformats.org/officeDocument/2006/relationships/slideMaster" Target="slideMasters/slideMaster100.xml"/><Relationship Id="rId102" Type="http://schemas.openxmlformats.org/officeDocument/2006/relationships/slideMaster" Target="slideMasters/slideMaster101.xml"/><Relationship Id="rId103" Type="http://schemas.openxmlformats.org/officeDocument/2006/relationships/slideMaster" Target="slideMasters/slideMaster102.xml"/><Relationship Id="rId104" Type="http://schemas.openxmlformats.org/officeDocument/2006/relationships/slideMaster" Target="slideMasters/slideMaster103.xml"/><Relationship Id="rId105" Type="http://schemas.openxmlformats.org/officeDocument/2006/relationships/slideMaster" Target="slideMasters/slideMaster104.xml"/><Relationship Id="rId106" Type="http://schemas.openxmlformats.org/officeDocument/2006/relationships/slideMaster" Target="slideMasters/slideMaster105.xml"/><Relationship Id="rId107" Type="http://schemas.openxmlformats.org/officeDocument/2006/relationships/slideMaster" Target="slideMasters/slideMaster106.xml"/><Relationship Id="rId108" Type="http://schemas.openxmlformats.org/officeDocument/2006/relationships/slideMaster" Target="slideMasters/slideMaster107.xml"/><Relationship Id="rId109" Type="http://schemas.openxmlformats.org/officeDocument/2006/relationships/slideMaster" Target="slideMasters/slideMaster108.xml"/><Relationship Id="rId110" Type="http://schemas.openxmlformats.org/officeDocument/2006/relationships/slideMaster" Target="slideMasters/slideMaster109.xml"/><Relationship Id="rId111" Type="http://schemas.openxmlformats.org/officeDocument/2006/relationships/slideMaster" Target="slideMasters/slideMaster110.xml"/><Relationship Id="rId112" Type="http://schemas.openxmlformats.org/officeDocument/2006/relationships/slideMaster" Target="slideMasters/slideMaster111.xml"/><Relationship Id="rId113" Type="http://schemas.openxmlformats.org/officeDocument/2006/relationships/slideMaster" Target="slideMasters/slideMaster112.xml"/><Relationship Id="rId114" Type="http://schemas.openxmlformats.org/officeDocument/2006/relationships/slideMaster" Target="slideMasters/slideMaster113.xml"/><Relationship Id="rId115" Type="http://schemas.openxmlformats.org/officeDocument/2006/relationships/slideMaster" Target="slideMasters/slideMaster114.xml"/><Relationship Id="rId116" Type="http://schemas.openxmlformats.org/officeDocument/2006/relationships/slideMaster" Target="slideMasters/slideMaster115.xml"/><Relationship Id="rId117" Type="http://schemas.openxmlformats.org/officeDocument/2006/relationships/slideMaster" Target="slideMasters/slideMaster116.xml"/><Relationship Id="rId118" Type="http://schemas.openxmlformats.org/officeDocument/2006/relationships/slideMaster" Target="slideMasters/slideMaster117.xml"/><Relationship Id="rId119" Type="http://schemas.openxmlformats.org/officeDocument/2006/relationships/slideMaster" Target="slideMasters/slideMaster118.xml"/><Relationship Id="rId120" Type="http://schemas.openxmlformats.org/officeDocument/2006/relationships/slideMaster" Target="slideMasters/slideMaster119.xml"/><Relationship Id="rId121" Type="http://schemas.openxmlformats.org/officeDocument/2006/relationships/slideMaster" Target="slideMasters/slideMaster120.xml"/><Relationship Id="rId122" Type="http://schemas.openxmlformats.org/officeDocument/2006/relationships/slideMaster" Target="slideMasters/slideMaster121.xml"/><Relationship Id="rId123" Type="http://schemas.openxmlformats.org/officeDocument/2006/relationships/slideMaster" Target="slideMasters/slideMaster122.xml"/><Relationship Id="rId124" Type="http://schemas.openxmlformats.org/officeDocument/2006/relationships/slideMaster" Target="slideMasters/slideMaster123.xml"/><Relationship Id="rId125" Type="http://schemas.openxmlformats.org/officeDocument/2006/relationships/slideMaster" Target="slideMasters/slideMaster124.xml"/><Relationship Id="rId126" Type="http://schemas.openxmlformats.org/officeDocument/2006/relationships/slideMaster" Target="slideMasters/slideMaster125.xml"/><Relationship Id="rId127" Type="http://schemas.openxmlformats.org/officeDocument/2006/relationships/slideMaster" Target="slideMasters/slideMaster126.xml"/><Relationship Id="rId128" Type="http://schemas.openxmlformats.org/officeDocument/2006/relationships/slideMaster" Target="slideMasters/slideMaster127.xml"/><Relationship Id="rId129" Type="http://schemas.openxmlformats.org/officeDocument/2006/relationships/slideMaster" Target="slideMasters/slideMaster128.xml"/><Relationship Id="rId130" Type="http://schemas.openxmlformats.org/officeDocument/2006/relationships/slideMaster" Target="slideMasters/slideMaster129.xml"/><Relationship Id="rId131" Type="http://schemas.openxmlformats.org/officeDocument/2006/relationships/slideMaster" Target="slideMasters/slideMaster130.xml"/><Relationship Id="rId132" Type="http://schemas.openxmlformats.org/officeDocument/2006/relationships/slideMaster" Target="slideMasters/slideMaster131.xml"/><Relationship Id="rId133" Type="http://schemas.openxmlformats.org/officeDocument/2006/relationships/slideMaster" Target="slideMasters/slideMaster132.xml"/><Relationship Id="rId134" Type="http://schemas.openxmlformats.org/officeDocument/2006/relationships/slideMaster" Target="slideMasters/slideMaster133.xml"/><Relationship Id="rId135" Type="http://schemas.openxmlformats.org/officeDocument/2006/relationships/slideMaster" Target="slideMasters/slideMaster134.xml"/><Relationship Id="rId136" Type="http://schemas.openxmlformats.org/officeDocument/2006/relationships/slideMaster" Target="slideMasters/slideMaster135.xml"/><Relationship Id="rId137" Type="http://schemas.openxmlformats.org/officeDocument/2006/relationships/slideMaster" Target="slideMasters/slideMaster136.xml"/><Relationship Id="rId138" Type="http://schemas.openxmlformats.org/officeDocument/2006/relationships/slideMaster" Target="slideMasters/slideMaster137.xml"/><Relationship Id="rId139" Type="http://schemas.openxmlformats.org/officeDocument/2006/relationships/slideMaster" Target="slideMasters/slideMaster138.xml"/><Relationship Id="rId140" Type="http://schemas.openxmlformats.org/officeDocument/2006/relationships/slideMaster" Target="slideMasters/slideMaster139.xml"/><Relationship Id="rId141" Type="http://schemas.openxmlformats.org/officeDocument/2006/relationships/slideMaster" Target="slideMasters/slideMaster140.xml"/><Relationship Id="rId142" Type="http://schemas.openxmlformats.org/officeDocument/2006/relationships/slideMaster" Target="slideMasters/slideMaster141.xml"/><Relationship Id="rId143" Type="http://schemas.openxmlformats.org/officeDocument/2006/relationships/slideMaster" Target="slideMasters/slideMaster142.xml"/><Relationship Id="rId144" Type="http://schemas.openxmlformats.org/officeDocument/2006/relationships/slideMaster" Target="slideMasters/slideMaster143.xml"/><Relationship Id="rId145" Type="http://schemas.openxmlformats.org/officeDocument/2006/relationships/slideMaster" Target="slideMasters/slideMaster144.xml"/><Relationship Id="rId146" Type="http://schemas.openxmlformats.org/officeDocument/2006/relationships/slide" Target="slides/slide1.xml"/><Relationship Id="rId147" Type="http://schemas.openxmlformats.org/officeDocument/2006/relationships/slide" Target="slides/slide2.xml"/><Relationship Id="rId148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0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1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2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3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4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5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6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7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8.xml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9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0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1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2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3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4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5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6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7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8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9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0.xml"/>
</Relationships>
</file>

<file path=ppt/slideLayouts/_rels/slideLayout1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1.xml"/>
</Relationships>
</file>

<file path=ppt/slideLayouts/_rels/slideLayout1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2.xml"/>
</Relationships>
</file>

<file path=ppt/slideLayouts/_rels/slideLayout1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3.xml"/>
</Relationships>
</file>

<file path=ppt/slideLayouts/_rels/slideLayout1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4.xml"/>
</Relationships>
</file>

<file path=ppt/slideLayouts/_rels/slideLayout1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5.xml"/>
</Relationships>
</file>

<file path=ppt/slideLayouts/_rels/slideLayout1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6.xml"/>
</Relationships>
</file>

<file path=ppt/slideLayouts/_rels/slideLayout1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7.xml"/>
</Relationships>
</file>

<file path=ppt/slideLayouts/_rels/slideLayout1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8.xml"/>
</Relationships>
</file>

<file path=ppt/slideLayouts/_rels/slideLayout1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9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0.xml"/>
</Relationships>
</file>

<file path=ppt/slideLayouts/_rels/slideLayout1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1.xml"/>
</Relationships>
</file>

<file path=ppt/slideLayouts/_rels/slideLayout1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2.xml"/>
</Relationships>
</file>

<file path=ppt/slideLayouts/_rels/slideLayout1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3.xml"/>
</Relationships>
</file>

<file path=ppt/slideLayouts/_rels/slideLayout1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4.xml"/>
</Relationships>
</file>

<file path=ppt/slideLayouts/_rels/slideLayout1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5.xml"/>
</Relationships>
</file>

<file path=ppt/slideLayouts/_rels/slideLayout1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6.xml"/>
</Relationships>
</file>

<file path=ppt/slideLayouts/_rels/slideLayout1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7.xml"/>
</Relationships>
</file>

<file path=ppt/slideLayouts/_rels/slideLayout1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8.xml"/>
</Relationships>
</file>

<file path=ppt/slideLayouts/_rels/slideLayout1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9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0.xml"/>
</Relationships>
</file>

<file path=ppt/slideLayouts/_rels/slideLayout1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1.xml"/>
</Relationships>
</file>

<file path=ppt/slideLayouts/_rels/slideLayout1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2.xml"/>
</Relationships>
</file>

<file path=ppt/slideLayouts/_rels/slideLayout1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3.xml"/>
</Relationships>
</file>

<file path=ppt/slideLayouts/_rels/slideLayout1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4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8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1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2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4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5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6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7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8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9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0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1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2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3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5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6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7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8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9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0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1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2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3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4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6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7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8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9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0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1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2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3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4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5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7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8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9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0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1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2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3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4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5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6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8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9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0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1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2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3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4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5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6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7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9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0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1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2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3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4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5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6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7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8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/>
          </p:nvPr>
        </p:nvSpPr>
        <p:spPr>
          <a:xfrm>
            <a:off x="546408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4"/>
          <p:cNvSpPr>
            <a:spLocks noGrp="1"/>
          </p:cNvSpPr>
          <p:nvPr>
            <p:ph/>
          </p:nvPr>
        </p:nvSpPr>
        <p:spPr>
          <a:xfrm>
            <a:off x="534240" y="4060440"/>
            <a:ext cx="962064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C0A43811-DA1A-4EA9-AE9A-68C86B4CBB8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mediaAndTx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9"/>
          </p:nvPr>
        </p:nvSpPr>
        <p:spPr/>
        <p:txBody>
          <a:bodyPr/>
          <a:p>
            <a:fld id="{C5689609-98A3-49C4-89DE-3095F67A940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8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63"/>
          </p:nvPr>
        </p:nvSpPr>
        <p:spPr/>
        <p:txBody>
          <a:bodyPr/>
          <a:p>
            <a:fld id="{CD947545-49D3-4C7B-A7B5-0CCEBFB2AD0E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6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8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66"/>
          </p:nvPr>
        </p:nvSpPr>
        <p:spPr/>
        <p:txBody>
          <a:bodyPr/>
          <a:p>
            <a:fld id="{55077ECD-CB74-4BD7-B388-2D0B78D589A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6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Default 8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962064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6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69"/>
          </p:nvPr>
        </p:nvSpPr>
        <p:spPr/>
        <p:txBody>
          <a:bodyPr/>
          <a:p>
            <a:fld id="{4D9F3900-9BCA-4911-9D65-ECFAF9CFF8D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7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9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6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962064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7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72"/>
          </p:nvPr>
        </p:nvSpPr>
        <p:spPr/>
        <p:txBody>
          <a:bodyPr/>
          <a:p>
            <a:fld id="{D4FA526F-3D4D-416E-A1A8-AB1EB3D2894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7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9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4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76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5" name="PlaceHolder 3"/>
          <p:cNvSpPr>
            <a:spLocks noGrp="1"/>
          </p:cNvSpPr>
          <p:nvPr>
            <p:ph/>
          </p:nvPr>
        </p:nvSpPr>
        <p:spPr>
          <a:xfrm>
            <a:off x="5464080" y="1769400"/>
            <a:ext cx="469476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7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75"/>
          </p:nvPr>
        </p:nvSpPr>
        <p:spPr/>
        <p:txBody>
          <a:bodyPr/>
          <a:p>
            <a:fld id="{F2A59AC3-F408-44BF-AEC9-A7F9352CD448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7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9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7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78"/>
          </p:nvPr>
        </p:nvSpPr>
        <p:spPr/>
        <p:txBody>
          <a:bodyPr/>
          <a:p>
            <a:fld id="{759A065E-F69C-45BE-83F0-5803EF28DF1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7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mediaAndTx" preserve="1">
  <p:cSld name="Default 9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8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81"/>
          </p:nvPr>
        </p:nvSpPr>
        <p:spPr/>
        <p:txBody>
          <a:bodyPr/>
          <a:p>
            <a:fld id="{98827006-3503-4162-9F1B-343415EC1AC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8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Tx" preserve="1">
  <p:cSld name="Default 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2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3" name="PlaceHolder 3"/>
          <p:cNvSpPr>
            <a:spLocks noGrp="1"/>
          </p:cNvSpPr>
          <p:nvPr>
            <p:ph/>
          </p:nvPr>
        </p:nvSpPr>
        <p:spPr>
          <a:xfrm>
            <a:off x="5464080" y="1769400"/>
            <a:ext cx="469476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4" name="PlaceHolder 4"/>
          <p:cNvSpPr>
            <a:spLocks noGrp="1"/>
          </p:cNvSpPr>
          <p:nvPr>
            <p:ph/>
          </p:nvPr>
        </p:nvSpPr>
        <p:spPr>
          <a:xfrm>
            <a:off x="534240" y="406044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8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84"/>
          </p:nvPr>
        </p:nvSpPr>
        <p:spPr/>
        <p:txBody>
          <a:bodyPr/>
          <a:p>
            <a:fld id="{80FD5A8B-3081-46CA-8F38-A1FCB7C63DF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8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Default 9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3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76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4" name="PlaceHolder 3"/>
          <p:cNvSpPr>
            <a:spLocks noGrp="1"/>
          </p:cNvSpPr>
          <p:nvPr>
            <p:ph/>
          </p:nvPr>
        </p:nvSpPr>
        <p:spPr>
          <a:xfrm>
            <a:off x="546408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5" name="PlaceHolder 4"/>
          <p:cNvSpPr>
            <a:spLocks noGrp="1"/>
          </p:cNvSpPr>
          <p:nvPr>
            <p:ph/>
          </p:nvPr>
        </p:nvSpPr>
        <p:spPr>
          <a:xfrm>
            <a:off x="5464080" y="406044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8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87"/>
          </p:nvPr>
        </p:nvSpPr>
        <p:spPr/>
        <p:txBody>
          <a:bodyPr/>
          <a:p>
            <a:fld id="{0368B3D4-ADA7-4FE7-90AB-401B59DB892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8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Default 9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4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5" name="PlaceHolder 3"/>
          <p:cNvSpPr>
            <a:spLocks noGrp="1"/>
          </p:cNvSpPr>
          <p:nvPr>
            <p:ph/>
          </p:nvPr>
        </p:nvSpPr>
        <p:spPr>
          <a:xfrm>
            <a:off x="546408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6" name="PlaceHolder 4"/>
          <p:cNvSpPr>
            <a:spLocks noGrp="1"/>
          </p:cNvSpPr>
          <p:nvPr>
            <p:ph/>
          </p:nvPr>
        </p:nvSpPr>
        <p:spPr>
          <a:xfrm>
            <a:off x="534240" y="4060440"/>
            <a:ext cx="962064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8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90"/>
          </p:nvPr>
        </p:nvSpPr>
        <p:spPr/>
        <p:txBody>
          <a:bodyPr/>
          <a:p>
            <a:fld id="{C2EE5AD8-13DD-4021-8E82-DE97276C73D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9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Tx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/>
          </p:nvPr>
        </p:nvSpPr>
        <p:spPr>
          <a:xfrm>
            <a:off x="5464080" y="1769400"/>
            <a:ext cx="469476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4"/>
          <p:cNvSpPr>
            <a:spLocks noGrp="1"/>
          </p:cNvSpPr>
          <p:nvPr>
            <p:ph/>
          </p:nvPr>
        </p:nvSpPr>
        <p:spPr>
          <a:xfrm>
            <a:off x="534240" y="406044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2"/>
          </p:nvPr>
        </p:nvSpPr>
        <p:spPr/>
        <p:txBody>
          <a:bodyPr/>
          <a:p>
            <a:fld id="{A3935CA1-0CB8-48A9-9C1B-7198FD68D91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Default 9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4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962064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5" name="PlaceHolder 3"/>
          <p:cNvSpPr>
            <a:spLocks noGrp="1"/>
          </p:cNvSpPr>
          <p:nvPr>
            <p:ph/>
          </p:nvPr>
        </p:nvSpPr>
        <p:spPr>
          <a:xfrm>
            <a:off x="534240" y="4060440"/>
            <a:ext cx="962064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9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93"/>
          </p:nvPr>
        </p:nvSpPr>
        <p:spPr/>
        <p:txBody>
          <a:bodyPr/>
          <a:p>
            <a:fld id="{24748141-33D8-4F52-A38B-5B15E304FF0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9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Default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5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6" name="PlaceHolder 3"/>
          <p:cNvSpPr>
            <a:spLocks noGrp="1"/>
          </p:cNvSpPr>
          <p:nvPr>
            <p:ph/>
          </p:nvPr>
        </p:nvSpPr>
        <p:spPr>
          <a:xfrm>
            <a:off x="546408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7" name="PlaceHolder 4"/>
          <p:cNvSpPr>
            <a:spLocks noGrp="1"/>
          </p:cNvSpPr>
          <p:nvPr>
            <p:ph/>
          </p:nvPr>
        </p:nvSpPr>
        <p:spPr>
          <a:xfrm>
            <a:off x="534240" y="406044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8" name="PlaceHolder 5"/>
          <p:cNvSpPr>
            <a:spLocks noGrp="1"/>
          </p:cNvSpPr>
          <p:nvPr>
            <p:ph/>
          </p:nvPr>
        </p:nvSpPr>
        <p:spPr>
          <a:xfrm>
            <a:off x="5464080" y="406044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9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96"/>
          </p:nvPr>
        </p:nvSpPr>
        <p:spPr/>
        <p:txBody>
          <a:bodyPr/>
          <a:p>
            <a:fld id="{39E3BAE2-E83A-4A76-BD66-69CD65CADD12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29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9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9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99"/>
          </p:nvPr>
        </p:nvSpPr>
        <p:spPr/>
        <p:txBody>
          <a:bodyPr/>
          <a:p>
            <a:fld id="{CC74F600-9D1E-479F-91EB-E7B56F5E743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0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0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02"/>
          </p:nvPr>
        </p:nvSpPr>
        <p:spPr/>
        <p:txBody>
          <a:bodyPr/>
          <a:p>
            <a:fld id="{33BB9B01-9500-47C1-9AD8-67D779B5E7BE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0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Default 1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9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962064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0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05"/>
          </p:nvPr>
        </p:nvSpPr>
        <p:spPr/>
        <p:txBody>
          <a:bodyPr/>
          <a:p>
            <a:fld id="{4FC6C7F3-E9DD-4190-998E-BFD9C512231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0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1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6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962064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0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08"/>
          </p:nvPr>
        </p:nvSpPr>
        <p:spPr/>
        <p:txBody>
          <a:bodyPr/>
          <a:p>
            <a:fld id="{DF8727E8-23A6-427B-9D69-042EBE978D9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0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1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4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76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5" name="PlaceHolder 3"/>
          <p:cNvSpPr>
            <a:spLocks noGrp="1"/>
          </p:cNvSpPr>
          <p:nvPr>
            <p:ph/>
          </p:nvPr>
        </p:nvSpPr>
        <p:spPr>
          <a:xfrm>
            <a:off x="5464080" y="1769400"/>
            <a:ext cx="469476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11"/>
          </p:nvPr>
        </p:nvSpPr>
        <p:spPr/>
        <p:txBody>
          <a:bodyPr/>
          <a:p>
            <a:fld id="{74A89880-564B-4F85-9C83-92DACF7C60C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1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1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14"/>
          </p:nvPr>
        </p:nvSpPr>
        <p:spPr/>
        <p:txBody>
          <a:bodyPr/>
          <a:p>
            <a:fld id="{93873330-35D6-4DEA-8A78-E2119FF3DF7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1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mediaAndTx" preserve="1">
  <p:cSld name="Default 1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17"/>
          </p:nvPr>
        </p:nvSpPr>
        <p:spPr/>
        <p:txBody>
          <a:bodyPr/>
          <a:p>
            <a:fld id="{3248DC5F-80E2-4DE6-A19A-D7B53550817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1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Tx" preserve="1">
  <p:cSld name="Default 1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3" name="PlaceHolder 3"/>
          <p:cNvSpPr>
            <a:spLocks noGrp="1"/>
          </p:cNvSpPr>
          <p:nvPr>
            <p:ph/>
          </p:nvPr>
        </p:nvSpPr>
        <p:spPr>
          <a:xfrm>
            <a:off x="5464080" y="1769400"/>
            <a:ext cx="469476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4" name="PlaceHolder 4"/>
          <p:cNvSpPr>
            <a:spLocks noGrp="1"/>
          </p:cNvSpPr>
          <p:nvPr>
            <p:ph/>
          </p:nvPr>
        </p:nvSpPr>
        <p:spPr>
          <a:xfrm>
            <a:off x="534240" y="406044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20"/>
          </p:nvPr>
        </p:nvSpPr>
        <p:spPr/>
        <p:txBody>
          <a:bodyPr/>
          <a:p>
            <a:fld id="{C0258807-F884-4BD0-90FF-DC835CDEFB7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2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76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/>
          </p:nvPr>
        </p:nvSpPr>
        <p:spPr>
          <a:xfrm>
            <a:off x="546408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/>
          </p:nvPr>
        </p:nvSpPr>
        <p:spPr>
          <a:xfrm>
            <a:off x="5464080" y="406044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5"/>
          </p:nvPr>
        </p:nvSpPr>
        <p:spPr/>
        <p:txBody>
          <a:bodyPr/>
          <a:p>
            <a:fld id="{A4262743-6F63-4B79-A71F-E84BF163073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Default 1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76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4" name="PlaceHolder 3"/>
          <p:cNvSpPr>
            <a:spLocks noGrp="1"/>
          </p:cNvSpPr>
          <p:nvPr>
            <p:ph/>
          </p:nvPr>
        </p:nvSpPr>
        <p:spPr>
          <a:xfrm>
            <a:off x="546408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5" name="PlaceHolder 4"/>
          <p:cNvSpPr>
            <a:spLocks noGrp="1"/>
          </p:cNvSpPr>
          <p:nvPr>
            <p:ph/>
          </p:nvPr>
        </p:nvSpPr>
        <p:spPr>
          <a:xfrm>
            <a:off x="5464080" y="406044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2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23"/>
          </p:nvPr>
        </p:nvSpPr>
        <p:spPr/>
        <p:txBody>
          <a:bodyPr/>
          <a:p>
            <a:fld id="{C3A7FB6D-D57C-40EB-8CE2-2217DBF07F7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2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Default 1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4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5" name="PlaceHolder 3"/>
          <p:cNvSpPr>
            <a:spLocks noGrp="1"/>
          </p:cNvSpPr>
          <p:nvPr>
            <p:ph/>
          </p:nvPr>
        </p:nvSpPr>
        <p:spPr>
          <a:xfrm>
            <a:off x="546408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6" name="PlaceHolder 4"/>
          <p:cNvSpPr>
            <a:spLocks noGrp="1"/>
          </p:cNvSpPr>
          <p:nvPr>
            <p:ph/>
          </p:nvPr>
        </p:nvSpPr>
        <p:spPr>
          <a:xfrm>
            <a:off x="534240" y="4060440"/>
            <a:ext cx="962064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2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26"/>
          </p:nvPr>
        </p:nvSpPr>
        <p:spPr/>
        <p:txBody>
          <a:bodyPr/>
          <a:p>
            <a:fld id="{2B9B55BE-AC7A-4E19-8CE6-7F65108A7C3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2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Default 1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4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962064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5" name="PlaceHolder 3"/>
          <p:cNvSpPr>
            <a:spLocks noGrp="1"/>
          </p:cNvSpPr>
          <p:nvPr>
            <p:ph/>
          </p:nvPr>
        </p:nvSpPr>
        <p:spPr>
          <a:xfrm>
            <a:off x="534240" y="4060440"/>
            <a:ext cx="962064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2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29"/>
          </p:nvPr>
        </p:nvSpPr>
        <p:spPr/>
        <p:txBody>
          <a:bodyPr/>
          <a:p>
            <a:fld id="{E0BF6CBA-CDD8-4197-8A8D-B0CF64FAC604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3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Default 1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5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6" name="PlaceHolder 3"/>
          <p:cNvSpPr>
            <a:spLocks noGrp="1"/>
          </p:cNvSpPr>
          <p:nvPr>
            <p:ph/>
          </p:nvPr>
        </p:nvSpPr>
        <p:spPr>
          <a:xfrm>
            <a:off x="546408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7" name="PlaceHolder 4"/>
          <p:cNvSpPr>
            <a:spLocks noGrp="1"/>
          </p:cNvSpPr>
          <p:nvPr>
            <p:ph/>
          </p:nvPr>
        </p:nvSpPr>
        <p:spPr>
          <a:xfrm>
            <a:off x="534240" y="406044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8" name="PlaceHolder 5"/>
          <p:cNvSpPr>
            <a:spLocks noGrp="1"/>
          </p:cNvSpPr>
          <p:nvPr>
            <p:ph/>
          </p:nvPr>
        </p:nvSpPr>
        <p:spPr>
          <a:xfrm>
            <a:off x="5464080" y="406044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33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32"/>
          </p:nvPr>
        </p:nvSpPr>
        <p:spPr/>
        <p:txBody>
          <a:bodyPr/>
          <a:p>
            <a:fld id="{EFADE760-C076-4CC2-8DE6-12C5CADCE026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33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3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35"/>
          </p:nvPr>
        </p:nvSpPr>
        <p:spPr/>
        <p:txBody>
          <a:bodyPr/>
          <a:p>
            <a:fld id="{4411BBD8-C30C-4EBF-AD36-D9D1275D0BA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3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3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38"/>
          </p:nvPr>
        </p:nvSpPr>
        <p:spPr/>
        <p:txBody>
          <a:bodyPr/>
          <a:p>
            <a:fld id="{E27BD2A7-8B1D-4999-9E26-77E3D3DB3405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3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Default 1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0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962064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4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41"/>
          </p:nvPr>
        </p:nvSpPr>
        <p:spPr/>
        <p:txBody>
          <a:bodyPr/>
          <a:p>
            <a:fld id="{F6DD5B4E-EC0B-459F-96A9-ACC239FF33E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4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1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7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962064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4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44"/>
          </p:nvPr>
        </p:nvSpPr>
        <p:spPr/>
        <p:txBody>
          <a:bodyPr/>
          <a:p>
            <a:fld id="{18261DDE-099B-4516-9D28-D76B0F07D42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4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1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5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76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6" name="PlaceHolder 3"/>
          <p:cNvSpPr>
            <a:spLocks noGrp="1"/>
          </p:cNvSpPr>
          <p:nvPr>
            <p:ph/>
          </p:nvPr>
        </p:nvSpPr>
        <p:spPr>
          <a:xfrm>
            <a:off x="5464080" y="1769400"/>
            <a:ext cx="469476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4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47"/>
          </p:nvPr>
        </p:nvSpPr>
        <p:spPr/>
        <p:txBody>
          <a:bodyPr/>
          <a:p>
            <a:fld id="{BB33AE3F-1001-4153-A0CC-BDAC221E0AF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4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1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4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50"/>
          </p:nvPr>
        </p:nvSpPr>
        <p:spPr/>
        <p:txBody>
          <a:bodyPr/>
          <a:p>
            <a:fld id="{0DDDB3FA-3600-4432-B19E-657BBC52273F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5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546408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/>
          </p:nvPr>
        </p:nvSpPr>
        <p:spPr>
          <a:xfrm>
            <a:off x="534240" y="4060440"/>
            <a:ext cx="962064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mediaAndTx" preserve="1">
  <p:cSld name="Default 1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5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53"/>
          </p:nvPr>
        </p:nvSpPr>
        <p:spPr/>
        <p:txBody>
          <a:bodyPr/>
          <a:p>
            <a:fld id="{A9B587B2-9C5E-4673-8B02-B6D4491CFCF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5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Tx" preserve="1">
  <p:cSld name="Default 1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3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4" name="PlaceHolder 3"/>
          <p:cNvSpPr>
            <a:spLocks noGrp="1"/>
          </p:cNvSpPr>
          <p:nvPr>
            <p:ph/>
          </p:nvPr>
        </p:nvSpPr>
        <p:spPr>
          <a:xfrm>
            <a:off x="5464080" y="1769400"/>
            <a:ext cx="469476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5" name="PlaceHolder 4"/>
          <p:cNvSpPr>
            <a:spLocks noGrp="1"/>
          </p:cNvSpPr>
          <p:nvPr>
            <p:ph/>
          </p:nvPr>
        </p:nvSpPr>
        <p:spPr>
          <a:xfrm>
            <a:off x="534240" y="406044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5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56"/>
          </p:nvPr>
        </p:nvSpPr>
        <p:spPr/>
        <p:txBody>
          <a:bodyPr/>
          <a:p>
            <a:fld id="{DE1D9EA5-295D-451B-9F07-D931EBB1264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5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Default 1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4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76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5" name="PlaceHolder 3"/>
          <p:cNvSpPr>
            <a:spLocks noGrp="1"/>
          </p:cNvSpPr>
          <p:nvPr>
            <p:ph/>
          </p:nvPr>
        </p:nvSpPr>
        <p:spPr>
          <a:xfrm>
            <a:off x="546408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6" name="PlaceHolder 4"/>
          <p:cNvSpPr>
            <a:spLocks noGrp="1"/>
          </p:cNvSpPr>
          <p:nvPr>
            <p:ph/>
          </p:nvPr>
        </p:nvSpPr>
        <p:spPr>
          <a:xfrm>
            <a:off x="5464080" y="406044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5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59"/>
          </p:nvPr>
        </p:nvSpPr>
        <p:spPr/>
        <p:txBody>
          <a:bodyPr/>
          <a:p>
            <a:fld id="{5B03407B-9F74-4CB2-AD33-19AE090891C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6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Default 1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" name="PlaceHolder 3"/>
          <p:cNvSpPr>
            <a:spLocks noGrp="1"/>
          </p:cNvSpPr>
          <p:nvPr>
            <p:ph/>
          </p:nvPr>
        </p:nvSpPr>
        <p:spPr>
          <a:xfrm>
            <a:off x="546408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7" name="PlaceHolder 4"/>
          <p:cNvSpPr>
            <a:spLocks noGrp="1"/>
          </p:cNvSpPr>
          <p:nvPr>
            <p:ph/>
          </p:nvPr>
        </p:nvSpPr>
        <p:spPr>
          <a:xfrm>
            <a:off x="534240" y="4060440"/>
            <a:ext cx="962064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6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62"/>
          </p:nvPr>
        </p:nvSpPr>
        <p:spPr/>
        <p:txBody>
          <a:bodyPr/>
          <a:p>
            <a:fld id="{4C358893-3345-4871-A8D6-DE18F0DEF8A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6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Default 1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5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962064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6" name="PlaceHolder 3"/>
          <p:cNvSpPr>
            <a:spLocks noGrp="1"/>
          </p:cNvSpPr>
          <p:nvPr>
            <p:ph/>
          </p:nvPr>
        </p:nvSpPr>
        <p:spPr>
          <a:xfrm>
            <a:off x="534240" y="4060440"/>
            <a:ext cx="962064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6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65"/>
          </p:nvPr>
        </p:nvSpPr>
        <p:spPr/>
        <p:txBody>
          <a:bodyPr/>
          <a:p>
            <a:fld id="{A07DBC19-F001-4C30-814D-CDA72516090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6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Default 1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6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7" name="PlaceHolder 3"/>
          <p:cNvSpPr>
            <a:spLocks noGrp="1"/>
          </p:cNvSpPr>
          <p:nvPr>
            <p:ph/>
          </p:nvPr>
        </p:nvSpPr>
        <p:spPr>
          <a:xfrm>
            <a:off x="546408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8" name="PlaceHolder 4"/>
          <p:cNvSpPr>
            <a:spLocks noGrp="1"/>
          </p:cNvSpPr>
          <p:nvPr>
            <p:ph/>
          </p:nvPr>
        </p:nvSpPr>
        <p:spPr>
          <a:xfrm>
            <a:off x="534240" y="406044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9" name="PlaceHolder 5"/>
          <p:cNvSpPr>
            <a:spLocks noGrp="1"/>
          </p:cNvSpPr>
          <p:nvPr>
            <p:ph/>
          </p:nvPr>
        </p:nvSpPr>
        <p:spPr>
          <a:xfrm>
            <a:off x="5464080" y="406044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36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68"/>
          </p:nvPr>
        </p:nvSpPr>
        <p:spPr/>
        <p:txBody>
          <a:bodyPr/>
          <a:p>
            <a:fld id="{64D218A5-4A90-44F4-9E40-8059140502BA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36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7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71"/>
          </p:nvPr>
        </p:nvSpPr>
        <p:spPr/>
        <p:txBody>
          <a:bodyPr/>
          <a:p>
            <a:fld id="{E2589B61-E08E-4751-B046-6058F0D20D9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7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7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74"/>
          </p:nvPr>
        </p:nvSpPr>
        <p:spPr/>
        <p:txBody>
          <a:bodyPr/>
          <a:p>
            <a:fld id="{3706067F-3DA8-4E25-B07E-C46516A6C5E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7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Default 1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0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962064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7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77"/>
          </p:nvPr>
        </p:nvSpPr>
        <p:spPr/>
        <p:txBody>
          <a:bodyPr/>
          <a:p>
            <a:fld id="{509CD1AF-D826-4F99-A1FD-88E3C95A7A9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7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1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7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962064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7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80"/>
          </p:nvPr>
        </p:nvSpPr>
        <p:spPr/>
        <p:txBody>
          <a:bodyPr/>
          <a:p>
            <a:fld id="{80B6F6A3-DEAF-42A2-8FB8-31E4221F792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8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Defau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962064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/>
          </p:nvPr>
        </p:nvSpPr>
        <p:spPr>
          <a:xfrm>
            <a:off x="534240" y="4060440"/>
            <a:ext cx="962064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1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5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76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6" name="PlaceHolder 3"/>
          <p:cNvSpPr>
            <a:spLocks noGrp="1"/>
          </p:cNvSpPr>
          <p:nvPr>
            <p:ph/>
          </p:nvPr>
        </p:nvSpPr>
        <p:spPr>
          <a:xfrm>
            <a:off x="5464080" y="1769400"/>
            <a:ext cx="469476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8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83"/>
          </p:nvPr>
        </p:nvSpPr>
        <p:spPr/>
        <p:txBody>
          <a:bodyPr/>
          <a:p>
            <a:fld id="{143090B7-E380-438B-8AAD-1BCA0B8B641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8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1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8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86"/>
          </p:nvPr>
        </p:nvSpPr>
        <p:spPr/>
        <p:txBody>
          <a:bodyPr/>
          <a:p>
            <a:fld id="{42183CE1-42FC-44BE-B44A-05B2EE87A725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8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mediaAndTx" preserve="1">
  <p:cSld name="Default 1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8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89"/>
          </p:nvPr>
        </p:nvSpPr>
        <p:spPr/>
        <p:txBody>
          <a:bodyPr/>
          <a:p>
            <a:fld id="{591752D1-0F56-44A4-9757-E69059492C9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9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Tx" preserve="1">
  <p:cSld name="Default 1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3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4" name="PlaceHolder 3"/>
          <p:cNvSpPr>
            <a:spLocks noGrp="1"/>
          </p:cNvSpPr>
          <p:nvPr>
            <p:ph/>
          </p:nvPr>
        </p:nvSpPr>
        <p:spPr>
          <a:xfrm>
            <a:off x="5464080" y="1769400"/>
            <a:ext cx="469476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5" name="PlaceHolder 4"/>
          <p:cNvSpPr>
            <a:spLocks noGrp="1"/>
          </p:cNvSpPr>
          <p:nvPr>
            <p:ph/>
          </p:nvPr>
        </p:nvSpPr>
        <p:spPr>
          <a:xfrm>
            <a:off x="534240" y="406044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9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92"/>
          </p:nvPr>
        </p:nvSpPr>
        <p:spPr/>
        <p:txBody>
          <a:bodyPr/>
          <a:p>
            <a:fld id="{C9FD88D7-2823-47F5-9E5B-31BA17D9191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9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Default 1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4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76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5" name="PlaceHolder 3"/>
          <p:cNvSpPr>
            <a:spLocks noGrp="1"/>
          </p:cNvSpPr>
          <p:nvPr>
            <p:ph/>
          </p:nvPr>
        </p:nvSpPr>
        <p:spPr>
          <a:xfrm>
            <a:off x="546408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6" name="PlaceHolder 4"/>
          <p:cNvSpPr>
            <a:spLocks noGrp="1"/>
          </p:cNvSpPr>
          <p:nvPr>
            <p:ph/>
          </p:nvPr>
        </p:nvSpPr>
        <p:spPr>
          <a:xfrm>
            <a:off x="5464080" y="406044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9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95"/>
          </p:nvPr>
        </p:nvSpPr>
        <p:spPr/>
        <p:txBody>
          <a:bodyPr/>
          <a:p>
            <a:fld id="{48D422FE-4D92-42EC-AC7A-D8591B05F00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9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Defau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/>
          </p:nvPr>
        </p:nvSpPr>
        <p:spPr>
          <a:xfrm>
            <a:off x="546408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/>
          </p:nvPr>
        </p:nvSpPr>
        <p:spPr>
          <a:xfrm>
            <a:off x="534240" y="406044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5"/>
          <p:cNvSpPr>
            <a:spLocks noGrp="1"/>
          </p:cNvSpPr>
          <p:nvPr>
            <p:ph/>
          </p:nvPr>
        </p:nvSpPr>
        <p:spPr>
          <a:xfrm>
            <a:off x="5464080" y="406044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Defaul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962064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962064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962064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/>
          </p:nvPr>
        </p:nvSpPr>
        <p:spPr>
          <a:xfrm>
            <a:off x="534240" y="4060440"/>
            <a:ext cx="962064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81CCD05C-F508-4067-AE82-824E1F56967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76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/>
          </p:nvPr>
        </p:nvSpPr>
        <p:spPr>
          <a:xfrm>
            <a:off x="5464080" y="1769400"/>
            <a:ext cx="469476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mediaAndTx" preserve="1">
  <p:cSld name="Defaul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Tx" preserve="1">
  <p:cSld name="Defaul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/>
          </p:nvPr>
        </p:nvSpPr>
        <p:spPr>
          <a:xfrm>
            <a:off x="5464080" y="1769400"/>
            <a:ext cx="469476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4"/>
          <p:cNvSpPr>
            <a:spLocks noGrp="1"/>
          </p:cNvSpPr>
          <p:nvPr>
            <p:ph/>
          </p:nvPr>
        </p:nvSpPr>
        <p:spPr>
          <a:xfrm>
            <a:off x="534240" y="406044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Default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76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/>
          </p:nvPr>
        </p:nvSpPr>
        <p:spPr>
          <a:xfrm>
            <a:off x="546408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4"/>
          <p:cNvSpPr>
            <a:spLocks noGrp="1"/>
          </p:cNvSpPr>
          <p:nvPr>
            <p:ph/>
          </p:nvPr>
        </p:nvSpPr>
        <p:spPr>
          <a:xfrm>
            <a:off x="5464080" y="406044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Default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/>
          </p:nvPr>
        </p:nvSpPr>
        <p:spPr>
          <a:xfrm>
            <a:off x="546408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4"/>
          <p:cNvSpPr>
            <a:spLocks noGrp="1"/>
          </p:cNvSpPr>
          <p:nvPr>
            <p:ph/>
          </p:nvPr>
        </p:nvSpPr>
        <p:spPr>
          <a:xfrm>
            <a:off x="534240" y="4060440"/>
            <a:ext cx="962064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8"/>
          </p:nvPr>
        </p:nvSpPr>
        <p:spPr/>
        <p:txBody>
          <a:bodyPr/>
          <a:p>
            <a:fld id="{4BBA5F80-22CD-4592-98B7-6450ADBE476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Default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962064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/>
          </p:nvPr>
        </p:nvSpPr>
        <p:spPr>
          <a:xfrm>
            <a:off x="534240" y="4060440"/>
            <a:ext cx="962064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41"/>
          </p:nvPr>
        </p:nvSpPr>
        <p:spPr/>
        <p:txBody>
          <a:bodyPr/>
          <a:p>
            <a:fld id="{08955099-1B76-4EFE-8552-F814AB117B38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Default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/>
          </p:nvPr>
        </p:nvSpPr>
        <p:spPr>
          <a:xfrm>
            <a:off x="546408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4"/>
          <p:cNvSpPr>
            <a:spLocks noGrp="1"/>
          </p:cNvSpPr>
          <p:nvPr>
            <p:ph/>
          </p:nvPr>
        </p:nvSpPr>
        <p:spPr>
          <a:xfrm>
            <a:off x="534240" y="406044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5"/>
          <p:cNvSpPr>
            <a:spLocks noGrp="1"/>
          </p:cNvSpPr>
          <p:nvPr>
            <p:ph/>
          </p:nvPr>
        </p:nvSpPr>
        <p:spPr>
          <a:xfrm>
            <a:off x="5464080" y="406044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44"/>
          </p:nvPr>
        </p:nvSpPr>
        <p:spPr/>
        <p:txBody>
          <a:bodyPr/>
          <a:p>
            <a:fld id="{BAF477BE-3495-4260-BF72-B4BA82B25792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4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7"/>
          </p:nvPr>
        </p:nvSpPr>
        <p:spPr/>
        <p:txBody>
          <a:bodyPr/>
          <a:p>
            <a:fld id="{6437EAF5-9170-43E3-A84B-08737DAE5AFE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0"/>
          </p:nvPr>
        </p:nvSpPr>
        <p:spPr/>
        <p:txBody>
          <a:bodyPr/>
          <a:p>
            <a:fld id="{8672B8DE-0C73-4DD0-B5CC-47452D79AA5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5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546408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/>
          </p:nvPr>
        </p:nvSpPr>
        <p:spPr>
          <a:xfrm>
            <a:off x="534240" y="406044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/>
          </p:nvPr>
        </p:nvSpPr>
        <p:spPr>
          <a:xfrm>
            <a:off x="5464080" y="406044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9AE32D8C-D984-467C-8CD2-A0360BA2D7CF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Default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962064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3"/>
          </p:nvPr>
        </p:nvSpPr>
        <p:spPr/>
        <p:txBody>
          <a:bodyPr/>
          <a:p>
            <a:fld id="{BC7B1108-1599-4B40-90DA-0C050A83061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5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962064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6"/>
          </p:nvPr>
        </p:nvSpPr>
        <p:spPr/>
        <p:txBody>
          <a:bodyPr/>
          <a:p>
            <a:fld id="{69C1B3FC-DED7-4724-98C6-E693ED45B69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5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76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/>
          </p:nvPr>
        </p:nvSpPr>
        <p:spPr>
          <a:xfrm>
            <a:off x="5464080" y="1769400"/>
            <a:ext cx="469476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9"/>
          </p:nvPr>
        </p:nvSpPr>
        <p:spPr/>
        <p:txBody>
          <a:bodyPr/>
          <a:p>
            <a:fld id="{F4A9B4B9-125E-4580-8844-67A15D13FF71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6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2"/>
          </p:nvPr>
        </p:nvSpPr>
        <p:spPr/>
        <p:txBody>
          <a:bodyPr/>
          <a:p>
            <a:fld id="{3F0A45FB-F48C-47E2-B439-149902362BD0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mediaAndTx" preserve="1">
  <p:cSld name="Default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5"/>
          </p:nvPr>
        </p:nvSpPr>
        <p:spPr/>
        <p:txBody>
          <a:bodyPr/>
          <a:p>
            <a:fld id="{70DB9EC8-89B2-4C60-B9DD-3492B9538A8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Tx" preserve="1">
  <p:cSld name="Default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/>
          </p:nvPr>
        </p:nvSpPr>
        <p:spPr>
          <a:xfrm>
            <a:off x="5464080" y="1769400"/>
            <a:ext cx="469476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PlaceHolder 4"/>
          <p:cNvSpPr>
            <a:spLocks noGrp="1"/>
          </p:cNvSpPr>
          <p:nvPr>
            <p:ph/>
          </p:nvPr>
        </p:nvSpPr>
        <p:spPr>
          <a:xfrm>
            <a:off x="534240" y="406044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8"/>
          </p:nvPr>
        </p:nvSpPr>
        <p:spPr/>
        <p:txBody>
          <a:bodyPr/>
          <a:p>
            <a:fld id="{D424C54D-07AB-4874-9F67-4A60B6D2359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Default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76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PlaceHolder 3"/>
          <p:cNvSpPr>
            <a:spLocks noGrp="1"/>
          </p:cNvSpPr>
          <p:nvPr>
            <p:ph/>
          </p:nvPr>
        </p:nvSpPr>
        <p:spPr>
          <a:xfrm>
            <a:off x="546408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PlaceHolder 4"/>
          <p:cNvSpPr>
            <a:spLocks noGrp="1"/>
          </p:cNvSpPr>
          <p:nvPr>
            <p:ph/>
          </p:nvPr>
        </p:nvSpPr>
        <p:spPr>
          <a:xfrm>
            <a:off x="5464080" y="406044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71"/>
          </p:nvPr>
        </p:nvSpPr>
        <p:spPr/>
        <p:txBody>
          <a:bodyPr/>
          <a:p>
            <a:fld id="{447F2F3D-3724-4AA8-95DF-6F81E48674F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Default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PlaceHolder 3"/>
          <p:cNvSpPr>
            <a:spLocks noGrp="1"/>
          </p:cNvSpPr>
          <p:nvPr>
            <p:ph/>
          </p:nvPr>
        </p:nvSpPr>
        <p:spPr>
          <a:xfrm>
            <a:off x="546408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PlaceHolder 4"/>
          <p:cNvSpPr>
            <a:spLocks noGrp="1"/>
          </p:cNvSpPr>
          <p:nvPr>
            <p:ph/>
          </p:nvPr>
        </p:nvSpPr>
        <p:spPr>
          <a:xfrm>
            <a:off x="534240" y="4060440"/>
            <a:ext cx="962064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74"/>
          </p:nvPr>
        </p:nvSpPr>
        <p:spPr/>
        <p:txBody>
          <a:bodyPr/>
          <a:p>
            <a:fld id="{87F19831-45CE-40E8-B1CA-1BE9804D80C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Default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962064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PlaceHolder 3"/>
          <p:cNvSpPr>
            <a:spLocks noGrp="1"/>
          </p:cNvSpPr>
          <p:nvPr>
            <p:ph/>
          </p:nvPr>
        </p:nvSpPr>
        <p:spPr>
          <a:xfrm>
            <a:off x="534240" y="4060440"/>
            <a:ext cx="962064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77"/>
          </p:nvPr>
        </p:nvSpPr>
        <p:spPr/>
        <p:txBody>
          <a:bodyPr/>
          <a:p>
            <a:fld id="{7C0D540D-B748-470E-992F-759B350C481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Default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PlaceHolder 3"/>
          <p:cNvSpPr>
            <a:spLocks noGrp="1"/>
          </p:cNvSpPr>
          <p:nvPr>
            <p:ph/>
          </p:nvPr>
        </p:nvSpPr>
        <p:spPr>
          <a:xfrm>
            <a:off x="546408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PlaceHolder 4"/>
          <p:cNvSpPr>
            <a:spLocks noGrp="1"/>
          </p:cNvSpPr>
          <p:nvPr>
            <p:ph/>
          </p:nvPr>
        </p:nvSpPr>
        <p:spPr>
          <a:xfrm>
            <a:off x="534240" y="406044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PlaceHolder 5"/>
          <p:cNvSpPr>
            <a:spLocks noGrp="1"/>
          </p:cNvSpPr>
          <p:nvPr>
            <p:ph/>
          </p:nvPr>
        </p:nvSpPr>
        <p:spPr>
          <a:xfrm>
            <a:off x="5464080" y="406044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80"/>
          </p:nvPr>
        </p:nvSpPr>
        <p:spPr/>
        <p:txBody>
          <a:bodyPr/>
          <a:p>
            <a:fld id="{B91AFE97-0CBC-4281-AFBF-64F250CDD053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8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F65B58A7-3237-424F-A7DC-A568DB5CF18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3"/>
          </p:nvPr>
        </p:nvSpPr>
        <p:spPr/>
        <p:txBody>
          <a:bodyPr/>
          <a:p>
            <a:fld id="{B101CDE9-88EC-43DF-868B-6C281B6B450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8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6"/>
          </p:nvPr>
        </p:nvSpPr>
        <p:spPr/>
        <p:txBody>
          <a:bodyPr/>
          <a:p>
            <a:fld id="{955256EF-211A-434E-A35E-248067A1912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8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Default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2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962064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9"/>
          </p:nvPr>
        </p:nvSpPr>
        <p:spPr/>
        <p:txBody>
          <a:bodyPr/>
          <a:p>
            <a:fld id="{8ECB345F-5E5C-4B5D-87A5-1AAB72C71F4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9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9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962064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9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2"/>
          </p:nvPr>
        </p:nvSpPr>
        <p:spPr/>
        <p:txBody>
          <a:bodyPr/>
          <a:p>
            <a:fld id="{736FECD1-AA9C-4BD3-B8BD-1BC1D1ED5FC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9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7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76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8" name="PlaceHolder 3"/>
          <p:cNvSpPr>
            <a:spLocks noGrp="1"/>
          </p:cNvSpPr>
          <p:nvPr>
            <p:ph/>
          </p:nvPr>
        </p:nvSpPr>
        <p:spPr>
          <a:xfrm>
            <a:off x="5464080" y="1769400"/>
            <a:ext cx="469476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9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5"/>
          </p:nvPr>
        </p:nvSpPr>
        <p:spPr/>
        <p:txBody>
          <a:bodyPr/>
          <a:p>
            <a:fld id="{1F0EBEF4-22EB-4F25-B974-0F80FD65D0E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9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9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8"/>
          </p:nvPr>
        </p:nvSpPr>
        <p:spPr/>
        <p:txBody>
          <a:bodyPr/>
          <a:p>
            <a:fld id="{62E5A435-A196-4504-837C-4DCE1CD7AE10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9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mediaAndTx" preserve="1">
  <p:cSld name="Default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01"/>
          </p:nvPr>
        </p:nvSpPr>
        <p:spPr/>
        <p:txBody>
          <a:bodyPr/>
          <a:p>
            <a:fld id="{95A2040F-4BA9-46C1-AC1A-C5465A8D5B2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0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Tx" preserve="1">
  <p:cSld name="Default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5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6" name="PlaceHolder 3"/>
          <p:cNvSpPr>
            <a:spLocks noGrp="1"/>
          </p:cNvSpPr>
          <p:nvPr>
            <p:ph/>
          </p:nvPr>
        </p:nvSpPr>
        <p:spPr>
          <a:xfrm>
            <a:off x="5464080" y="1769400"/>
            <a:ext cx="469476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7" name="PlaceHolder 4"/>
          <p:cNvSpPr>
            <a:spLocks noGrp="1"/>
          </p:cNvSpPr>
          <p:nvPr>
            <p:ph/>
          </p:nvPr>
        </p:nvSpPr>
        <p:spPr>
          <a:xfrm>
            <a:off x="534240" y="406044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04"/>
          </p:nvPr>
        </p:nvSpPr>
        <p:spPr/>
        <p:txBody>
          <a:bodyPr/>
          <a:p>
            <a:fld id="{65DE7CB2-838A-45EC-9F18-7FDEE2EB903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Default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6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76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7" name="PlaceHolder 3"/>
          <p:cNvSpPr>
            <a:spLocks noGrp="1"/>
          </p:cNvSpPr>
          <p:nvPr>
            <p:ph/>
          </p:nvPr>
        </p:nvSpPr>
        <p:spPr>
          <a:xfrm>
            <a:off x="546408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8" name="PlaceHolder 4"/>
          <p:cNvSpPr>
            <a:spLocks noGrp="1"/>
          </p:cNvSpPr>
          <p:nvPr>
            <p:ph/>
          </p:nvPr>
        </p:nvSpPr>
        <p:spPr>
          <a:xfrm>
            <a:off x="5464080" y="406044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07"/>
          </p:nvPr>
        </p:nvSpPr>
        <p:spPr/>
        <p:txBody>
          <a:bodyPr/>
          <a:p>
            <a:fld id="{44B2E90E-80BF-405E-8A2C-8041327E8B4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Default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7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8" name="PlaceHolder 3"/>
          <p:cNvSpPr>
            <a:spLocks noGrp="1"/>
          </p:cNvSpPr>
          <p:nvPr>
            <p:ph/>
          </p:nvPr>
        </p:nvSpPr>
        <p:spPr>
          <a:xfrm>
            <a:off x="546408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9" name="PlaceHolder 4"/>
          <p:cNvSpPr>
            <a:spLocks noGrp="1"/>
          </p:cNvSpPr>
          <p:nvPr>
            <p:ph/>
          </p:nvPr>
        </p:nvSpPr>
        <p:spPr>
          <a:xfrm>
            <a:off x="534240" y="4060440"/>
            <a:ext cx="962064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0"/>
          </p:nvPr>
        </p:nvSpPr>
        <p:spPr/>
        <p:txBody>
          <a:bodyPr/>
          <a:p>
            <a:fld id="{A4E925D2-F41A-41A2-8F88-CD51EDA80A0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1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0F4B7AD2-4206-4FD6-AEEE-00601778E0B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Default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7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962064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8" name="PlaceHolder 3"/>
          <p:cNvSpPr>
            <a:spLocks noGrp="1"/>
          </p:cNvSpPr>
          <p:nvPr>
            <p:ph/>
          </p:nvPr>
        </p:nvSpPr>
        <p:spPr>
          <a:xfrm>
            <a:off x="534240" y="4060440"/>
            <a:ext cx="962064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3"/>
          </p:nvPr>
        </p:nvSpPr>
        <p:spPr/>
        <p:txBody>
          <a:bodyPr/>
          <a:p>
            <a:fld id="{8F0F09FA-C852-4A11-9359-BD7EDE8ADA41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1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Default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8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9" name="PlaceHolder 3"/>
          <p:cNvSpPr>
            <a:spLocks noGrp="1"/>
          </p:cNvSpPr>
          <p:nvPr>
            <p:ph/>
          </p:nvPr>
        </p:nvSpPr>
        <p:spPr>
          <a:xfrm>
            <a:off x="546408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0" name="PlaceHolder 4"/>
          <p:cNvSpPr>
            <a:spLocks noGrp="1"/>
          </p:cNvSpPr>
          <p:nvPr>
            <p:ph/>
          </p:nvPr>
        </p:nvSpPr>
        <p:spPr>
          <a:xfrm>
            <a:off x="534240" y="406044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1" name="PlaceHolder 5"/>
          <p:cNvSpPr>
            <a:spLocks noGrp="1"/>
          </p:cNvSpPr>
          <p:nvPr>
            <p:ph/>
          </p:nvPr>
        </p:nvSpPr>
        <p:spPr>
          <a:xfrm>
            <a:off x="5464080" y="406044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1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16"/>
          </p:nvPr>
        </p:nvSpPr>
        <p:spPr/>
        <p:txBody>
          <a:bodyPr/>
          <a:p>
            <a:fld id="{8B55C7DB-1C1C-469A-AB09-9D9FED846508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1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19"/>
          </p:nvPr>
        </p:nvSpPr>
        <p:spPr/>
        <p:txBody>
          <a:bodyPr/>
          <a:p>
            <a:fld id="{849B4157-51F6-4A4A-AF5D-A75B27326C9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2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2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2"/>
          </p:nvPr>
        </p:nvSpPr>
        <p:spPr/>
        <p:txBody>
          <a:bodyPr/>
          <a:p>
            <a:fld id="{D8030E68-343D-4AE4-93F6-885FE617337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2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Default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3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962064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2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5"/>
          </p:nvPr>
        </p:nvSpPr>
        <p:spPr/>
        <p:txBody>
          <a:bodyPr/>
          <a:p>
            <a:fld id="{1F0233D6-B4BE-42FF-AE24-59D4756EA00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2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0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962064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2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8"/>
          </p:nvPr>
        </p:nvSpPr>
        <p:spPr/>
        <p:txBody>
          <a:bodyPr/>
          <a:p>
            <a:fld id="{AD901B78-746C-48B1-91E3-9C3762D89A0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2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8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76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9" name="PlaceHolder 3"/>
          <p:cNvSpPr>
            <a:spLocks noGrp="1"/>
          </p:cNvSpPr>
          <p:nvPr>
            <p:ph/>
          </p:nvPr>
        </p:nvSpPr>
        <p:spPr>
          <a:xfrm>
            <a:off x="5464080" y="1769400"/>
            <a:ext cx="469476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31"/>
          </p:nvPr>
        </p:nvSpPr>
        <p:spPr/>
        <p:txBody>
          <a:bodyPr/>
          <a:p>
            <a:fld id="{AEBD0853-29D7-481D-94AD-CD33E3CF4C4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3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34"/>
          </p:nvPr>
        </p:nvSpPr>
        <p:spPr/>
        <p:txBody>
          <a:bodyPr/>
          <a:p>
            <a:fld id="{A5148470-8A76-487B-B5AF-F5BEBB1C9A7A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3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mediaAndTx" preserve="1">
  <p:cSld name="Default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37"/>
          </p:nvPr>
        </p:nvSpPr>
        <p:spPr/>
        <p:txBody>
          <a:bodyPr/>
          <a:p>
            <a:fld id="{D402E2C1-533F-4169-B361-358C3E42F59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3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Tx" preserve="1">
  <p:cSld name="Default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6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7" name="PlaceHolder 3"/>
          <p:cNvSpPr>
            <a:spLocks noGrp="1"/>
          </p:cNvSpPr>
          <p:nvPr>
            <p:ph/>
          </p:nvPr>
        </p:nvSpPr>
        <p:spPr>
          <a:xfrm>
            <a:off x="5464080" y="1769400"/>
            <a:ext cx="469476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8" name="PlaceHolder 4"/>
          <p:cNvSpPr>
            <a:spLocks noGrp="1"/>
          </p:cNvSpPr>
          <p:nvPr>
            <p:ph/>
          </p:nvPr>
        </p:nvSpPr>
        <p:spPr>
          <a:xfrm>
            <a:off x="534240" y="406044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40"/>
          </p:nvPr>
        </p:nvSpPr>
        <p:spPr/>
        <p:txBody>
          <a:bodyPr/>
          <a:p>
            <a:fld id="{2EB145D5-EE19-4AFD-8852-C82A81C809C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4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962064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E40F323C-28C6-4E10-AC3D-CA718E68BCE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Default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7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76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8" name="PlaceHolder 3"/>
          <p:cNvSpPr>
            <a:spLocks noGrp="1"/>
          </p:cNvSpPr>
          <p:nvPr>
            <p:ph/>
          </p:nvPr>
        </p:nvSpPr>
        <p:spPr>
          <a:xfrm>
            <a:off x="546408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9" name="PlaceHolder 4"/>
          <p:cNvSpPr>
            <a:spLocks noGrp="1"/>
          </p:cNvSpPr>
          <p:nvPr>
            <p:ph/>
          </p:nvPr>
        </p:nvSpPr>
        <p:spPr>
          <a:xfrm>
            <a:off x="5464080" y="406044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43"/>
          </p:nvPr>
        </p:nvSpPr>
        <p:spPr/>
        <p:txBody>
          <a:bodyPr/>
          <a:p>
            <a:fld id="{422BC40B-2AB1-458A-A5DF-1F0A05F8E54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4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Default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8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9" name="PlaceHolder 3"/>
          <p:cNvSpPr>
            <a:spLocks noGrp="1"/>
          </p:cNvSpPr>
          <p:nvPr>
            <p:ph/>
          </p:nvPr>
        </p:nvSpPr>
        <p:spPr>
          <a:xfrm>
            <a:off x="546408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0" name="PlaceHolder 4"/>
          <p:cNvSpPr>
            <a:spLocks noGrp="1"/>
          </p:cNvSpPr>
          <p:nvPr>
            <p:ph/>
          </p:nvPr>
        </p:nvSpPr>
        <p:spPr>
          <a:xfrm>
            <a:off x="534240" y="4060440"/>
            <a:ext cx="962064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46"/>
          </p:nvPr>
        </p:nvSpPr>
        <p:spPr/>
        <p:txBody>
          <a:bodyPr/>
          <a:p>
            <a:fld id="{E846903B-5286-4189-83DE-7F7C4D3C7BB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4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Default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8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962064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9" name="PlaceHolder 3"/>
          <p:cNvSpPr>
            <a:spLocks noGrp="1"/>
          </p:cNvSpPr>
          <p:nvPr>
            <p:ph/>
          </p:nvPr>
        </p:nvSpPr>
        <p:spPr>
          <a:xfrm>
            <a:off x="534240" y="4060440"/>
            <a:ext cx="962064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49"/>
          </p:nvPr>
        </p:nvSpPr>
        <p:spPr/>
        <p:txBody>
          <a:bodyPr/>
          <a:p>
            <a:fld id="{FEA6A9BB-B573-452D-9053-ABFBE8FCAA51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5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Default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9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0" name="PlaceHolder 3"/>
          <p:cNvSpPr>
            <a:spLocks noGrp="1"/>
          </p:cNvSpPr>
          <p:nvPr>
            <p:ph/>
          </p:nvPr>
        </p:nvSpPr>
        <p:spPr>
          <a:xfrm>
            <a:off x="546408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1" name="PlaceHolder 4"/>
          <p:cNvSpPr>
            <a:spLocks noGrp="1"/>
          </p:cNvSpPr>
          <p:nvPr>
            <p:ph/>
          </p:nvPr>
        </p:nvSpPr>
        <p:spPr>
          <a:xfrm>
            <a:off x="534240" y="406044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2" name="PlaceHolder 5"/>
          <p:cNvSpPr>
            <a:spLocks noGrp="1"/>
          </p:cNvSpPr>
          <p:nvPr>
            <p:ph/>
          </p:nvPr>
        </p:nvSpPr>
        <p:spPr>
          <a:xfrm>
            <a:off x="5464080" y="406044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5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52"/>
          </p:nvPr>
        </p:nvSpPr>
        <p:spPr/>
        <p:txBody>
          <a:bodyPr/>
          <a:p>
            <a:fld id="{3F54034B-2490-426E-8AC7-A8AE59873DAC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5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5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5"/>
          </p:nvPr>
        </p:nvSpPr>
        <p:spPr/>
        <p:txBody>
          <a:bodyPr/>
          <a:p>
            <a:fld id="{8777770B-5F4F-4ADF-8FC0-FC18871643E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5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5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8"/>
          </p:nvPr>
        </p:nvSpPr>
        <p:spPr/>
        <p:txBody>
          <a:bodyPr/>
          <a:p>
            <a:fld id="{EF90B9FD-8EC0-4592-BB7F-57A718E878D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5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Default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3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962064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6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61"/>
          </p:nvPr>
        </p:nvSpPr>
        <p:spPr/>
        <p:txBody>
          <a:bodyPr/>
          <a:p>
            <a:fld id="{A18395DF-BD84-4C7C-B518-9A52E2A117A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6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0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962064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6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64"/>
          </p:nvPr>
        </p:nvSpPr>
        <p:spPr/>
        <p:txBody>
          <a:bodyPr/>
          <a:p>
            <a:fld id="{4E60C00F-F07E-496C-906F-0F3AF8A78C9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6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8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76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9" name="PlaceHolder 3"/>
          <p:cNvSpPr>
            <a:spLocks noGrp="1"/>
          </p:cNvSpPr>
          <p:nvPr>
            <p:ph/>
          </p:nvPr>
        </p:nvSpPr>
        <p:spPr>
          <a:xfrm>
            <a:off x="5464080" y="1769400"/>
            <a:ext cx="469476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6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67"/>
          </p:nvPr>
        </p:nvSpPr>
        <p:spPr/>
        <p:txBody>
          <a:bodyPr/>
          <a:p>
            <a:fld id="{DB7DDA45-7D79-4A4F-9EC7-BC82B1159EE8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6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6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70"/>
          </p:nvPr>
        </p:nvSpPr>
        <p:spPr/>
        <p:txBody>
          <a:bodyPr/>
          <a:p>
            <a:fld id="{3A58FDBE-8356-46D7-A4F2-E04C81927DC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7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962064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D703F807-FFD5-43D4-A4B4-8D3CCF3A54B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mediaAndTx" preserve="1">
  <p:cSld name="Default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73"/>
          </p:nvPr>
        </p:nvSpPr>
        <p:spPr/>
        <p:txBody>
          <a:bodyPr/>
          <a:p>
            <a:fld id="{83EFC96C-BB43-44D1-A8F7-5A45E6A5EC0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7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Tx" preserve="1">
  <p:cSld name="Default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6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7" name="PlaceHolder 3"/>
          <p:cNvSpPr>
            <a:spLocks noGrp="1"/>
          </p:cNvSpPr>
          <p:nvPr>
            <p:ph/>
          </p:nvPr>
        </p:nvSpPr>
        <p:spPr>
          <a:xfrm>
            <a:off x="5464080" y="1769400"/>
            <a:ext cx="469476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8" name="PlaceHolder 4"/>
          <p:cNvSpPr>
            <a:spLocks noGrp="1"/>
          </p:cNvSpPr>
          <p:nvPr>
            <p:ph/>
          </p:nvPr>
        </p:nvSpPr>
        <p:spPr>
          <a:xfrm>
            <a:off x="534240" y="406044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7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76"/>
          </p:nvPr>
        </p:nvSpPr>
        <p:spPr/>
        <p:txBody>
          <a:bodyPr/>
          <a:p>
            <a:fld id="{20583919-143D-4E08-933F-944F835B345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7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Default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7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76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8" name="PlaceHolder 3"/>
          <p:cNvSpPr>
            <a:spLocks noGrp="1"/>
          </p:cNvSpPr>
          <p:nvPr>
            <p:ph/>
          </p:nvPr>
        </p:nvSpPr>
        <p:spPr>
          <a:xfrm>
            <a:off x="546408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9" name="PlaceHolder 4"/>
          <p:cNvSpPr>
            <a:spLocks noGrp="1"/>
          </p:cNvSpPr>
          <p:nvPr>
            <p:ph/>
          </p:nvPr>
        </p:nvSpPr>
        <p:spPr>
          <a:xfrm>
            <a:off x="5464080" y="406044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7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79"/>
          </p:nvPr>
        </p:nvSpPr>
        <p:spPr/>
        <p:txBody>
          <a:bodyPr/>
          <a:p>
            <a:fld id="{56389A96-1404-47BE-9B4A-D66076DD7E3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8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Default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8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9" name="PlaceHolder 3"/>
          <p:cNvSpPr>
            <a:spLocks noGrp="1"/>
          </p:cNvSpPr>
          <p:nvPr>
            <p:ph/>
          </p:nvPr>
        </p:nvSpPr>
        <p:spPr>
          <a:xfrm>
            <a:off x="546408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0" name="PlaceHolder 4"/>
          <p:cNvSpPr>
            <a:spLocks noGrp="1"/>
          </p:cNvSpPr>
          <p:nvPr>
            <p:ph/>
          </p:nvPr>
        </p:nvSpPr>
        <p:spPr>
          <a:xfrm>
            <a:off x="534240" y="4060440"/>
            <a:ext cx="962064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8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82"/>
          </p:nvPr>
        </p:nvSpPr>
        <p:spPr/>
        <p:txBody>
          <a:bodyPr/>
          <a:p>
            <a:fld id="{1233AA73-84D0-4873-9D4C-6D2A6353C32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8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Default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8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962064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9" name="PlaceHolder 3"/>
          <p:cNvSpPr>
            <a:spLocks noGrp="1"/>
          </p:cNvSpPr>
          <p:nvPr>
            <p:ph/>
          </p:nvPr>
        </p:nvSpPr>
        <p:spPr>
          <a:xfrm>
            <a:off x="534240" y="4060440"/>
            <a:ext cx="962064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8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85"/>
          </p:nvPr>
        </p:nvSpPr>
        <p:spPr/>
        <p:txBody>
          <a:bodyPr/>
          <a:p>
            <a:fld id="{31E1EA70-08EF-4825-9E15-C73D96102FCD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8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Default 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9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0" name="PlaceHolder 3"/>
          <p:cNvSpPr>
            <a:spLocks noGrp="1"/>
          </p:cNvSpPr>
          <p:nvPr>
            <p:ph/>
          </p:nvPr>
        </p:nvSpPr>
        <p:spPr>
          <a:xfrm>
            <a:off x="546408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1" name="PlaceHolder 4"/>
          <p:cNvSpPr>
            <a:spLocks noGrp="1"/>
          </p:cNvSpPr>
          <p:nvPr>
            <p:ph/>
          </p:nvPr>
        </p:nvSpPr>
        <p:spPr>
          <a:xfrm>
            <a:off x="534240" y="406044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2" name="PlaceHolder 5"/>
          <p:cNvSpPr>
            <a:spLocks noGrp="1"/>
          </p:cNvSpPr>
          <p:nvPr>
            <p:ph/>
          </p:nvPr>
        </p:nvSpPr>
        <p:spPr>
          <a:xfrm>
            <a:off x="5464080" y="406044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8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88"/>
          </p:nvPr>
        </p:nvSpPr>
        <p:spPr/>
        <p:txBody>
          <a:bodyPr/>
          <a:p>
            <a:fld id="{DEC7B7B9-516B-4CFF-8F03-A10AC4E31F71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8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9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91"/>
          </p:nvPr>
        </p:nvSpPr>
        <p:spPr/>
        <p:txBody>
          <a:bodyPr/>
          <a:p>
            <a:fld id="{DA4FF2F1-E6F0-4BA6-853B-7B8CAF777305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9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9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94"/>
          </p:nvPr>
        </p:nvSpPr>
        <p:spPr/>
        <p:txBody>
          <a:bodyPr/>
          <a:p>
            <a:fld id="{5D72EC21-86F9-4D73-8CA0-95066737758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9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Default 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1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962064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9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97"/>
          </p:nvPr>
        </p:nvSpPr>
        <p:spPr/>
        <p:txBody>
          <a:bodyPr/>
          <a:p>
            <a:fld id="{E92215BE-F7F0-45BB-B5FF-A0302A0D0E8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9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8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962064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9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00"/>
          </p:nvPr>
        </p:nvSpPr>
        <p:spPr/>
        <p:txBody>
          <a:bodyPr/>
          <a:p>
            <a:fld id="{F1D5F363-A743-4BED-9651-2DE60C6A16C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0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76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/>
          </p:nvPr>
        </p:nvSpPr>
        <p:spPr>
          <a:xfrm>
            <a:off x="5464080" y="1769400"/>
            <a:ext cx="469476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3"/>
          </p:nvPr>
        </p:nvSpPr>
        <p:spPr/>
        <p:txBody>
          <a:bodyPr/>
          <a:p>
            <a:fld id="{AD4DFD6C-4CE8-4839-BB1F-DE29618FF88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6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76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7" name="PlaceHolder 3"/>
          <p:cNvSpPr>
            <a:spLocks noGrp="1"/>
          </p:cNvSpPr>
          <p:nvPr>
            <p:ph/>
          </p:nvPr>
        </p:nvSpPr>
        <p:spPr>
          <a:xfrm>
            <a:off x="5464080" y="1769400"/>
            <a:ext cx="469476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0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03"/>
          </p:nvPr>
        </p:nvSpPr>
        <p:spPr/>
        <p:txBody>
          <a:bodyPr/>
          <a:p>
            <a:fld id="{D3C2731B-7FB8-4A2D-80D4-DB58C84BF4A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0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0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06"/>
          </p:nvPr>
        </p:nvSpPr>
        <p:spPr/>
        <p:txBody>
          <a:bodyPr/>
          <a:p>
            <a:fld id="{DFF07F2C-7271-4253-A04A-8C449200AE07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0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mediaAndTx" preserve="1">
  <p:cSld name="Default 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09"/>
          </p:nvPr>
        </p:nvSpPr>
        <p:spPr/>
        <p:txBody>
          <a:bodyPr/>
          <a:p>
            <a:fld id="{88B992AE-FD4F-4DC5-A327-C22AD6846BF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Tx" preserve="1">
  <p:cSld name="Default 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4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5" name="PlaceHolder 3"/>
          <p:cNvSpPr>
            <a:spLocks noGrp="1"/>
          </p:cNvSpPr>
          <p:nvPr>
            <p:ph/>
          </p:nvPr>
        </p:nvSpPr>
        <p:spPr>
          <a:xfrm>
            <a:off x="5464080" y="1769400"/>
            <a:ext cx="469476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6" name="PlaceHolder 4"/>
          <p:cNvSpPr>
            <a:spLocks noGrp="1"/>
          </p:cNvSpPr>
          <p:nvPr>
            <p:ph/>
          </p:nvPr>
        </p:nvSpPr>
        <p:spPr>
          <a:xfrm>
            <a:off x="534240" y="406044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12"/>
          </p:nvPr>
        </p:nvSpPr>
        <p:spPr/>
        <p:txBody>
          <a:bodyPr/>
          <a:p>
            <a:fld id="{7EFF02CE-FF75-4B9F-A536-0C5DC4ABC2D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1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Default 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5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76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6" name="PlaceHolder 3"/>
          <p:cNvSpPr>
            <a:spLocks noGrp="1"/>
          </p:cNvSpPr>
          <p:nvPr>
            <p:ph/>
          </p:nvPr>
        </p:nvSpPr>
        <p:spPr>
          <a:xfrm>
            <a:off x="546408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7" name="PlaceHolder 4"/>
          <p:cNvSpPr>
            <a:spLocks noGrp="1"/>
          </p:cNvSpPr>
          <p:nvPr>
            <p:ph/>
          </p:nvPr>
        </p:nvSpPr>
        <p:spPr>
          <a:xfrm>
            <a:off x="5464080" y="406044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15"/>
          </p:nvPr>
        </p:nvSpPr>
        <p:spPr/>
        <p:txBody>
          <a:bodyPr/>
          <a:p>
            <a:fld id="{D88B05FB-38F7-4B24-B222-320AAFF476C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1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Default 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6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7" name="PlaceHolder 3"/>
          <p:cNvSpPr>
            <a:spLocks noGrp="1"/>
          </p:cNvSpPr>
          <p:nvPr>
            <p:ph/>
          </p:nvPr>
        </p:nvSpPr>
        <p:spPr>
          <a:xfrm>
            <a:off x="546408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8" name="PlaceHolder 4"/>
          <p:cNvSpPr>
            <a:spLocks noGrp="1"/>
          </p:cNvSpPr>
          <p:nvPr>
            <p:ph/>
          </p:nvPr>
        </p:nvSpPr>
        <p:spPr>
          <a:xfrm>
            <a:off x="534240" y="4060440"/>
            <a:ext cx="962064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18"/>
          </p:nvPr>
        </p:nvSpPr>
        <p:spPr/>
        <p:txBody>
          <a:bodyPr/>
          <a:p>
            <a:fld id="{42264BDF-9D92-4E4E-BEA8-8C81B371C9E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1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Default 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6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962064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7" name="PlaceHolder 3"/>
          <p:cNvSpPr>
            <a:spLocks noGrp="1"/>
          </p:cNvSpPr>
          <p:nvPr>
            <p:ph/>
          </p:nvPr>
        </p:nvSpPr>
        <p:spPr>
          <a:xfrm>
            <a:off x="534240" y="4060440"/>
            <a:ext cx="962064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21"/>
          </p:nvPr>
        </p:nvSpPr>
        <p:spPr/>
        <p:txBody>
          <a:bodyPr/>
          <a:p>
            <a:fld id="{CAC4C2DA-BBC5-4F71-AD38-8A560CBFFDF8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2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Default 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7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8" name="PlaceHolder 3"/>
          <p:cNvSpPr>
            <a:spLocks noGrp="1"/>
          </p:cNvSpPr>
          <p:nvPr>
            <p:ph/>
          </p:nvPr>
        </p:nvSpPr>
        <p:spPr>
          <a:xfrm>
            <a:off x="546408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9" name="PlaceHolder 4"/>
          <p:cNvSpPr>
            <a:spLocks noGrp="1"/>
          </p:cNvSpPr>
          <p:nvPr>
            <p:ph/>
          </p:nvPr>
        </p:nvSpPr>
        <p:spPr>
          <a:xfrm>
            <a:off x="534240" y="406044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0" name="PlaceHolder 5"/>
          <p:cNvSpPr>
            <a:spLocks noGrp="1"/>
          </p:cNvSpPr>
          <p:nvPr>
            <p:ph/>
          </p:nvPr>
        </p:nvSpPr>
        <p:spPr>
          <a:xfrm>
            <a:off x="5464080" y="406044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24"/>
          </p:nvPr>
        </p:nvSpPr>
        <p:spPr/>
        <p:txBody>
          <a:bodyPr/>
          <a:p>
            <a:fld id="{BD74DEFF-8B35-4572-9E65-A666C2DBD41A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22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27"/>
          </p:nvPr>
        </p:nvSpPr>
        <p:spPr/>
        <p:txBody>
          <a:bodyPr/>
          <a:p>
            <a:fld id="{40D9F084-A635-4FF7-AD8B-06668B37321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2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30"/>
          </p:nvPr>
        </p:nvSpPr>
        <p:spPr/>
        <p:txBody>
          <a:bodyPr/>
          <a:p>
            <a:fld id="{22EED62B-8FFA-426D-A8C6-A254527907B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3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6"/>
          </p:nvPr>
        </p:nvSpPr>
        <p:spPr/>
        <p:txBody>
          <a:bodyPr/>
          <a:p>
            <a:fld id="{0CE096B5-9571-4C36-A7D2-091C2009308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Default 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1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962064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3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33"/>
          </p:nvPr>
        </p:nvSpPr>
        <p:spPr/>
        <p:txBody>
          <a:bodyPr/>
          <a:p>
            <a:fld id="{EFF64191-035E-45E1-81E2-9271CCC13E6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3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7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8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962064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3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36"/>
          </p:nvPr>
        </p:nvSpPr>
        <p:spPr/>
        <p:txBody>
          <a:bodyPr/>
          <a:p>
            <a:fld id="{53C6D182-3062-49F4-A9E6-7CBE2031AD8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3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6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76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" name="PlaceHolder 3"/>
          <p:cNvSpPr>
            <a:spLocks noGrp="1"/>
          </p:cNvSpPr>
          <p:nvPr>
            <p:ph/>
          </p:nvPr>
        </p:nvSpPr>
        <p:spPr>
          <a:xfrm>
            <a:off x="5464080" y="1769400"/>
            <a:ext cx="469476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3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39"/>
          </p:nvPr>
        </p:nvSpPr>
        <p:spPr/>
        <p:txBody>
          <a:bodyPr/>
          <a:p>
            <a:fld id="{2DC563B6-05AD-4181-AA2F-68F8AF3655B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4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4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42"/>
          </p:nvPr>
        </p:nvSpPr>
        <p:spPr/>
        <p:txBody>
          <a:bodyPr/>
          <a:p>
            <a:fld id="{D4CDFE46-0607-4B13-B10F-55943E35889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4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mediaAndTx" preserve="1">
  <p:cSld name="Default 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4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45"/>
          </p:nvPr>
        </p:nvSpPr>
        <p:spPr/>
        <p:txBody>
          <a:bodyPr/>
          <a:p>
            <a:fld id="{4E0CEEFE-8E09-4164-AE36-B426A758D32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4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Tx" preserve="1">
  <p:cSld name="Default 8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4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5" name="PlaceHolder 3"/>
          <p:cNvSpPr>
            <a:spLocks noGrp="1"/>
          </p:cNvSpPr>
          <p:nvPr>
            <p:ph/>
          </p:nvPr>
        </p:nvSpPr>
        <p:spPr>
          <a:xfrm>
            <a:off x="5464080" y="1769400"/>
            <a:ext cx="469476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6" name="PlaceHolder 4"/>
          <p:cNvSpPr>
            <a:spLocks noGrp="1"/>
          </p:cNvSpPr>
          <p:nvPr>
            <p:ph/>
          </p:nvPr>
        </p:nvSpPr>
        <p:spPr>
          <a:xfrm>
            <a:off x="534240" y="406044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4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48"/>
          </p:nvPr>
        </p:nvSpPr>
        <p:spPr/>
        <p:txBody>
          <a:bodyPr/>
          <a:p>
            <a:fld id="{A8009DE3-F23B-4C1A-8B73-3501C5500B8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4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Default 8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5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76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6" name="PlaceHolder 3"/>
          <p:cNvSpPr>
            <a:spLocks noGrp="1"/>
          </p:cNvSpPr>
          <p:nvPr>
            <p:ph/>
          </p:nvPr>
        </p:nvSpPr>
        <p:spPr>
          <a:xfrm>
            <a:off x="546408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7" name="PlaceHolder 4"/>
          <p:cNvSpPr>
            <a:spLocks noGrp="1"/>
          </p:cNvSpPr>
          <p:nvPr>
            <p:ph/>
          </p:nvPr>
        </p:nvSpPr>
        <p:spPr>
          <a:xfrm>
            <a:off x="5464080" y="406044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5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51"/>
          </p:nvPr>
        </p:nvSpPr>
        <p:spPr/>
        <p:txBody>
          <a:bodyPr/>
          <a:p>
            <a:fld id="{F0BFDDAD-BD91-48DB-B1B7-02DD54FF030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5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Default 8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6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7" name="PlaceHolder 3"/>
          <p:cNvSpPr>
            <a:spLocks noGrp="1"/>
          </p:cNvSpPr>
          <p:nvPr>
            <p:ph/>
          </p:nvPr>
        </p:nvSpPr>
        <p:spPr>
          <a:xfrm>
            <a:off x="546408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" name="PlaceHolder 4"/>
          <p:cNvSpPr>
            <a:spLocks noGrp="1"/>
          </p:cNvSpPr>
          <p:nvPr>
            <p:ph/>
          </p:nvPr>
        </p:nvSpPr>
        <p:spPr>
          <a:xfrm>
            <a:off x="534240" y="4060440"/>
            <a:ext cx="962064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5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54"/>
          </p:nvPr>
        </p:nvSpPr>
        <p:spPr/>
        <p:txBody>
          <a:bodyPr/>
          <a:p>
            <a:fld id="{191DF0B7-060D-4027-B97E-F9D6E36ABA9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5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Default 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6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962064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7" name="PlaceHolder 3"/>
          <p:cNvSpPr>
            <a:spLocks noGrp="1"/>
          </p:cNvSpPr>
          <p:nvPr>
            <p:ph/>
          </p:nvPr>
        </p:nvSpPr>
        <p:spPr>
          <a:xfrm>
            <a:off x="534240" y="4060440"/>
            <a:ext cx="962064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5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57"/>
          </p:nvPr>
        </p:nvSpPr>
        <p:spPr/>
        <p:txBody>
          <a:bodyPr/>
          <a:p>
            <a:fld id="{61332A5B-E8E8-41D7-8F54-5F923B10144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5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Default 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7" name="PlaceHolder 2"/>
          <p:cNvSpPr>
            <a:spLocks noGrp="1"/>
          </p:cNvSpPr>
          <p:nvPr>
            <p:ph/>
          </p:nvPr>
        </p:nvSpPr>
        <p:spPr>
          <a:xfrm>
            <a:off x="53424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8" name="PlaceHolder 3"/>
          <p:cNvSpPr>
            <a:spLocks noGrp="1"/>
          </p:cNvSpPr>
          <p:nvPr>
            <p:ph/>
          </p:nvPr>
        </p:nvSpPr>
        <p:spPr>
          <a:xfrm>
            <a:off x="5464080" y="176940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" name="PlaceHolder 4"/>
          <p:cNvSpPr>
            <a:spLocks noGrp="1"/>
          </p:cNvSpPr>
          <p:nvPr>
            <p:ph/>
          </p:nvPr>
        </p:nvSpPr>
        <p:spPr>
          <a:xfrm>
            <a:off x="534240" y="406044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0" name="PlaceHolder 5"/>
          <p:cNvSpPr>
            <a:spLocks noGrp="1"/>
          </p:cNvSpPr>
          <p:nvPr>
            <p:ph/>
          </p:nvPr>
        </p:nvSpPr>
        <p:spPr>
          <a:xfrm>
            <a:off x="5464080" y="4060440"/>
            <a:ext cx="4694760" cy="209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5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60"/>
          </p:nvPr>
        </p:nvSpPr>
        <p:spPr/>
        <p:txBody>
          <a:bodyPr/>
          <a:p>
            <a:fld id="{A70CA54E-D3C0-411C-8520-81333A83A09C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26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.xml"/>
</Relationships>
</file>

<file path=ppt/slideMasters/_rels/slideMaster100.xml.rels><?xml version="1.0" encoding="UTF-8"?>
<Relationships xmlns="http://schemas.openxmlformats.org/package/2006/relationships"><Relationship Id="rId1" Type="http://schemas.openxmlformats.org/officeDocument/2006/relationships/theme" Target="../theme/theme100.xml"/><Relationship Id="rId2" Type="http://schemas.openxmlformats.org/officeDocument/2006/relationships/slideLayout" Target="../slideLayouts/slideLayout100.xml"/>
</Relationships>
</file>

<file path=ppt/slideMasters/_rels/slideMaster101.xml.rels><?xml version="1.0" encoding="UTF-8"?>
<Relationships xmlns="http://schemas.openxmlformats.org/package/2006/relationships"><Relationship Id="rId1" Type="http://schemas.openxmlformats.org/officeDocument/2006/relationships/theme" Target="../theme/theme101.xml"/><Relationship Id="rId2" Type="http://schemas.openxmlformats.org/officeDocument/2006/relationships/slideLayout" Target="../slideLayouts/slideLayout101.xml"/>
</Relationships>
</file>

<file path=ppt/slideMasters/_rels/slideMaster102.xml.rels><?xml version="1.0" encoding="UTF-8"?>
<Relationships xmlns="http://schemas.openxmlformats.org/package/2006/relationships"><Relationship Id="rId1" Type="http://schemas.openxmlformats.org/officeDocument/2006/relationships/theme" Target="../theme/theme102.xml"/><Relationship Id="rId2" Type="http://schemas.openxmlformats.org/officeDocument/2006/relationships/slideLayout" Target="../slideLayouts/slideLayout102.xml"/>
</Relationships>
</file>

<file path=ppt/slideMasters/_rels/slideMaster103.xml.rels><?xml version="1.0" encoding="UTF-8"?>
<Relationships xmlns="http://schemas.openxmlformats.org/package/2006/relationships"><Relationship Id="rId1" Type="http://schemas.openxmlformats.org/officeDocument/2006/relationships/theme" Target="../theme/theme103.xml"/><Relationship Id="rId2" Type="http://schemas.openxmlformats.org/officeDocument/2006/relationships/slideLayout" Target="../slideLayouts/slideLayout103.xml"/>
</Relationships>
</file>

<file path=ppt/slideMasters/_rels/slideMaster104.xml.rels><?xml version="1.0" encoding="UTF-8"?>
<Relationships xmlns="http://schemas.openxmlformats.org/package/2006/relationships"><Relationship Id="rId1" Type="http://schemas.openxmlformats.org/officeDocument/2006/relationships/theme" Target="../theme/theme104.xml"/><Relationship Id="rId2" Type="http://schemas.openxmlformats.org/officeDocument/2006/relationships/slideLayout" Target="../slideLayouts/slideLayout104.xml"/>
</Relationships>
</file>

<file path=ppt/slideMasters/_rels/slideMaster105.xml.rels><?xml version="1.0" encoding="UTF-8"?>
<Relationships xmlns="http://schemas.openxmlformats.org/package/2006/relationships"><Relationship Id="rId1" Type="http://schemas.openxmlformats.org/officeDocument/2006/relationships/theme" Target="../theme/theme105.xml"/><Relationship Id="rId2" Type="http://schemas.openxmlformats.org/officeDocument/2006/relationships/slideLayout" Target="../slideLayouts/slideLayout105.xml"/>
</Relationships>
</file>

<file path=ppt/slideMasters/_rels/slideMaster106.xml.rels><?xml version="1.0" encoding="UTF-8"?>
<Relationships xmlns="http://schemas.openxmlformats.org/package/2006/relationships"><Relationship Id="rId1" Type="http://schemas.openxmlformats.org/officeDocument/2006/relationships/theme" Target="../theme/theme106.xml"/><Relationship Id="rId2" Type="http://schemas.openxmlformats.org/officeDocument/2006/relationships/slideLayout" Target="../slideLayouts/slideLayout106.xml"/>
</Relationships>
</file>

<file path=ppt/slideMasters/_rels/slideMaster107.xml.rels><?xml version="1.0" encoding="UTF-8"?>
<Relationships xmlns="http://schemas.openxmlformats.org/package/2006/relationships"><Relationship Id="rId1" Type="http://schemas.openxmlformats.org/officeDocument/2006/relationships/theme" Target="../theme/theme107.xml"/><Relationship Id="rId2" Type="http://schemas.openxmlformats.org/officeDocument/2006/relationships/slideLayout" Target="../slideLayouts/slideLayout107.xml"/>
</Relationships>
</file>

<file path=ppt/slideMasters/_rels/slideMaster108.xml.rels><?xml version="1.0" encoding="UTF-8"?>
<Relationships xmlns="http://schemas.openxmlformats.org/package/2006/relationships"><Relationship Id="rId1" Type="http://schemas.openxmlformats.org/officeDocument/2006/relationships/theme" Target="../theme/theme108.xml"/><Relationship Id="rId2" Type="http://schemas.openxmlformats.org/officeDocument/2006/relationships/slideLayout" Target="../slideLayouts/slideLayout108.xml"/>
</Relationships>
</file>

<file path=ppt/slideMasters/_rels/slideMaster109.xml.rels><?xml version="1.0" encoding="UTF-8"?>
<Relationships xmlns="http://schemas.openxmlformats.org/package/2006/relationships"><Relationship Id="rId1" Type="http://schemas.openxmlformats.org/officeDocument/2006/relationships/theme" Target="../theme/theme109.xml"/><Relationship Id="rId2" Type="http://schemas.openxmlformats.org/officeDocument/2006/relationships/slideLayout" Target="../slideLayouts/slideLayout109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1.xml"/>
</Relationships>
</file>

<file path=ppt/slideMasters/_rels/slideMaster110.xml.rels><?xml version="1.0" encoding="UTF-8"?>
<Relationships xmlns="http://schemas.openxmlformats.org/package/2006/relationships"><Relationship Id="rId1" Type="http://schemas.openxmlformats.org/officeDocument/2006/relationships/theme" Target="../theme/theme110.xml"/><Relationship Id="rId2" Type="http://schemas.openxmlformats.org/officeDocument/2006/relationships/slideLayout" Target="../slideLayouts/slideLayout110.xml"/>
</Relationships>
</file>

<file path=ppt/slideMasters/_rels/slideMaster111.xml.rels><?xml version="1.0" encoding="UTF-8"?>
<Relationships xmlns="http://schemas.openxmlformats.org/package/2006/relationships"><Relationship Id="rId1" Type="http://schemas.openxmlformats.org/officeDocument/2006/relationships/theme" Target="../theme/theme111.xml"/><Relationship Id="rId2" Type="http://schemas.openxmlformats.org/officeDocument/2006/relationships/slideLayout" Target="../slideLayouts/slideLayout111.xml"/>
</Relationships>
</file>

<file path=ppt/slideMasters/_rels/slideMaster112.xml.rels><?xml version="1.0" encoding="UTF-8"?>
<Relationships xmlns="http://schemas.openxmlformats.org/package/2006/relationships"><Relationship Id="rId1" Type="http://schemas.openxmlformats.org/officeDocument/2006/relationships/theme" Target="../theme/theme112.xml"/><Relationship Id="rId2" Type="http://schemas.openxmlformats.org/officeDocument/2006/relationships/slideLayout" Target="../slideLayouts/slideLayout112.xml"/>
</Relationships>
</file>

<file path=ppt/slideMasters/_rels/slideMaster113.xml.rels><?xml version="1.0" encoding="UTF-8"?>
<Relationships xmlns="http://schemas.openxmlformats.org/package/2006/relationships"><Relationship Id="rId1" Type="http://schemas.openxmlformats.org/officeDocument/2006/relationships/theme" Target="../theme/theme113.xml"/><Relationship Id="rId2" Type="http://schemas.openxmlformats.org/officeDocument/2006/relationships/slideLayout" Target="../slideLayouts/slideLayout113.xml"/>
</Relationships>
</file>

<file path=ppt/slideMasters/_rels/slideMaster114.xml.rels><?xml version="1.0" encoding="UTF-8"?>
<Relationships xmlns="http://schemas.openxmlformats.org/package/2006/relationships"><Relationship Id="rId1" Type="http://schemas.openxmlformats.org/officeDocument/2006/relationships/theme" Target="../theme/theme114.xml"/><Relationship Id="rId2" Type="http://schemas.openxmlformats.org/officeDocument/2006/relationships/slideLayout" Target="../slideLayouts/slideLayout114.xml"/>
</Relationships>
</file>

<file path=ppt/slideMasters/_rels/slideMaster115.xml.rels><?xml version="1.0" encoding="UTF-8"?>
<Relationships xmlns="http://schemas.openxmlformats.org/package/2006/relationships"><Relationship Id="rId1" Type="http://schemas.openxmlformats.org/officeDocument/2006/relationships/theme" Target="../theme/theme115.xml"/><Relationship Id="rId2" Type="http://schemas.openxmlformats.org/officeDocument/2006/relationships/slideLayout" Target="../slideLayouts/slideLayout115.xml"/>
</Relationships>
</file>

<file path=ppt/slideMasters/_rels/slideMaster116.xml.rels><?xml version="1.0" encoding="UTF-8"?>
<Relationships xmlns="http://schemas.openxmlformats.org/package/2006/relationships"><Relationship Id="rId1" Type="http://schemas.openxmlformats.org/officeDocument/2006/relationships/theme" Target="../theme/theme116.xml"/><Relationship Id="rId2" Type="http://schemas.openxmlformats.org/officeDocument/2006/relationships/slideLayout" Target="../slideLayouts/slideLayout116.xml"/>
</Relationships>
</file>

<file path=ppt/slideMasters/_rels/slideMaster117.xml.rels><?xml version="1.0" encoding="UTF-8"?>
<Relationships xmlns="http://schemas.openxmlformats.org/package/2006/relationships"><Relationship Id="rId1" Type="http://schemas.openxmlformats.org/officeDocument/2006/relationships/theme" Target="../theme/theme117.xml"/><Relationship Id="rId2" Type="http://schemas.openxmlformats.org/officeDocument/2006/relationships/slideLayout" Target="../slideLayouts/slideLayout117.xml"/>
</Relationships>
</file>

<file path=ppt/slideMasters/_rels/slideMaster118.xml.rels><?xml version="1.0" encoding="UTF-8"?>
<Relationships xmlns="http://schemas.openxmlformats.org/package/2006/relationships"><Relationship Id="rId1" Type="http://schemas.openxmlformats.org/officeDocument/2006/relationships/theme" Target="../theme/theme118.xml"/><Relationship Id="rId2" Type="http://schemas.openxmlformats.org/officeDocument/2006/relationships/slideLayout" Target="../slideLayouts/slideLayout118.xml"/>
</Relationships>
</file>

<file path=ppt/slideMasters/_rels/slideMaster119.xml.rels><?xml version="1.0" encoding="UTF-8"?>
<Relationships xmlns="http://schemas.openxmlformats.org/package/2006/relationships"><Relationship Id="rId1" Type="http://schemas.openxmlformats.org/officeDocument/2006/relationships/theme" Target="../theme/theme119.xml"/><Relationship Id="rId2" Type="http://schemas.openxmlformats.org/officeDocument/2006/relationships/slideLayout" Target="../slideLayouts/slideLayout119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slideLayout" Target="../slideLayouts/slideLayout12.xml"/>
</Relationships>
</file>

<file path=ppt/slideMasters/_rels/slideMaster120.xml.rels><?xml version="1.0" encoding="UTF-8"?>
<Relationships xmlns="http://schemas.openxmlformats.org/package/2006/relationships"><Relationship Id="rId1" Type="http://schemas.openxmlformats.org/officeDocument/2006/relationships/theme" Target="../theme/theme120.xml"/><Relationship Id="rId2" Type="http://schemas.openxmlformats.org/officeDocument/2006/relationships/slideLayout" Target="../slideLayouts/slideLayout120.xml"/>
</Relationships>
</file>

<file path=ppt/slideMasters/_rels/slideMaster121.xml.rels><?xml version="1.0" encoding="UTF-8"?>
<Relationships xmlns="http://schemas.openxmlformats.org/package/2006/relationships"><Relationship Id="rId1" Type="http://schemas.openxmlformats.org/officeDocument/2006/relationships/theme" Target="../theme/theme121.xml"/><Relationship Id="rId2" Type="http://schemas.openxmlformats.org/officeDocument/2006/relationships/slideLayout" Target="../slideLayouts/slideLayout121.xml"/>
</Relationships>
</file>

<file path=ppt/slideMasters/_rels/slideMaster122.xml.rels><?xml version="1.0" encoding="UTF-8"?>
<Relationships xmlns="http://schemas.openxmlformats.org/package/2006/relationships"><Relationship Id="rId1" Type="http://schemas.openxmlformats.org/officeDocument/2006/relationships/theme" Target="../theme/theme122.xml"/><Relationship Id="rId2" Type="http://schemas.openxmlformats.org/officeDocument/2006/relationships/slideLayout" Target="../slideLayouts/slideLayout122.xml"/>
</Relationships>
</file>

<file path=ppt/slideMasters/_rels/slideMaster123.xml.rels><?xml version="1.0" encoding="UTF-8"?>
<Relationships xmlns="http://schemas.openxmlformats.org/package/2006/relationships"><Relationship Id="rId1" Type="http://schemas.openxmlformats.org/officeDocument/2006/relationships/theme" Target="../theme/theme123.xml"/><Relationship Id="rId2" Type="http://schemas.openxmlformats.org/officeDocument/2006/relationships/slideLayout" Target="../slideLayouts/slideLayout123.xml"/>
</Relationships>
</file>

<file path=ppt/slideMasters/_rels/slideMaster124.xml.rels><?xml version="1.0" encoding="UTF-8"?>
<Relationships xmlns="http://schemas.openxmlformats.org/package/2006/relationships"><Relationship Id="rId1" Type="http://schemas.openxmlformats.org/officeDocument/2006/relationships/theme" Target="../theme/theme124.xml"/><Relationship Id="rId2" Type="http://schemas.openxmlformats.org/officeDocument/2006/relationships/slideLayout" Target="../slideLayouts/slideLayout124.xml"/>
</Relationships>
</file>

<file path=ppt/slideMasters/_rels/slideMaster125.xml.rels><?xml version="1.0" encoding="UTF-8"?>
<Relationships xmlns="http://schemas.openxmlformats.org/package/2006/relationships"><Relationship Id="rId1" Type="http://schemas.openxmlformats.org/officeDocument/2006/relationships/theme" Target="../theme/theme125.xml"/><Relationship Id="rId2" Type="http://schemas.openxmlformats.org/officeDocument/2006/relationships/slideLayout" Target="../slideLayouts/slideLayout125.xml"/>
</Relationships>
</file>

<file path=ppt/slideMasters/_rels/slideMaster126.xml.rels><?xml version="1.0" encoding="UTF-8"?>
<Relationships xmlns="http://schemas.openxmlformats.org/package/2006/relationships"><Relationship Id="rId1" Type="http://schemas.openxmlformats.org/officeDocument/2006/relationships/theme" Target="../theme/theme126.xml"/><Relationship Id="rId2" Type="http://schemas.openxmlformats.org/officeDocument/2006/relationships/slideLayout" Target="../slideLayouts/slideLayout126.xml"/>
</Relationships>
</file>

<file path=ppt/slideMasters/_rels/slideMaster127.xml.rels><?xml version="1.0" encoding="UTF-8"?>
<Relationships xmlns="http://schemas.openxmlformats.org/package/2006/relationships"><Relationship Id="rId1" Type="http://schemas.openxmlformats.org/officeDocument/2006/relationships/theme" Target="../theme/theme127.xml"/><Relationship Id="rId2" Type="http://schemas.openxmlformats.org/officeDocument/2006/relationships/slideLayout" Target="../slideLayouts/slideLayout127.xml"/>
</Relationships>
</file>

<file path=ppt/slideMasters/_rels/slideMaster128.xml.rels><?xml version="1.0" encoding="UTF-8"?>
<Relationships xmlns="http://schemas.openxmlformats.org/package/2006/relationships"><Relationship Id="rId1" Type="http://schemas.openxmlformats.org/officeDocument/2006/relationships/theme" Target="../theme/theme128.xml"/><Relationship Id="rId2" Type="http://schemas.openxmlformats.org/officeDocument/2006/relationships/slideLayout" Target="../slideLayouts/slideLayout128.xml"/>
</Relationships>
</file>

<file path=ppt/slideMasters/_rels/slideMaster129.xml.rels><?xml version="1.0" encoding="UTF-8"?>
<Relationships xmlns="http://schemas.openxmlformats.org/package/2006/relationships"><Relationship Id="rId1" Type="http://schemas.openxmlformats.org/officeDocument/2006/relationships/theme" Target="../theme/theme129.xml"/><Relationship Id="rId2" Type="http://schemas.openxmlformats.org/officeDocument/2006/relationships/slideLayout" Target="../slideLayouts/slideLayout129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slideLayout" Target="../slideLayouts/slideLayout13.xml"/>
</Relationships>
</file>

<file path=ppt/slideMasters/_rels/slideMaster130.xml.rels><?xml version="1.0" encoding="UTF-8"?>
<Relationships xmlns="http://schemas.openxmlformats.org/package/2006/relationships"><Relationship Id="rId1" Type="http://schemas.openxmlformats.org/officeDocument/2006/relationships/theme" Target="../theme/theme130.xml"/><Relationship Id="rId2" Type="http://schemas.openxmlformats.org/officeDocument/2006/relationships/slideLayout" Target="../slideLayouts/slideLayout130.xml"/>
</Relationships>
</file>

<file path=ppt/slideMasters/_rels/slideMaster131.xml.rels><?xml version="1.0" encoding="UTF-8"?>
<Relationships xmlns="http://schemas.openxmlformats.org/package/2006/relationships"><Relationship Id="rId1" Type="http://schemas.openxmlformats.org/officeDocument/2006/relationships/theme" Target="../theme/theme131.xml"/><Relationship Id="rId2" Type="http://schemas.openxmlformats.org/officeDocument/2006/relationships/slideLayout" Target="../slideLayouts/slideLayout131.xml"/>
</Relationships>
</file>

<file path=ppt/slideMasters/_rels/slideMaster132.xml.rels><?xml version="1.0" encoding="UTF-8"?>
<Relationships xmlns="http://schemas.openxmlformats.org/package/2006/relationships"><Relationship Id="rId1" Type="http://schemas.openxmlformats.org/officeDocument/2006/relationships/theme" Target="../theme/theme132.xml"/><Relationship Id="rId2" Type="http://schemas.openxmlformats.org/officeDocument/2006/relationships/slideLayout" Target="../slideLayouts/slideLayout132.xml"/>
</Relationships>
</file>

<file path=ppt/slideMasters/_rels/slideMaster133.xml.rels><?xml version="1.0" encoding="UTF-8"?>
<Relationships xmlns="http://schemas.openxmlformats.org/package/2006/relationships"><Relationship Id="rId1" Type="http://schemas.openxmlformats.org/officeDocument/2006/relationships/theme" Target="../theme/theme133.xml"/><Relationship Id="rId2" Type="http://schemas.openxmlformats.org/officeDocument/2006/relationships/slideLayout" Target="../slideLayouts/slideLayout133.xml"/>
</Relationships>
</file>

<file path=ppt/slideMasters/_rels/slideMaster134.xml.rels><?xml version="1.0" encoding="UTF-8"?>
<Relationships xmlns="http://schemas.openxmlformats.org/package/2006/relationships"><Relationship Id="rId1" Type="http://schemas.openxmlformats.org/officeDocument/2006/relationships/theme" Target="../theme/theme134.xml"/><Relationship Id="rId2" Type="http://schemas.openxmlformats.org/officeDocument/2006/relationships/slideLayout" Target="../slideLayouts/slideLayout134.xml"/>
</Relationships>
</file>

<file path=ppt/slideMasters/_rels/slideMaster135.xml.rels><?xml version="1.0" encoding="UTF-8"?>
<Relationships xmlns="http://schemas.openxmlformats.org/package/2006/relationships"><Relationship Id="rId1" Type="http://schemas.openxmlformats.org/officeDocument/2006/relationships/theme" Target="../theme/theme135.xml"/><Relationship Id="rId2" Type="http://schemas.openxmlformats.org/officeDocument/2006/relationships/slideLayout" Target="../slideLayouts/slideLayout135.xml"/>
</Relationships>
</file>

<file path=ppt/slideMasters/_rels/slideMaster136.xml.rels><?xml version="1.0" encoding="UTF-8"?>
<Relationships xmlns="http://schemas.openxmlformats.org/package/2006/relationships"><Relationship Id="rId1" Type="http://schemas.openxmlformats.org/officeDocument/2006/relationships/theme" Target="../theme/theme136.xml"/><Relationship Id="rId2" Type="http://schemas.openxmlformats.org/officeDocument/2006/relationships/slideLayout" Target="../slideLayouts/slideLayout136.xml"/>
</Relationships>
</file>

<file path=ppt/slideMasters/_rels/slideMaster137.xml.rels><?xml version="1.0" encoding="UTF-8"?>
<Relationships xmlns="http://schemas.openxmlformats.org/package/2006/relationships"><Relationship Id="rId1" Type="http://schemas.openxmlformats.org/officeDocument/2006/relationships/theme" Target="../theme/theme137.xml"/><Relationship Id="rId2" Type="http://schemas.openxmlformats.org/officeDocument/2006/relationships/slideLayout" Target="../slideLayouts/slideLayout137.xml"/>
</Relationships>
</file>

<file path=ppt/slideMasters/_rels/slideMaster138.xml.rels><?xml version="1.0" encoding="UTF-8"?>
<Relationships xmlns="http://schemas.openxmlformats.org/package/2006/relationships"><Relationship Id="rId1" Type="http://schemas.openxmlformats.org/officeDocument/2006/relationships/theme" Target="../theme/theme138.xml"/><Relationship Id="rId2" Type="http://schemas.openxmlformats.org/officeDocument/2006/relationships/slideLayout" Target="../slideLayouts/slideLayout138.xml"/>
</Relationships>
</file>

<file path=ppt/slideMasters/_rels/slideMaster139.xml.rels><?xml version="1.0" encoding="UTF-8"?>
<Relationships xmlns="http://schemas.openxmlformats.org/package/2006/relationships"><Relationship Id="rId1" Type="http://schemas.openxmlformats.org/officeDocument/2006/relationships/theme" Target="../theme/theme139.xml"/><Relationship Id="rId2" Type="http://schemas.openxmlformats.org/officeDocument/2006/relationships/slideLayout" Target="../slideLayouts/slideLayout139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slideLayout" Target="../slideLayouts/slideLayout14.xml"/>
</Relationships>
</file>

<file path=ppt/slideMasters/_rels/slideMaster140.xml.rels><?xml version="1.0" encoding="UTF-8"?>
<Relationships xmlns="http://schemas.openxmlformats.org/package/2006/relationships"><Relationship Id="rId1" Type="http://schemas.openxmlformats.org/officeDocument/2006/relationships/theme" Target="../theme/theme140.xml"/><Relationship Id="rId2" Type="http://schemas.openxmlformats.org/officeDocument/2006/relationships/slideLayout" Target="../slideLayouts/slideLayout140.xml"/>
</Relationships>
</file>

<file path=ppt/slideMasters/_rels/slideMaster141.xml.rels><?xml version="1.0" encoding="UTF-8"?>
<Relationships xmlns="http://schemas.openxmlformats.org/package/2006/relationships"><Relationship Id="rId1" Type="http://schemas.openxmlformats.org/officeDocument/2006/relationships/theme" Target="../theme/theme141.xml"/><Relationship Id="rId2" Type="http://schemas.openxmlformats.org/officeDocument/2006/relationships/slideLayout" Target="../slideLayouts/slideLayout141.xml"/>
</Relationships>
</file>

<file path=ppt/slideMasters/_rels/slideMaster142.xml.rels><?xml version="1.0" encoding="UTF-8"?>
<Relationships xmlns="http://schemas.openxmlformats.org/package/2006/relationships"><Relationship Id="rId1" Type="http://schemas.openxmlformats.org/officeDocument/2006/relationships/theme" Target="../theme/theme142.xml"/><Relationship Id="rId2" Type="http://schemas.openxmlformats.org/officeDocument/2006/relationships/slideLayout" Target="../slideLayouts/slideLayout142.xml"/>
</Relationships>
</file>

<file path=ppt/slideMasters/_rels/slideMaster143.xml.rels><?xml version="1.0" encoding="UTF-8"?>
<Relationships xmlns="http://schemas.openxmlformats.org/package/2006/relationships"><Relationship Id="rId1" Type="http://schemas.openxmlformats.org/officeDocument/2006/relationships/theme" Target="../theme/theme143.xml"/><Relationship Id="rId2" Type="http://schemas.openxmlformats.org/officeDocument/2006/relationships/slideLayout" Target="../slideLayouts/slideLayout143.xml"/>
</Relationships>
</file>

<file path=ppt/slideMasters/_rels/slideMaster144.xml.rels><?xml version="1.0" encoding="UTF-8"?>
<Relationships xmlns="http://schemas.openxmlformats.org/package/2006/relationships"><Relationship Id="rId1" Type="http://schemas.openxmlformats.org/officeDocument/2006/relationships/theme" Target="../theme/theme144.xml"/><Relationship Id="rId2" Type="http://schemas.openxmlformats.org/officeDocument/2006/relationships/slideLayout" Target="../slideLayouts/slideLayout144.xml"/>
</Relationships>
</file>

<file path=ppt/slideMasters/_rels/slideMaster15.xml.rels><?xml version="1.0" encoding="UTF-8"?>
<Relationships xmlns="http://schemas.openxmlformats.org/package/2006/relationships"><Relationship Id="rId1" Type="http://schemas.openxmlformats.org/officeDocument/2006/relationships/theme" Target="../theme/theme15.xml"/><Relationship Id="rId2" Type="http://schemas.openxmlformats.org/officeDocument/2006/relationships/slideLayout" Target="../slideLayouts/slideLayout15.xml"/>
</Relationships>
</file>

<file path=ppt/slideMasters/_rels/slideMaster16.xml.rels><?xml version="1.0" encoding="UTF-8"?>
<Relationships xmlns="http://schemas.openxmlformats.org/package/2006/relationships"><Relationship Id="rId1" Type="http://schemas.openxmlformats.org/officeDocument/2006/relationships/theme" Target="../theme/theme16.xml"/><Relationship Id="rId2" Type="http://schemas.openxmlformats.org/officeDocument/2006/relationships/slideLayout" Target="../slideLayouts/slideLayout16.xml"/>
</Relationships>
</file>

<file path=ppt/slideMasters/_rels/slideMaster17.xml.rels><?xml version="1.0" encoding="UTF-8"?>
<Relationships xmlns="http://schemas.openxmlformats.org/package/2006/relationships"><Relationship Id="rId1" Type="http://schemas.openxmlformats.org/officeDocument/2006/relationships/theme" Target="../theme/theme17.xml"/><Relationship Id="rId2" Type="http://schemas.openxmlformats.org/officeDocument/2006/relationships/slideLayout" Target="../slideLayouts/slideLayout17.xml"/>
</Relationships>
</file>

<file path=ppt/slideMasters/_rels/slideMaster18.xml.rels><?xml version="1.0" encoding="UTF-8"?>
<Relationships xmlns="http://schemas.openxmlformats.org/package/2006/relationships"><Relationship Id="rId1" Type="http://schemas.openxmlformats.org/officeDocument/2006/relationships/theme" Target="../theme/theme18.xml"/><Relationship Id="rId2" Type="http://schemas.openxmlformats.org/officeDocument/2006/relationships/slideLayout" Target="../slideLayouts/slideLayout18.xml"/>
</Relationships>
</file>

<file path=ppt/slideMasters/_rels/slideMaster19.xml.rels><?xml version="1.0" encoding="UTF-8"?>
<Relationships xmlns="http://schemas.openxmlformats.org/package/2006/relationships"><Relationship Id="rId1" Type="http://schemas.openxmlformats.org/officeDocument/2006/relationships/theme" Target="../theme/theme19.xml"/><Relationship Id="rId2" Type="http://schemas.openxmlformats.org/officeDocument/2006/relationships/slideLayout" Target="../slideLayouts/slideLayout19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20.xml.rels><?xml version="1.0" encoding="UTF-8"?>
<Relationships xmlns="http://schemas.openxmlformats.org/package/2006/relationships"><Relationship Id="rId1" Type="http://schemas.openxmlformats.org/officeDocument/2006/relationships/theme" Target="../theme/theme20.xml"/><Relationship Id="rId2" Type="http://schemas.openxmlformats.org/officeDocument/2006/relationships/slideLayout" Target="../slideLayouts/slideLayout20.xml"/>
</Relationships>
</file>

<file path=ppt/slideMasters/_rels/slideMaster21.xml.rels><?xml version="1.0" encoding="UTF-8"?>
<Relationships xmlns="http://schemas.openxmlformats.org/package/2006/relationships"><Relationship Id="rId1" Type="http://schemas.openxmlformats.org/officeDocument/2006/relationships/theme" Target="../theme/theme21.xml"/><Relationship Id="rId2" Type="http://schemas.openxmlformats.org/officeDocument/2006/relationships/slideLayout" Target="../slideLayouts/slideLayout21.xml"/>
</Relationships>
</file>

<file path=ppt/slideMasters/_rels/slideMaster22.xml.rels><?xml version="1.0" encoding="UTF-8"?>
<Relationships xmlns="http://schemas.openxmlformats.org/package/2006/relationships"><Relationship Id="rId1" Type="http://schemas.openxmlformats.org/officeDocument/2006/relationships/theme" Target="../theme/theme22.xml"/><Relationship Id="rId2" Type="http://schemas.openxmlformats.org/officeDocument/2006/relationships/slideLayout" Target="../slideLayouts/slideLayout22.xml"/>
</Relationships>
</file>

<file path=ppt/slideMasters/_rels/slideMaster23.xml.rels><?xml version="1.0" encoding="UTF-8"?>
<Relationships xmlns="http://schemas.openxmlformats.org/package/2006/relationships"><Relationship Id="rId1" Type="http://schemas.openxmlformats.org/officeDocument/2006/relationships/theme" Target="../theme/theme23.xml"/><Relationship Id="rId2" Type="http://schemas.openxmlformats.org/officeDocument/2006/relationships/slideLayout" Target="../slideLayouts/slideLayout23.xml"/>
</Relationships>
</file>

<file path=ppt/slideMasters/_rels/slideMaster24.xml.rels><?xml version="1.0" encoding="UTF-8"?>
<Relationships xmlns="http://schemas.openxmlformats.org/package/2006/relationships"><Relationship Id="rId1" Type="http://schemas.openxmlformats.org/officeDocument/2006/relationships/theme" Target="../theme/theme24.xml"/><Relationship Id="rId2" Type="http://schemas.openxmlformats.org/officeDocument/2006/relationships/slideLayout" Target="../slideLayouts/slideLayout24.xml"/>
</Relationships>
</file>

<file path=ppt/slideMasters/_rels/slideMaster25.xml.rels><?xml version="1.0" encoding="UTF-8"?>
<Relationships xmlns="http://schemas.openxmlformats.org/package/2006/relationships"><Relationship Id="rId1" Type="http://schemas.openxmlformats.org/officeDocument/2006/relationships/theme" Target="../theme/theme25.xml"/><Relationship Id="rId2" Type="http://schemas.openxmlformats.org/officeDocument/2006/relationships/slideLayout" Target="../slideLayouts/slideLayout25.xml"/>
</Relationships>
</file>

<file path=ppt/slideMasters/_rels/slideMaster26.xml.rels><?xml version="1.0" encoding="UTF-8"?>
<Relationships xmlns="http://schemas.openxmlformats.org/package/2006/relationships"><Relationship Id="rId1" Type="http://schemas.openxmlformats.org/officeDocument/2006/relationships/theme" Target="../theme/theme26.xml"/><Relationship Id="rId2" Type="http://schemas.openxmlformats.org/officeDocument/2006/relationships/slideLayout" Target="../slideLayouts/slideLayout26.xml"/>
</Relationships>
</file>

<file path=ppt/slideMasters/_rels/slideMaster27.xml.rels><?xml version="1.0" encoding="UTF-8"?>
<Relationships xmlns="http://schemas.openxmlformats.org/package/2006/relationships"><Relationship Id="rId1" Type="http://schemas.openxmlformats.org/officeDocument/2006/relationships/theme" Target="../theme/theme27.xml"/><Relationship Id="rId2" Type="http://schemas.openxmlformats.org/officeDocument/2006/relationships/slideLayout" Target="../slideLayouts/slideLayout27.xml"/>
</Relationships>
</file>

<file path=ppt/slideMasters/_rels/slideMaster28.xml.rels><?xml version="1.0" encoding="UTF-8"?>
<Relationships xmlns="http://schemas.openxmlformats.org/package/2006/relationships"><Relationship Id="rId1" Type="http://schemas.openxmlformats.org/officeDocument/2006/relationships/theme" Target="../theme/theme28.xml"/><Relationship Id="rId2" Type="http://schemas.openxmlformats.org/officeDocument/2006/relationships/slideLayout" Target="../slideLayouts/slideLayout28.xml"/>
</Relationships>
</file>

<file path=ppt/slideMasters/_rels/slideMaster29.xml.rels><?xml version="1.0" encoding="UTF-8"?>
<Relationships xmlns="http://schemas.openxmlformats.org/package/2006/relationships"><Relationship Id="rId1" Type="http://schemas.openxmlformats.org/officeDocument/2006/relationships/theme" Target="../theme/theme29.xml"/><Relationship Id="rId2" Type="http://schemas.openxmlformats.org/officeDocument/2006/relationships/slideLayout" Target="../slideLayouts/slideLayout29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30.xml.rels><?xml version="1.0" encoding="UTF-8"?>
<Relationships xmlns="http://schemas.openxmlformats.org/package/2006/relationships"><Relationship Id="rId1" Type="http://schemas.openxmlformats.org/officeDocument/2006/relationships/theme" Target="../theme/theme30.xml"/><Relationship Id="rId2" Type="http://schemas.openxmlformats.org/officeDocument/2006/relationships/slideLayout" Target="../slideLayouts/slideLayout30.xml"/>
</Relationships>
</file>

<file path=ppt/slideMasters/_rels/slideMaster31.xml.rels><?xml version="1.0" encoding="UTF-8"?>
<Relationships xmlns="http://schemas.openxmlformats.org/package/2006/relationships"><Relationship Id="rId1" Type="http://schemas.openxmlformats.org/officeDocument/2006/relationships/theme" Target="../theme/theme31.xml"/><Relationship Id="rId2" Type="http://schemas.openxmlformats.org/officeDocument/2006/relationships/slideLayout" Target="../slideLayouts/slideLayout31.xml"/>
</Relationships>
</file>

<file path=ppt/slideMasters/_rels/slideMaster32.xml.rels><?xml version="1.0" encoding="UTF-8"?>
<Relationships xmlns="http://schemas.openxmlformats.org/package/2006/relationships"><Relationship Id="rId1" Type="http://schemas.openxmlformats.org/officeDocument/2006/relationships/theme" Target="../theme/theme32.xml"/><Relationship Id="rId2" Type="http://schemas.openxmlformats.org/officeDocument/2006/relationships/slideLayout" Target="../slideLayouts/slideLayout32.xml"/>
</Relationships>
</file>

<file path=ppt/slideMasters/_rels/slideMaster33.xml.rels><?xml version="1.0" encoding="UTF-8"?>
<Relationships xmlns="http://schemas.openxmlformats.org/package/2006/relationships"><Relationship Id="rId1" Type="http://schemas.openxmlformats.org/officeDocument/2006/relationships/theme" Target="../theme/theme33.xml"/><Relationship Id="rId2" Type="http://schemas.openxmlformats.org/officeDocument/2006/relationships/slideLayout" Target="../slideLayouts/slideLayout33.xml"/>
</Relationships>
</file>

<file path=ppt/slideMasters/_rels/slideMaster34.xml.rels><?xml version="1.0" encoding="UTF-8"?>
<Relationships xmlns="http://schemas.openxmlformats.org/package/2006/relationships"><Relationship Id="rId1" Type="http://schemas.openxmlformats.org/officeDocument/2006/relationships/theme" Target="../theme/theme34.xml"/><Relationship Id="rId2" Type="http://schemas.openxmlformats.org/officeDocument/2006/relationships/slideLayout" Target="../slideLayouts/slideLayout34.xml"/>
</Relationships>
</file>

<file path=ppt/slideMasters/_rels/slideMaster35.xml.rels><?xml version="1.0" encoding="UTF-8"?>
<Relationships xmlns="http://schemas.openxmlformats.org/package/2006/relationships"><Relationship Id="rId1" Type="http://schemas.openxmlformats.org/officeDocument/2006/relationships/theme" Target="../theme/theme35.xml"/><Relationship Id="rId2" Type="http://schemas.openxmlformats.org/officeDocument/2006/relationships/slideLayout" Target="../slideLayouts/slideLayout35.xml"/>
</Relationships>
</file>

<file path=ppt/slideMasters/_rels/slideMaster36.xml.rels><?xml version="1.0" encoding="UTF-8"?>
<Relationships xmlns="http://schemas.openxmlformats.org/package/2006/relationships"><Relationship Id="rId1" Type="http://schemas.openxmlformats.org/officeDocument/2006/relationships/theme" Target="../theme/theme36.xml"/><Relationship Id="rId2" Type="http://schemas.openxmlformats.org/officeDocument/2006/relationships/slideLayout" Target="../slideLayouts/slideLayout36.xml"/>
</Relationships>
</file>

<file path=ppt/slideMasters/_rels/slideMaster37.xml.rels><?xml version="1.0" encoding="UTF-8"?>
<Relationships xmlns="http://schemas.openxmlformats.org/package/2006/relationships"><Relationship Id="rId1" Type="http://schemas.openxmlformats.org/officeDocument/2006/relationships/theme" Target="../theme/theme37.xml"/><Relationship Id="rId2" Type="http://schemas.openxmlformats.org/officeDocument/2006/relationships/slideLayout" Target="../slideLayouts/slideLayout37.xml"/>
</Relationships>
</file>

<file path=ppt/slideMasters/_rels/slideMaster38.xml.rels><?xml version="1.0" encoding="UTF-8"?>
<Relationships xmlns="http://schemas.openxmlformats.org/package/2006/relationships"><Relationship Id="rId1" Type="http://schemas.openxmlformats.org/officeDocument/2006/relationships/theme" Target="../theme/theme38.xml"/><Relationship Id="rId2" Type="http://schemas.openxmlformats.org/officeDocument/2006/relationships/slideLayout" Target="../slideLayouts/slideLayout38.xml"/>
</Relationships>
</file>

<file path=ppt/slideMasters/_rels/slideMaster39.xml.rels><?xml version="1.0" encoding="UTF-8"?>
<Relationships xmlns="http://schemas.openxmlformats.org/package/2006/relationships"><Relationship Id="rId1" Type="http://schemas.openxmlformats.org/officeDocument/2006/relationships/theme" Target="../theme/theme39.xml"/><Relationship Id="rId2" Type="http://schemas.openxmlformats.org/officeDocument/2006/relationships/slideLayout" Target="../slideLayouts/slideLayout39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40.xml.rels><?xml version="1.0" encoding="UTF-8"?>
<Relationships xmlns="http://schemas.openxmlformats.org/package/2006/relationships"><Relationship Id="rId1" Type="http://schemas.openxmlformats.org/officeDocument/2006/relationships/theme" Target="../theme/theme40.xml"/><Relationship Id="rId2" Type="http://schemas.openxmlformats.org/officeDocument/2006/relationships/slideLayout" Target="../slideLayouts/slideLayout40.xml"/>
</Relationships>
</file>

<file path=ppt/slideMasters/_rels/slideMaster41.xml.rels><?xml version="1.0" encoding="UTF-8"?>
<Relationships xmlns="http://schemas.openxmlformats.org/package/2006/relationships"><Relationship Id="rId1" Type="http://schemas.openxmlformats.org/officeDocument/2006/relationships/theme" Target="../theme/theme41.xml"/><Relationship Id="rId2" Type="http://schemas.openxmlformats.org/officeDocument/2006/relationships/slideLayout" Target="../slideLayouts/slideLayout41.xml"/>
</Relationships>
</file>

<file path=ppt/slideMasters/_rels/slideMaster42.xml.rels><?xml version="1.0" encoding="UTF-8"?>
<Relationships xmlns="http://schemas.openxmlformats.org/package/2006/relationships"><Relationship Id="rId1" Type="http://schemas.openxmlformats.org/officeDocument/2006/relationships/theme" Target="../theme/theme42.xml"/><Relationship Id="rId2" Type="http://schemas.openxmlformats.org/officeDocument/2006/relationships/slideLayout" Target="../slideLayouts/slideLayout42.xml"/>
</Relationships>
</file>

<file path=ppt/slideMasters/_rels/slideMaster43.xml.rels><?xml version="1.0" encoding="UTF-8"?>
<Relationships xmlns="http://schemas.openxmlformats.org/package/2006/relationships"><Relationship Id="rId1" Type="http://schemas.openxmlformats.org/officeDocument/2006/relationships/theme" Target="../theme/theme43.xml"/><Relationship Id="rId2" Type="http://schemas.openxmlformats.org/officeDocument/2006/relationships/slideLayout" Target="../slideLayouts/slideLayout43.xml"/>
</Relationships>
</file>

<file path=ppt/slideMasters/_rels/slideMaster44.xml.rels><?xml version="1.0" encoding="UTF-8"?>
<Relationships xmlns="http://schemas.openxmlformats.org/package/2006/relationships"><Relationship Id="rId1" Type="http://schemas.openxmlformats.org/officeDocument/2006/relationships/theme" Target="../theme/theme44.xml"/><Relationship Id="rId2" Type="http://schemas.openxmlformats.org/officeDocument/2006/relationships/slideLayout" Target="../slideLayouts/slideLayout44.xml"/>
</Relationships>
</file>

<file path=ppt/slideMasters/_rels/slideMaster45.xml.rels><?xml version="1.0" encoding="UTF-8"?>
<Relationships xmlns="http://schemas.openxmlformats.org/package/2006/relationships"><Relationship Id="rId1" Type="http://schemas.openxmlformats.org/officeDocument/2006/relationships/theme" Target="../theme/theme45.xml"/><Relationship Id="rId2" Type="http://schemas.openxmlformats.org/officeDocument/2006/relationships/slideLayout" Target="../slideLayouts/slideLayout45.xml"/>
</Relationships>
</file>

<file path=ppt/slideMasters/_rels/slideMaster46.xml.rels><?xml version="1.0" encoding="UTF-8"?>
<Relationships xmlns="http://schemas.openxmlformats.org/package/2006/relationships"><Relationship Id="rId1" Type="http://schemas.openxmlformats.org/officeDocument/2006/relationships/theme" Target="../theme/theme46.xml"/><Relationship Id="rId2" Type="http://schemas.openxmlformats.org/officeDocument/2006/relationships/slideLayout" Target="../slideLayouts/slideLayout46.xml"/>
</Relationships>
</file>

<file path=ppt/slideMasters/_rels/slideMaster47.xml.rels><?xml version="1.0" encoding="UTF-8"?>
<Relationships xmlns="http://schemas.openxmlformats.org/package/2006/relationships"><Relationship Id="rId1" Type="http://schemas.openxmlformats.org/officeDocument/2006/relationships/theme" Target="../theme/theme47.xml"/><Relationship Id="rId2" Type="http://schemas.openxmlformats.org/officeDocument/2006/relationships/slideLayout" Target="../slideLayouts/slideLayout47.xml"/>
</Relationships>
</file>

<file path=ppt/slideMasters/_rels/slideMaster48.xml.rels><?xml version="1.0" encoding="UTF-8"?>
<Relationships xmlns="http://schemas.openxmlformats.org/package/2006/relationships"><Relationship Id="rId1" Type="http://schemas.openxmlformats.org/officeDocument/2006/relationships/theme" Target="../theme/theme48.xml"/><Relationship Id="rId2" Type="http://schemas.openxmlformats.org/officeDocument/2006/relationships/slideLayout" Target="../slideLayouts/slideLayout48.xml"/>
</Relationships>
</file>

<file path=ppt/slideMasters/_rels/slideMaster49.xml.rels><?xml version="1.0" encoding="UTF-8"?>
<Relationships xmlns="http://schemas.openxmlformats.org/package/2006/relationships"><Relationship Id="rId1" Type="http://schemas.openxmlformats.org/officeDocument/2006/relationships/theme" Target="../theme/theme49.xml"/><Relationship Id="rId2" Type="http://schemas.openxmlformats.org/officeDocument/2006/relationships/slideLayout" Target="../slideLayouts/slideLayout49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5.xml"/>
</Relationships>
</file>

<file path=ppt/slideMasters/_rels/slideMaster50.xml.rels><?xml version="1.0" encoding="UTF-8"?>
<Relationships xmlns="http://schemas.openxmlformats.org/package/2006/relationships"><Relationship Id="rId1" Type="http://schemas.openxmlformats.org/officeDocument/2006/relationships/theme" Target="../theme/theme50.xml"/><Relationship Id="rId2" Type="http://schemas.openxmlformats.org/officeDocument/2006/relationships/slideLayout" Target="../slideLayouts/slideLayout50.xml"/>
</Relationships>
</file>

<file path=ppt/slideMasters/_rels/slideMaster51.xml.rels><?xml version="1.0" encoding="UTF-8"?>
<Relationships xmlns="http://schemas.openxmlformats.org/package/2006/relationships"><Relationship Id="rId1" Type="http://schemas.openxmlformats.org/officeDocument/2006/relationships/theme" Target="../theme/theme51.xml"/><Relationship Id="rId2" Type="http://schemas.openxmlformats.org/officeDocument/2006/relationships/slideLayout" Target="../slideLayouts/slideLayout51.xml"/>
</Relationships>
</file>

<file path=ppt/slideMasters/_rels/slideMaster52.xml.rels><?xml version="1.0" encoding="UTF-8"?>
<Relationships xmlns="http://schemas.openxmlformats.org/package/2006/relationships"><Relationship Id="rId1" Type="http://schemas.openxmlformats.org/officeDocument/2006/relationships/theme" Target="../theme/theme52.xml"/><Relationship Id="rId2" Type="http://schemas.openxmlformats.org/officeDocument/2006/relationships/slideLayout" Target="../slideLayouts/slideLayout52.xml"/>
</Relationships>
</file>

<file path=ppt/slideMasters/_rels/slideMaster53.xml.rels><?xml version="1.0" encoding="UTF-8"?>
<Relationships xmlns="http://schemas.openxmlformats.org/package/2006/relationships"><Relationship Id="rId1" Type="http://schemas.openxmlformats.org/officeDocument/2006/relationships/theme" Target="../theme/theme53.xml"/><Relationship Id="rId2" Type="http://schemas.openxmlformats.org/officeDocument/2006/relationships/slideLayout" Target="../slideLayouts/slideLayout53.xml"/>
</Relationships>
</file>

<file path=ppt/slideMasters/_rels/slideMaster54.xml.rels><?xml version="1.0" encoding="UTF-8"?>
<Relationships xmlns="http://schemas.openxmlformats.org/package/2006/relationships"><Relationship Id="rId1" Type="http://schemas.openxmlformats.org/officeDocument/2006/relationships/theme" Target="../theme/theme54.xml"/><Relationship Id="rId2" Type="http://schemas.openxmlformats.org/officeDocument/2006/relationships/slideLayout" Target="../slideLayouts/slideLayout54.xml"/>
</Relationships>
</file>

<file path=ppt/slideMasters/_rels/slideMaster55.xml.rels><?xml version="1.0" encoding="UTF-8"?>
<Relationships xmlns="http://schemas.openxmlformats.org/package/2006/relationships"><Relationship Id="rId1" Type="http://schemas.openxmlformats.org/officeDocument/2006/relationships/theme" Target="../theme/theme55.xml"/><Relationship Id="rId2" Type="http://schemas.openxmlformats.org/officeDocument/2006/relationships/slideLayout" Target="../slideLayouts/slideLayout55.xml"/>
</Relationships>
</file>

<file path=ppt/slideMasters/_rels/slideMaster56.xml.rels><?xml version="1.0" encoding="UTF-8"?>
<Relationships xmlns="http://schemas.openxmlformats.org/package/2006/relationships"><Relationship Id="rId1" Type="http://schemas.openxmlformats.org/officeDocument/2006/relationships/theme" Target="../theme/theme56.xml"/><Relationship Id="rId2" Type="http://schemas.openxmlformats.org/officeDocument/2006/relationships/slideLayout" Target="../slideLayouts/slideLayout56.xml"/>
</Relationships>
</file>

<file path=ppt/slideMasters/_rels/slideMaster57.xml.rels><?xml version="1.0" encoding="UTF-8"?>
<Relationships xmlns="http://schemas.openxmlformats.org/package/2006/relationships"><Relationship Id="rId1" Type="http://schemas.openxmlformats.org/officeDocument/2006/relationships/theme" Target="../theme/theme57.xml"/><Relationship Id="rId2" Type="http://schemas.openxmlformats.org/officeDocument/2006/relationships/slideLayout" Target="../slideLayouts/slideLayout57.xml"/>
</Relationships>
</file>

<file path=ppt/slideMasters/_rels/slideMaster58.xml.rels><?xml version="1.0" encoding="UTF-8"?>
<Relationships xmlns="http://schemas.openxmlformats.org/package/2006/relationships"><Relationship Id="rId1" Type="http://schemas.openxmlformats.org/officeDocument/2006/relationships/theme" Target="../theme/theme58.xml"/><Relationship Id="rId2" Type="http://schemas.openxmlformats.org/officeDocument/2006/relationships/slideLayout" Target="../slideLayouts/slideLayout58.xml"/>
</Relationships>
</file>

<file path=ppt/slideMasters/_rels/slideMaster59.xml.rels><?xml version="1.0" encoding="UTF-8"?>
<Relationships xmlns="http://schemas.openxmlformats.org/package/2006/relationships"><Relationship Id="rId1" Type="http://schemas.openxmlformats.org/officeDocument/2006/relationships/theme" Target="../theme/theme59.xml"/><Relationship Id="rId2" Type="http://schemas.openxmlformats.org/officeDocument/2006/relationships/slideLayout" Target="../slideLayouts/slideLayout59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.xml"/>
</Relationships>
</file>

<file path=ppt/slideMasters/_rels/slideMaster60.xml.rels><?xml version="1.0" encoding="UTF-8"?>
<Relationships xmlns="http://schemas.openxmlformats.org/package/2006/relationships"><Relationship Id="rId1" Type="http://schemas.openxmlformats.org/officeDocument/2006/relationships/theme" Target="../theme/theme60.xml"/><Relationship Id="rId2" Type="http://schemas.openxmlformats.org/officeDocument/2006/relationships/slideLayout" Target="../slideLayouts/slideLayout60.xml"/>
</Relationships>
</file>

<file path=ppt/slideMasters/_rels/slideMaster61.xml.rels><?xml version="1.0" encoding="UTF-8"?>
<Relationships xmlns="http://schemas.openxmlformats.org/package/2006/relationships"><Relationship Id="rId1" Type="http://schemas.openxmlformats.org/officeDocument/2006/relationships/theme" Target="../theme/theme61.xml"/><Relationship Id="rId2" Type="http://schemas.openxmlformats.org/officeDocument/2006/relationships/slideLayout" Target="../slideLayouts/slideLayout61.xml"/>
</Relationships>
</file>

<file path=ppt/slideMasters/_rels/slideMaster62.xml.rels><?xml version="1.0" encoding="UTF-8"?>
<Relationships xmlns="http://schemas.openxmlformats.org/package/2006/relationships"><Relationship Id="rId1" Type="http://schemas.openxmlformats.org/officeDocument/2006/relationships/theme" Target="../theme/theme62.xml"/><Relationship Id="rId2" Type="http://schemas.openxmlformats.org/officeDocument/2006/relationships/slideLayout" Target="../slideLayouts/slideLayout62.xml"/>
</Relationships>
</file>

<file path=ppt/slideMasters/_rels/slideMaster63.xml.rels><?xml version="1.0" encoding="UTF-8"?>
<Relationships xmlns="http://schemas.openxmlformats.org/package/2006/relationships"><Relationship Id="rId1" Type="http://schemas.openxmlformats.org/officeDocument/2006/relationships/theme" Target="../theme/theme63.xml"/><Relationship Id="rId2" Type="http://schemas.openxmlformats.org/officeDocument/2006/relationships/slideLayout" Target="../slideLayouts/slideLayout63.xml"/>
</Relationships>
</file>

<file path=ppt/slideMasters/_rels/slideMaster64.xml.rels><?xml version="1.0" encoding="UTF-8"?>
<Relationships xmlns="http://schemas.openxmlformats.org/package/2006/relationships"><Relationship Id="rId1" Type="http://schemas.openxmlformats.org/officeDocument/2006/relationships/theme" Target="../theme/theme64.xml"/><Relationship Id="rId2" Type="http://schemas.openxmlformats.org/officeDocument/2006/relationships/slideLayout" Target="../slideLayouts/slideLayout64.xml"/>
</Relationships>
</file>

<file path=ppt/slideMasters/_rels/slideMaster65.xml.rels><?xml version="1.0" encoding="UTF-8"?>
<Relationships xmlns="http://schemas.openxmlformats.org/package/2006/relationships"><Relationship Id="rId1" Type="http://schemas.openxmlformats.org/officeDocument/2006/relationships/theme" Target="../theme/theme65.xml"/><Relationship Id="rId2" Type="http://schemas.openxmlformats.org/officeDocument/2006/relationships/slideLayout" Target="../slideLayouts/slideLayout65.xml"/>
</Relationships>
</file>

<file path=ppt/slideMasters/_rels/slideMaster66.xml.rels><?xml version="1.0" encoding="UTF-8"?>
<Relationships xmlns="http://schemas.openxmlformats.org/package/2006/relationships"><Relationship Id="rId1" Type="http://schemas.openxmlformats.org/officeDocument/2006/relationships/theme" Target="../theme/theme66.xml"/><Relationship Id="rId2" Type="http://schemas.openxmlformats.org/officeDocument/2006/relationships/slideLayout" Target="../slideLayouts/slideLayout66.xml"/>
</Relationships>
</file>

<file path=ppt/slideMasters/_rels/slideMaster67.xml.rels><?xml version="1.0" encoding="UTF-8"?>
<Relationships xmlns="http://schemas.openxmlformats.org/package/2006/relationships"><Relationship Id="rId1" Type="http://schemas.openxmlformats.org/officeDocument/2006/relationships/theme" Target="../theme/theme67.xml"/><Relationship Id="rId2" Type="http://schemas.openxmlformats.org/officeDocument/2006/relationships/slideLayout" Target="../slideLayouts/slideLayout67.xml"/>
</Relationships>
</file>

<file path=ppt/slideMasters/_rels/slideMaster68.xml.rels><?xml version="1.0" encoding="UTF-8"?>
<Relationships xmlns="http://schemas.openxmlformats.org/package/2006/relationships"><Relationship Id="rId1" Type="http://schemas.openxmlformats.org/officeDocument/2006/relationships/theme" Target="../theme/theme68.xml"/><Relationship Id="rId2" Type="http://schemas.openxmlformats.org/officeDocument/2006/relationships/slideLayout" Target="../slideLayouts/slideLayout68.xml"/>
</Relationships>
</file>

<file path=ppt/slideMasters/_rels/slideMaster69.xml.rels><?xml version="1.0" encoding="UTF-8"?>
<Relationships xmlns="http://schemas.openxmlformats.org/package/2006/relationships"><Relationship Id="rId1" Type="http://schemas.openxmlformats.org/officeDocument/2006/relationships/theme" Target="../theme/theme69.xml"/><Relationship Id="rId2" Type="http://schemas.openxmlformats.org/officeDocument/2006/relationships/slideLayout" Target="../slideLayouts/slideLayout69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.xml"/>
</Relationships>
</file>

<file path=ppt/slideMasters/_rels/slideMaster70.xml.rels><?xml version="1.0" encoding="UTF-8"?>
<Relationships xmlns="http://schemas.openxmlformats.org/package/2006/relationships"><Relationship Id="rId1" Type="http://schemas.openxmlformats.org/officeDocument/2006/relationships/theme" Target="../theme/theme70.xml"/><Relationship Id="rId2" Type="http://schemas.openxmlformats.org/officeDocument/2006/relationships/slideLayout" Target="../slideLayouts/slideLayout70.xml"/>
</Relationships>
</file>

<file path=ppt/slideMasters/_rels/slideMaster71.xml.rels><?xml version="1.0" encoding="UTF-8"?>
<Relationships xmlns="http://schemas.openxmlformats.org/package/2006/relationships"><Relationship Id="rId1" Type="http://schemas.openxmlformats.org/officeDocument/2006/relationships/theme" Target="../theme/theme71.xml"/><Relationship Id="rId2" Type="http://schemas.openxmlformats.org/officeDocument/2006/relationships/slideLayout" Target="../slideLayouts/slideLayout71.xml"/>
</Relationships>
</file>

<file path=ppt/slideMasters/_rels/slideMaster72.xml.rels><?xml version="1.0" encoding="UTF-8"?>
<Relationships xmlns="http://schemas.openxmlformats.org/package/2006/relationships"><Relationship Id="rId1" Type="http://schemas.openxmlformats.org/officeDocument/2006/relationships/theme" Target="../theme/theme72.xml"/><Relationship Id="rId2" Type="http://schemas.openxmlformats.org/officeDocument/2006/relationships/slideLayout" Target="../slideLayouts/slideLayout72.xml"/>
</Relationships>
</file>

<file path=ppt/slideMasters/_rels/slideMaster73.xml.rels><?xml version="1.0" encoding="UTF-8"?>
<Relationships xmlns="http://schemas.openxmlformats.org/package/2006/relationships"><Relationship Id="rId1" Type="http://schemas.openxmlformats.org/officeDocument/2006/relationships/theme" Target="../theme/theme73.xml"/><Relationship Id="rId2" Type="http://schemas.openxmlformats.org/officeDocument/2006/relationships/slideLayout" Target="../slideLayouts/slideLayout73.xml"/>
</Relationships>
</file>

<file path=ppt/slideMasters/_rels/slideMaster74.xml.rels><?xml version="1.0" encoding="UTF-8"?>
<Relationships xmlns="http://schemas.openxmlformats.org/package/2006/relationships"><Relationship Id="rId1" Type="http://schemas.openxmlformats.org/officeDocument/2006/relationships/theme" Target="../theme/theme74.xml"/><Relationship Id="rId2" Type="http://schemas.openxmlformats.org/officeDocument/2006/relationships/slideLayout" Target="../slideLayouts/slideLayout74.xml"/>
</Relationships>
</file>

<file path=ppt/slideMasters/_rels/slideMaster75.xml.rels><?xml version="1.0" encoding="UTF-8"?>
<Relationships xmlns="http://schemas.openxmlformats.org/package/2006/relationships"><Relationship Id="rId1" Type="http://schemas.openxmlformats.org/officeDocument/2006/relationships/theme" Target="../theme/theme75.xml"/><Relationship Id="rId2" Type="http://schemas.openxmlformats.org/officeDocument/2006/relationships/slideLayout" Target="../slideLayouts/slideLayout75.xml"/>
</Relationships>
</file>

<file path=ppt/slideMasters/_rels/slideMaster76.xml.rels><?xml version="1.0" encoding="UTF-8"?>
<Relationships xmlns="http://schemas.openxmlformats.org/package/2006/relationships"><Relationship Id="rId1" Type="http://schemas.openxmlformats.org/officeDocument/2006/relationships/theme" Target="../theme/theme76.xml"/><Relationship Id="rId2" Type="http://schemas.openxmlformats.org/officeDocument/2006/relationships/slideLayout" Target="../slideLayouts/slideLayout76.xml"/>
</Relationships>
</file>

<file path=ppt/slideMasters/_rels/slideMaster77.xml.rels><?xml version="1.0" encoding="UTF-8"?>
<Relationships xmlns="http://schemas.openxmlformats.org/package/2006/relationships"><Relationship Id="rId1" Type="http://schemas.openxmlformats.org/officeDocument/2006/relationships/theme" Target="../theme/theme77.xml"/><Relationship Id="rId2" Type="http://schemas.openxmlformats.org/officeDocument/2006/relationships/slideLayout" Target="../slideLayouts/slideLayout77.xml"/>
</Relationships>
</file>

<file path=ppt/slideMasters/_rels/slideMaster78.xml.rels><?xml version="1.0" encoding="UTF-8"?>
<Relationships xmlns="http://schemas.openxmlformats.org/package/2006/relationships"><Relationship Id="rId1" Type="http://schemas.openxmlformats.org/officeDocument/2006/relationships/theme" Target="../theme/theme78.xml"/><Relationship Id="rId2" Type="http://schemas.openxmlformats.org/officeDocument/2006/relationships/slideLayout" Target="../slideLayouts/slideLayout78.xml"/>
</Relationships>
</file>

<file path=ppt/slideMasters/_rels/slideMaster79.xml.rels><?xml version="1.0" encoding="UTF-8"?>
<Relationships xmlns="http://schemas.openxmlformats.org/package/2006/relationships"><Relationship Id="rId1" Type="http://schemas.openxmlformats.org/officeDocument/2006/relationships/theme" Target="../theme/theme79.xml"/><Relationship Id="rId2" Type="http://schemas.openxmlformats.org/officeDocument/2006/relationships/slideLayout" Target="../slideLayouts/slideLayout79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.xml"/>
</Relationships>
</file>

<file path=ppt/slideMasters/_rels/slideMaster80.xml.rels><?xml version="1.0" encoding="UTF-8"?>
<Relationships xmlns="http://schemas.openxmlformats.org/package/2006/relationships"><Relationship Id="rId1" Type="http://schemas.openxmlformats.org/officeDocument/2006/relationships/theme" Target="../theme/theme80.xml"/><Relationship Id="rId2" Type="http://schemas.openxmlformats.org/officeDocument/2006/relationships/slideLayout" Target="../slideLayouts/slideLayout80.xml"/>
</Relationships>
</file>

<file path=ppt/slideMasters/_rels/slideMaster81.xml.rels><?xml version="1.0" encoding="UTF-8"?>
<Relationships xmlns="http://schemas.openxmlformats.org/package/2006/relationships"><Relationship Id="rId1" Type="http://schemas.openxmlformats.org/officeDocument/2006/relationships/theme" Target="../theme/theme81.xml"/><Relationship Id="rId2" Type="http://schemas.openxmlformats.org/officeDocument/2006/relationships/slideLayout" Target="../slideLayouts/slideLayout81.xml"/>
</Relationships>
</file>

<file path=ppt/slideMasters/_rels/slideMaster82.xml.rels><?xml version="1.0" encoding="UTF-8"?>
<Relationships xmlns="http://schemas.openxmlformats.org/package/2006/relationships"><Relationship Id="rId1" Type="http://schemas.openxmlformats.org/officeDocument/2006/relationships/theme" Target="../theme/theme82.xml"/><Relationship Id="rId2" Type="http://schemas.openxmlformats.org/officeDocument/2006/relationships/slideLayout" Target="../slideLayouts/slideLayout82.xml"/>
</Relationships>
</file>

<file path=ppt/slideMasters/_rels/slideMaster83.xml.rels><?xml version="1.0" encoding="UTF-8"?>
<Relationships xmlns="http://schemas.openxmlformats.org/package/2006/relationships"><Relationship Id="rId1" Type="http://schemas.openxmlformats.org/officeDocument/2006/relationships/theme" Target="../theme/theme83.xml"/><Relationship Id="rId2" Type="http://schemas.openxmlformats.org/officeDocument/2006/relationships/slideLayout" Target="../slideLayouts/slideLayout83.xml"/>
</Relationships>
</file>

<file path=ppt/slideMasters/_rels/slideMaster84.xml.rels><?xml version="1.0" encoding="UTF-8"?>
<Relationships xmlns="http://schemas.openxmlformats.org/package/2006/relationships"><Relationship Id="rId1" Type="http://schemas.openxmlformats.org/officeDocument/2006/relationships/theme" Target="../theme/theme84.xml"/><Relationship Id="rId2" Type="http://schemas.openxmlformats.org/officeDocument/2006/relationships/slideLayout" Target="../slideLayouts/slideLayout84.xml"/>
</Relationships>
</file>

<file path=ppt/slideMasters/_rels/slideMaster85.xml.rels><?xml version="1.0" encoding="UTF-8"?>
<Relationships xmlns="http://schemas.openxmlformats.org/package/2006/relationships"><Relationship Id="rId1" Type="http://schemas.openxmlformats.org/officeDocument/2006/relationships/theme" Target="../theme/theme85.xml"/><Relationship Id="rId2" Type="http://schemas.openxmlformats.org/officeDocument/2006/relationships/slideLayout" Target="../slideLayouts/slideLayout85.xml"/>
</Relationships>
</file>

<file path=ppt/slideMasters/_rels/slideMaster86.xml.rels><?xml version="1.0" encoding="UTF-8"?>
<Relationships xmlns="http://schemas.openxmlformats.org/package/2006/relationships"><Relationship Id="rId1" Type="http://schemas.openxmlformats.org/officeDocument/2006/relationships/theme" Target="../theme/theme86.xml"/><Relationship Id="rId2" Type="http://schemas.openxmlformats.org/officeDocument/2006/relationships/slideLayout" Target="../slideLayouts/slideLayout86.xml"/>
</Relationships>
</file>

<file path=ppt/slideMasters/_rels/slideMaster87.xml.rels><?xml version="1.0" encoding="UTF-8"?>
<Relationships xmlns="http://schemas.openxmlformats.org/package/2006/relationships"><Relationship Id="rId1" Type="http://schemas.openxmlformats.org/officeDocument/2006/relationships/theme" Target="../theme/theme87.xml"/><Relationship Id="rId2" Type="http://schemas.openxmlformats.org/officeDocument/2006/relationships/slideLayout" Target="../slideLayouts/slideLayout87.xml"/>
</Relationships>
</file>

<file path=ppt/slideMasters/_rels/slideMaster88.xml.rels><?xml version="1.0" encoding="UTF-8"?>
<Relationships xmlns="http://schemas.openxmlformats.org/package/2006/relationships"><Relationship Id="rId1" Type="http://schemas.openxmlformats.org/officeDocument/2006/relationships/theme" Target="../theme/theme88.xml"/><Relationship Id="rId2" Type="http://schemas.openxmlformats.org/officeDocument/2006/relationships/slideLayout" Target="../slideLayouts/slideLayout88.xml"/>
</Relationships>
</file>

<file path=ppt/slideMasters/_rels/slideMaster89.xml.rels><?xml version="1.0" encoding="UTF-8"?>
<Relationships xmlns="http://schemas.openxmlformats.org/package/2006/relationships"><Relationship Id="rId1" Type="http://schemas.openxmlformats.org/officeDocument/2006/relationships/theme" Target="../theme/theme89.xml"/><Relationship Id="rId2" Type="http://schemas.openxmlformats.org/officeDocument/2006/relationships/slideLayout" Target="../slideLayouts/slideLayout89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.xml"/>
</Relationships>
</file>

<file path=ppt/slideMasters/_rels/slideMaster90.xml.rels><?xml version="1.0" encoding="UTF-8"?>
<Relationships xmlns="http://schemas.openxmlformats.org/package/2006/relationships"><Relationship Id="rId1" Type="http://schemas.openxmlformats.org/officeDocument/2006/relationships/theme" Target="../theme/theme90.xml"/><Relationship Id="rId2" Type="http://schemas.openxmlformats.org/officeDocument/2006/relationships/slideLayout" Target="../slideLayouts/slideLayout90.xml"/>
</Relationships>
</file>

<file path=ppt/slideMasters/_rels/slideMaster91.xml.rels><?xml version="1.0" encoding="UTF-8"?>
<Relationships xmlns="http://schemas.openxmlformats.org/package/2006/relationships"><Relationship Id="rId1" Type="http://schemas.openxmlformats.org/officeDocument/2006/relationships/theme" Target="../theme/theme91.xml"/><Relationship Id="rId2" Type="http://schemas.openxmlformats.org/officeDocument/2006/relationships/slideLayout" Target="../slideLayouts/slideLayout91.xml"/>
</Relationships>
</file>

<file path=ppt/slideMasters/_rels/slideMaster92.xml.rels><?xml version="1.0" encoding="UTF-8"?>
<Relationships xmlns="http://schemas.openxmlformats.org/package/2006/relationships"><Relationship Id="rId1" Type="http://schemas.openxmlformats.org/officeDocument/2006/relationships/theme" Target="../theme/theme92.xml"/><Relationship Id="rId2" Type="http://schemas.openxmlformats.org/officeDocument/2006/relationships/slideLayout" Target="../slideLayouts/slideLayout92.xml"/>
</Relationships>
</file>

<file path=ppt/slideMasters/_rels/slideMaster93.xml.rels><?xml version="1.0" encoding="UTF-8"?>
<Relationships xmlns="http://schemas.openxmlformats.org/package/2006/relationships"><Relationship Id="rId1" Type="http://schemas.openxmlformats.org/officeDocument/2006/relationships/theme" Target="../theme/theme93.xml"/><Relationship Id="rId2" Type="http://schemas.openxmlformats.org/officeDocument/2006/relationships/slideLayout" Target="../slideLayouts/slideLayout93.xml"/>
</Relationships>
</file>

<file path=ppt/slideMasters/_rels/slideMaster94.xml.rels><?xml version="1.0" encoding="UTF-8"?>
<Relationships xmlns="http://schemas.openxmlformats.org/package/2006/relationships"><Relationship Id="rId1" Type="http://schemas.openxmlformats.org/officeDocument/2006/relationships/theme" Target="../theme/theme94.xml"/><Relationship Id="rId2" Type="http://schemas.openxmlformats.org/officeDocument/2006/relationships/slideLayout" Target="../slideLayouts/slideLayout94.xml"/>
</Relationships>
</file>

<file path=ppt/slideMasters/_rels/slideMaster95.xml.rels><?xml version="1.0" encoding="UTF-8"?>
<Relationships xmlns="http://schemas.openxmlformats.org/package/2006/relationships"><Relationship Id="rId1" Type="http://schemas.openxmlformats.org/officeDocument/2006/relationships/theme" Target="../theme/theme95.xml"/><Relationship Id="rId2" Type="http://schemas.openxmlformats.org/officeDocument/2006/relationships/slideLayout" Target="../slideLayouts/slideLayout95.xml"/>
</Relationships>
</file>

<file path=ppt/slideMasters/_rels/slideMaster96.xml.rels><?xml version="1.0" encoding="UTF-8"?>
<Relationships xmlns="http://schemas.openxmlformats.org/package/2006/relationships"><Relationship Id="rId1" Type="http://schemas.openxmlformats.org/officeDocument/2006/relationships/theme" Target="../theme/theme96.xml"/><Relationship Id="rId2" Type="http://schemas.openxmlformats.org/officeDocument/2006/relationships/slideLayout" Target="../slideLayouts/slideLayout96.xml"/>
</Relationships>
</file>

<file path=ppt/slideMasters/_rels/slideMaster97.xml.rels><?xml version="1.0" encoding="UTF-8"?>
<Relationships xmlns="http://schemas.openxmlformats.org/package/2006/relationships"><Relationship Id="rId1" Type="http://schemas.openxmlformats.org/officeDocument/2006/relationships/theme" Target="../theme/theme97.xml"/><Relationship Id="rId2" Type="http://schemas.openxmlformats.org/officeDocument/2006/relationships/slideLayout" Target="../slideLayouts/slideLayout97.xml"/>
</Relationships>
</file>

<file path=ppt/slideMasters/_rels/slideMaster98.xml.rels><?xml version="1.0" encoding="UTF-8"?>
<Relationships xmlns="http://schemas.openxmlformats.org/package/2006/relationships"><Relationship Id="rId1" Type="http://schemas.openxmlformats.org/officeDocument/2006/relationships/theme" Target="../theme/theme98.xml"/><Relationship Id="rId2" Type="http://schemas.openxmlformats.org/officeDocument/2006/relationships/slideLayout" Target="../slideLayouts/slideLayout98.xml"/>
</Relationships>
</file>

<file path=ppt/slideMasters/_rels/slideMaster99.xml.rels><?xml version="1.0" encoding="UTF-8"?>
<Relationships xmlns="http://schemas.openxmlformats.org/package/2006/relationships"><Relationship Id="rId1" Type="http://schemas.openxmlformats.org/officeDocument/2006/relationships/theme" Target="../theme/theme99.xml"/><Relationship Id="rId2" Type="http://schemas.openxmlformats.org/officeDocument/2006/relationships/slideLayout" Target="../slideLayouts/slideLayout9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5435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body"/>
          </p:nvPr>
        </p:nvSpPr>
        <p:spPr>
          <a:xfrm>
            <a:off x="1088640" y="4335120"/>
            <a:ext cx="84826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1666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ftr" idx="1"/>
          </p:nvPr>
        </p:nvSpPr>
        <p:spPr>
          <a:xfrm>
            <a:off x="3768120" y="6594480"/>
            <a:ext cx="312624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PlaceHolder 6"/>
          <p:cNvSpPr>
            <a:spLocks noGrp="1"/>
          </p:cNvSpPr>
          <p:nvPr>
            <p:ph type="sldNum" idx="2"/>
          </p:nvPr>
        </p:nvSpPr>
        <p:spPr>
          <a:xfrm>
            <a:off x="7508520" y="6594480"/>
            <a:ext cx="228744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fld id="{31243760-33C9-497B-B6C1-797F6BE8E261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7"/>
          <p:cNvSpPr>
            <a:spLocks noGrp="1"/>
          </p:cNvSpPr>
          <p:nvPr>
            <p:ph type="dt" idx="3"/>
          </p:nvPr>
        </p:nvSpPr>
        <p:spPr>
          <a:xfrm>
            <a:off x="854640" y="6594480"/>
            <a:ext cx="228744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ftr" idx="28"/>
          </p:nvPr>
        </p:nvSpPr>
        <p:spPr>
          <a:xfrm>
            <a:off x="3768120" y="6594480"/>
            <a:ext cx="312624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sldNum" idx="29"/>
          </p:nvPr>
        </p:nvSpPr>
        <p:spPr>
          <a:xfrm>
            <a:off x="7508520" y="6594480"/>
            <a:ext cx="228744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fld id="{34B1336F-3D84-4D80-ABAF-B82F6651F3A8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dt" idx="30"/>
          </p:nvPr>
        </p:nvSpPr>
        <p:spPr>
          <a:xfrm>
            <a:off x="854640" y="6594480"/>
            <a:ext cx="228744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7" r:id="rId2"/>
  </p:sldLayoutIdLst>
</p:sldMaster>
</file>

<file path=ppt/slideMasters/slideMaster10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2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3" name="PlaceHolder 3"/>
          <p:cNvSpPr>
            <a:spLocks noGrp="1"/>
          </p:cNvSpPr>
          <p:nvPr>
            <p:ph type="body"/>
          </p:nvPr>
        </p:nvSpPr>
        <p:spPr>
          <a:xfrm>
            <a:off x="3956760" y="226044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4" name="PlaceHolder 4"/>
          <p:cNvSpPr>
            <a:spLocks noGrp="1"/>
          </p:cNvSpPr>
          <p:nvPr>
            <p:ph type="body"/>
          </p:nvPr>
        </p:nvSpPr>
        <p:spPr>
          <a:xfrm>
            <a:off x="6825240" y="226044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5" name="PlaceHolder 5"/>
          <p:cNvSpPr>
            <a:spLocks noGrp="1"/>
          </p:cNvSpPr>
          <p:nvPr>
            <p:ph type="body"/>
          </p:nvPr>
        </p:nvSpPr>
        <p:spPr>
          <a:xfrm>
            <a:off x="1088640" y="433512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6" name="PlaceHolder 6"/>
          <p:cNvSpPr>
            <a:spLocks noGrp="1"/>
          </p:cNvSpPr>
          <p:nvPr>
            <p:ph type="body"/>
          </p:nvPr>
        </p:nvSpPr>
        <p:spPr>
          <a:xfrm>
            <a:off x="3956760" y="433512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7" name="PlaceHolder 7"/>
          <p:cNvSpPr>
            <a:spLocks noGrp="1"/>
          </p:cNvSpPr>
          <p:nvPr>
            <p:ph type="body"/>
          </p:nvPr>
        </p:nvSpPr>
        <p:spPr>
          <a:xfrm>
            <a:off x="6825240" y="433512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8" name="PlaceHolder 8"/>
          <p:cNvSpPr>
            <a:spLocks noGrp="1"/>
          </p:cNvSpPr>
          <p:nvPr>
            <p:ph type="ftr" idx="262"/>
          </p:nvPr>
        </p:nvSpPr>
        <p:spPr>
          <a:xfrm>
            <a:off x="356760" y="35676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fr-FR" sz="2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fr-FR" sz="2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99" name="PlaceHolder 9"/>
          <p:cNvSpPr>
            <a:spLocks noGrp="1"/>
          </p:cNvSpPr>
          <p:nvPr>
            <p:ph type="sldNum" idx="263"/>
          </p:nvPr>
        </p:nvSpPr>
        <p:spPr>
          <a:xfrm>
            <a:off x="357480" y="35676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fr-FR" sz="18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fld id="{FB4BD991-972E-4439-8B29-0463C4A25089}" type="slidenum">
              <a:rPr b="0" lang="fr-FR" sz="18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fr-FR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00" name="PlaceHolder 10"/>
          <p:cNvSpPr>
            <a:spLocks noGrp="1"/>
          </p:cNvSpPr>
          <p:nvPr>
            <p:ph type="dt" idx="264"/>
          </p:nvPr>
        </p:nvSpPr>
        <p:spPr>
          <a:xfrm>
            <a:off x="357480" y="35676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47" r:id="rId2"/>
  </p:sldLayoutIdLst>
</p:sldMaster>
</file>

<file path=ppt/slideMasters/slideMaster10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PlaceHolder 1"/>
          <p:cNvSpPr>
            <a:spLocks noGrp="1"/>
          </p:cNvSpPr>
          <p:nvPr>
            <p:ph type="ftr" idx="265"/>
          </p:nvPr>
        </p:nvSpPr>
        <p:spPr>
          <a:xfrm>
            <a:off x="356760" y="35676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fr-FR" sz="2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fr-FR" sz="2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02" name="PlaceHolder 2"/>
          <p:cNvSpPr>
            <a:spLocks noGrp="1"/>
          </p:cNvSpPr>
          <p:nvPr>
            <p:ph type="sldNum" idx="266"/>
          </p:nvPr>
        </p:nvSpPr>
        <p:spPr>
          <a:xfrm>
            <a:off x="357480" y="35676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fr-FR" sz="18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fld id="{D3B5D15B-5A29-4540-821C-3D47447E0FE9}" type="slidenum">
              <a:rPr b="0" lang="fr-FR" sz="18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fr-FR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03" name="PlaceHolder 3"/>
          <p:cNvSpPr>
            <a:spLocks noGrp="1"/>
          </p:cNvSpPr>
          <p:nvPr>
            <p:ph type="dt" idx="267"/>
          </p:nvPr>
        </p:nvSpPr>
        <p:spPr>
          <a:xfrm>
            <a:off x="357480" y="35676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49" r:id="rId2"/>
  </p:sldLayoutIdLst>
</p:sldMaster>
</file>

<file path=ppt/slideMasters/slideMaster10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5" name="PlaceHolder 2"/>
          <p:cNvSpPr>
            <a:spLocks noGrp="1"/>
          </p:cNvSpPr>
          <p:nvPr>
            <p:ph type="ftr" idx="268"/>
          </p:nvPr>
        </p:nvSpPr>
        <p:spPr>
          <a:xfrm>
            <a:off x="356760" y="35676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fr-FR" sz="2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fr-FR" sz="2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06" name="PlaceHolder 3"/>
          <p:cNvSpPr>
            <a:spLocks noGrp="1"/>
          </p:cNvSpPr>
          <p:nvPr>
            <p:ph type="sldNum" idx="269"/>
          </p:nvPr>
        </p:nvSpPr>
        <p:spPr>
          <a:xfrm>
            <a:off x="357480" y="35676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fr-FR" sz="18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fld id="{61DEFDD8-1CB1-453C-9206-AFD6432354D7}" type="slidenum">
              <a:rPr b="0" lang="fr-FR" sz="18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fr-FR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07" name="PlaceHolder 4"/>
          <p:cNvSpPr>
            <a:spLocks noGrp="1"/>
          </p:cNvSpPr>
          <p:nvPr>
            <p:ph type="dt" idx="270"/>
          </p:nvPr>
        </p:nvSpPr>
        <p:spPr>
          <a:xfrm>
            <a:off x="357480" y="35676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51" r:id="rId2"/>
  </p:sldLayoutIdLst>
</p:sldMaster>
</file>

<file path=ppt/slideMasters/slideMaster10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1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8482680" cy="39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2" name="PlaceHolder 3"/>
          <p:cNvSpPr>
            <a:spLocks noGrp="1"/>
          </p:cNvSpPr>
          <p:nvPr>
            <p:ph type="ftr" idx="271"/>
          </p:nvPr>
        </p:nvSpPr>
        <p:spPr>
          <a:xfrm>
            <a:off x="356760" y="35676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fr-FR" sz="2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fr-FR" sz="2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13" name="PlaceHolder 4"/>
          <p:cNvSpPr>
            <a:spLocks noGrp="1"/>
          </p:cNvSpPr>
          <p:nvPr>
            <p:ph type="sldNum" idx="272"/>
          </p:nvPr>
        </p:nvSpPr>
        <p:spPr>
          <a:xfrm>
            <a:off x="357480" y="35676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fr-FR" sz="18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fld id="{AE71F3B5-8D5E-4FD2-A5D3-3BC3E84437D7}" type="slidenum">
              <a:rPr b="0" lang="fr-FR" sz="18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fr-FR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14" name="PlaceHolder 5"/>
          <p:cNvSpPr>
            <a:spLocks noGrp="1"/>
          </p:cNvSpPr>
          <p:nvPr>
            <p:ph type="dt" idx="273"/>
          </p:nvPr>
        </p:nvSpPr>
        <p:spPr>
          <a:xfrm>
            <a:off x="357480" y="35676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53" r:id="rId2"/>
  </p:sldLayoutIdLst>
</p:sldMaster>
</file>

<file path=ppt/slideMasters/slideMaster10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8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4139280" cy="39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9" name="PlaceHolder 3"/>
          <p:cNvSpPr>
            <a:spLocks noGrp="1"/>
          </p:cNvSpPr>
          <p:nvPr>
            <p:ph type="body"/>
          </p:nvPr>
        </p:nvSpPr>
        <p:spPr>
          <a:xfrm>
            <a:off x="5435640" y="2260440"/>
            <a:ext cx="4139280" cy="39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" name="PlaceHolder 4"/>
          <p:cNvSpPr>
            <a:spLocks noGrp="1"/>
          </p:cNvSpPr>
          <p:nvPr>
            <p:ph type="ftr" idx="274"/>
          </p:nvPr>
        </p:nvSpPr>
        <p:spPr>
          <a:xfrm>
            <a:off x="356760" y="35676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fr-FR" sz="2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fr-FR" sz="2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21" name="PlaceHolder 5"/>
          <p:cNvSpPr>
            <a:spLocks noGrp="1"/>
          </p:cNvSpPr>
          <p:nvPr>
            <p:ph type="sldNum" idx="275"/>
          </p:nvPr>
        </p:nvSpPr>
        <p:spPr>
          <a:xfrm>
            <a:off x="357480" y="35676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fr-FR" sz="18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fld id="{658D68DB-12C4-4A15-9E10-C75D09B2B47F}" type="slidenum">
              <a:rPr b="0" lang="fr-FR" sz="18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fr-FR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22" name="PlaceHolder 6"/>
          <p:cNvSpPr>
            <a:spLocks noGrp="1"/>
          </p:cNvSpPr>
          <p:nvPr>
            <p:ph type="dt" idx="276"/>
          </p:nvPr>
        </p:nvSpPr>
        <p:spPr>
          <a:xfrm>
            <a:off x="357480" y="35676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55" r:id="rId2"/>
  </p:sldLayoutIdLst>
</p:sldMaster>
</file>

<file path=ppt/slideMasters/slideMaster10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7" name="PlaceHolder 2"/>
          <p:cNvSpPr>
            <a:spLocks noGrp="1"/>
          </p:cNvSpPr>
          <p:nvPr>
            <p:ph type="ftr" idx="277"/>
          </p:nvPr>
        </p:nvSpPr>
        <p:spPr>
          <a:xfrm>
            <a:off x="356760" y="35676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fr-FR" sz="2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fr-FR" sz="2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28" name="PlaceHolder 3"/>
          <p:cNvSpPr>
            <a:spLocks noGrp="1"/>
          </p:cNvSpPr>
          <p:nvPr>
            <p:ph type="sldNum" idx="278"/>
          </p:nvPr>
        </p:nvSpPr>
        <p:spPr>
          <a:xfrm>
            <a:off x="357480" y="35676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fr-FR" sz="18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fld id="{5C3838D2-9D51-4DD4-9A3A-7AF33D642E7A}" type="slidenum">
              <a:rPr b="0" lang="fr-FR" sz="18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fr-FR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29" name="PlaceHolder 4"/>
          <p:cNvSpPr>
            <a:spLocks noGrp="1"/>
          </p:cNvSpPr>
          <p:nvPr>
            <p:ph type="dt" idx="279"/>
          </p:nvPr>
        </p:nvSpPr>
        <p:spPr>
          <a:xfrm>
            <a:off x="357480" y="35676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57" r:id="rId2"/>
  </p:sldLayoutIdLst>
</p:sldMaster>
</file>

<file path=ppt/slideMasters/slideMaster10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PlaceHolder 1"/>
          <p:cNvSpPr>
            <a:spLocks noGrp="1"/>
          </p:cNvSpPr>
          <p:nvPr>
            <p:ph type="ftr" idx="280"/>
          </p:nvPr>
        </p:nvSpPr>
        <p:spPr>
          <a:xfrm>
            <a:off x="356760" y="35676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fr-FR" sz="2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fr-FR" sz="2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32" name="PlaceHolder 2"/>
          <p:cNvSpPr>
            <a:spLocks noGrp="1"/>
          </p:cNvSpPr>
          <p:nvPr>
            <p:ph type="sldNum" idx="281"/>
          </p:nvPr>
        </p:nvSpPr>
        <p:spPr>
          <a:xfrm>
            <a:off x="357480" y="35676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fr-FR" sz="18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fld id="{21E6BB4A-C5BF-4351-B955-EC2CB6A118CF}" type="slidenum">
              <a:rPr b="0" lang="fr-FR" sz="18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fr-FR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33" name="PlaceHolder 3"/>
          <p:cNvSpPr>
            <a:spLocks noGrp="1"/>
          </p:cNvSpPr>
          <p:nvPr>
            <p:ph type="dt" idx="282"/>
          </p:nvPr>
        </p:nvSpPr>
        <p:spPr>
          <a:xfrm>
            <a:off x="357480" y="35676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59" r:id="rId2"/>
  </p:sldLayoutIdLst>
</p:sldMaster>
</file>

<file path=ppt/slideMasters/slideMaster10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5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6" name="PlaceHolder 3"/>
          <p:cNvSpPr>
            <a:spLocks noGrp="1"/>
          </p:cNvSpPr>
          <p:nvPr>
            <p:ph type="body"/>
          </p:nvPr>
        </p:nvSpPr>
        <p:spPr>
          <a:xfrm>
            <a:off x="5435640" y="2260440"/>
            <a:ext cx="4139280" cy="39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7" name="PlaceHolder 4"/>
          <p:cNvSpPr>
            <a:spLocks noGrp="1"/>
          </p:cNvSpPr>
          <p:nvPr>
            <p:ph type="body"/>
          </p:nvPr>
        </p:nvSpPr>
        <p:spPr>
          <a:xfrm>
            <a:off x="1088640" y="433512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8" name="PlaceHolder 5"/>
          <p:cNvSpPr>
            <a:spLocks noGrp="1"/>
          </p:cNvSpPr>
          <p:nvPr>
            <p:ph type="ftr" idx="283"/>
          </p:nvPr>
        </p:nvSpPr>
        <p:spPr>
          <a:xfrm>
            <a:off x="356760" y="35676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fr-FR" sz="2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fr-FR" sz="2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39" name="PlaceHolder 6"/>
          <p:cNvSpPr>
            <a:spLocks noGrp="1"/>
          </p:cNvSpPr>
          <p:nvPr>
            <p:ph type="sldNum" idx="284"/>
          </p:nvPr>
        </p:nvSpPr>
        <p:spPr>
          <a:xfrm>
            <a:off x="357480" y="35676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fr-FR" sz="18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fld id="{83564066-4BA7-4015-8989-8B0EC1BF7B86}" type="slidenum">
              <a:rPr b="0" lang="fr-FR" sz="18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fr-FR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40" name="PlaceHolder 7"/>
          <p:cNvSpPr>
            <a:spLocks noGrp="1"/>
          </p:cNvSpPr>
          <p:nvPr>
            <p:ph type="dt" idx="285"/>
          </p:nvPr>
        </p:nvSpPr>
        <p:spPr>
          <a:xfrm>
            <a:off x="357480" y="35676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61" r:id="rId2"/>
  </p:sldLayoutIdLst>
</p:sldMaster>
</file>

<file path=ppt/slideMasters/slideMaster10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6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4139280" cy="39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7" name="PlaceHolder 3"/>
          <p:cNvSpPr>
            <a:spLocks noGrp="1"/>
          </p:cNvSpPr>
          <p:nvPr>
            <p:ph type="body"/>
          </p:nvPr>
        </p:nvSpPr>
        <p:spPr>
          <a:xfrm>
            <a:off x="5435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8" name="PlaceHolder 4"/>
          <p:cNvSpPr>
            <a:spLocks noGrp="1"/>
          </p:cNvSpPr>
          <p:nvPr>
            <p:ph type="body"/>
          </p:nvPr>
        </p:nvSpPr>
        <p:spPr>
          <a:xfrm>
            <a:off x="5435640" y="433512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9" name="PlaceHolder 5"/>
          <p:cNvSpPr>
            <a:spLocks noGrp="1"/>
          </p:cNvSpPr>
          <p:nvPr>
            <p:ph type="ftr" idx="286"/>
          </p:nvPr>
        </p:nvSpPr>
        <p:spPr>
          <a:xfrm>
            <a:off x="356760" y="35676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fr-FR" sz="2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fr-FR" sz="2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50" name="PlaceHolder 6"/>
          <p:cNvSpPr>
            <a:spLocks noGrp="1"/>
          </p:cNvSpPr>
          <p:nvPr>
            <p:ph type="sldNum" idx="287"/>
          </p:nvPr>
        </p:nvSpPr>
        <p:spPr>
          <a:xfrm>
            <a:off x="357480" y="35676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fr-FR" sz="18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fld id="{39F4653C-F6B9-4EBF-A51A-1C170E676BA2}" type="slidenum">
              <a:rPr b="0" lang="fr-FR" sz="18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fr-FR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51" name="PlaceHolder 7"/>
          <p:cNvSpPr>
            <a:spLocks noGrp="1"/>
          </p:cNvSpPr>
          <p:nvPr>
            <p:ph type="dt" idx="288"/>
          </p:nvPr>
        </p:nvSpPr>
        <p:spPr>
          <a:xfrm>
            <a:off x="357480" y="35676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63" r:id="rId2"/>
  </p:sldLayoutIdLst>
</p:sldMaster>
</file>

<file path=ppt/slideMasters/slideMaster10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7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8" name="PlaceHolder 3"/>
          <p:cNvSpPr>
            <a:spLocks noGrp="1"/>
          </p:cNvSpPr>
          <p:nvPr>
            <p:ph type="body"/>
          </p:nvPr>
        </p:nvSpPr>
        <p:spPr>
          <a:xfrm>
            <a:off x="5435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9" name="PlaceHolder 4"/>
          <p:cNvSpPr>
            <a:spLocks noGrp="1"/>
          </p:cNvSpPr>
          <p:nvPr>
            <p:ph type="body"/>
          </p:nvPr>
        </p:nvSpPr>
        <p:spPr>
          <a:xfrm>
            <a:off x="1088640" y="4335120"/>
            <a:ext cx="84826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1666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0" name="PlaceHolder 5"/>
          <p:cNvSpPr>
            <a:spLocks noGrp="1"/>
          </p:cNvSpPr>
          <p:nvPr>
            <p:ph type="ftr" idx="289"/>
          </p:nvPr>
        </p:nvSpPr>
        <p:spPr>
          <a:xfrm>
            <a:off x="3768480" y="6595560"/>
            <a:ext cx="316152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1" name="PlaceHolder 6"/>
          <p:cNvSpPr>
            <a:spLocks noGrp="1"/>
          </p:cNvSpPr>
          <p:nvPr>
            <p:ph type="sldNum" idx="290"/>
          </p:nvPr>
        </p:nvSpPr>
        <p:spPr>
          <a:xfrm>
            <a:off x="7509240" y="6595560"/>
            <a:ext cx="232380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5E0C0984-E370-4075-B84B-A636DFDE7985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2" name="PlaceHolder 7"/>
          <p:cNvSpPr>
            <a:spLocks noGrp="1"/>
          </p:cNvSpPr>
          <p:nvPr>
            <p:ph type="dt" idx="291"/>
          </p:nvPr>
        </p:nvSpPr>
        <p:spPr>
          <a:xfrm>
            <a:off x="855360" y="6595560"/>
            <a:ext cx="232380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65" r:id="rId2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5435640" y="2260440"/>
            <a:ext cx="4139280" cy="39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1088640" y="433512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ftr" idx="31"/>
          </p:nvPr>
        </p:nvSpPr>
        <p:spPr>
          <a:xfrm>
            <a:off x="3768120" y="6594480"/>
            <a:ext cx="312624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4" name="PlaceHolder 6"/>
          <p:cNvSpPr>
            <a:spLocks noGrp="1"/>
          </p:cNvSpPr>
          <p:nvPr>
            <p:ph type="sldNum" idx="32"/>
          </p:nvPr>
        </p:nvSpPr>
        <p:spPr>
          <a:xfrm>
            <a:off x="7508520" y="6594480"/>
            <a:ext cx="228744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fld id="{49117C95-30CE-455D-8CD0-2D0260C7FE52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5" name="PlaceHolder 7"/>
          <p:cNvSpPr>
            <a:spLocks noGrp="1"/>
          </p:cNvSpPr>
          <p:nvPr>
            <p:ph type="dt" idx="33"/>
          </p:nvPr>
        </p:nvSpPr>
        <p:spPr>
          <a:xfrm>
            <a:off x="854640" y="6594480"/>
            <a:ext cx="228744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9" r:id="rId2"/>
  </p:sldLayoutIdLst>
</p:sldMaster>
</file>

<file path=ppt/slideMasters/slideMaster1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8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84826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1666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9" name="PlaceHolder 3"/>
          <p:cNvSpPr>
            <a:spLocks noGrp="1"/>
          </p:cNvSpPr>
          <p:nvPr>
            <p:ph type="body"/>
          </p:nvPr>
        </p:nvSpPr>
        <p:spPr>
          <a:xfrm>
            <a:off x="1088640" y="4335120"/>
            <a:ext cx="84826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1666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0" name="PlaceHolder 4"/>
          <p:cNvSpPr>
            <a:spLocks noGrp="1"/>
          </p:cNvSpPr>
          <p:nvPr>
            <p:ph type="ftr" idx="292"/>
          </p:nvPr>
        </p:nvSpPr>
        <p:spPr>
          <a:xfrm>
            <a:off x="3768480" y="6595560"/>
            <a:ext cx="316152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71" name="PlaceHolder 5"/>
          <p:cNvSpPr>
            <a:spLocks noGrp="1"/>
          </p:cNvSpPr>
          <p:nvPr>
            <p:ph type="sldNum" idx="293"/>
          </p:nvPr>
        </p:nvSpPr>
        <p:spPr>
          <a:xfrm>
            <a:off x="7509240" y="6595560"/>
            <a:ext cx="232380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C2096018-3763-4B86-B7C0-BB0125C9CBD1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72" name="PlaceHolder 6"/>
          <p:cNvSpPr>
            <a:spLocks noGrp="1"/>
          </p:cNvSpPr>
          <p:nvPr>
            <p:ph type="dt" idx="294"/>
          </p:nvPr>
        </p:nvSpPr>
        <p:spPr>
          <a:xfrm>
            <a:off x="855360" y="6595560"/>
            <a:ext cx="232380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67" r:id="rId2"/>
  </p:sldLayoutIdLst>
</p:sldMaster>
</file>

<file path=ppt/slideMasters/slideMaster1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7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8" name="PlaceHolder 3"/>
          <p:cNvSpPr>
            <a:spLocks noGrp="1"/>
          </p:cNvSpPr>
          <p:nvPr>
            <p:ph type="body"/>
          </p:nvPr>
        </p:nvSpPr>
        <p:spPr>
          <a:xfrm>
            <a:off x="5435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9" name="PlaceHolder 4"/>
          <p:cNvSpPr>
            <a:spLocks noGrp="1"/>
          </p:cNvSpPr>
          <p:nvPr>
            <p:ph type="body"/>
          </p:nvPr>
        </p:nvSpPr>
        <p:spPr>
          <a:xfrm>
            <a:off x="1088640" y="433512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0" name="PlaceHolder 5"/>
          <p:cNvSpPr>
            <a:spLocks noGrp="1"/>
          </p:cNvSpPr>
          <p:nvPr>
            <p:ph type="body"/>
          </p:nvPr>
        </p:nvSpPr>
        <p:spPr>
          <a:xfrm>
            <a:off x="5435640" y="433512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1" name="PlaceHolder 6"/>
          <p:cNvSpPr>
            <a:spLocks noGrp="1"/>
          </p:cNvSpPr>
          <p:nvPr>
            <p:ph type="ftr" idx="295"/>
          </p:nvPr>
        </p:nvSpPr>
        <p:spPr>
          <a:xfrm>
            <a:off x="3768480" y="6595560"/>
            <a:ext cx="316152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82" name="PlaceHolder 7"/>
          <p:cNvSpPr>
            <a:spLocks noGrp="1"/>
          </p:cNvSpPr>
          <p:nvPr>
            <p:ph type="sldNum" idx="296"/>
          </p:nvPr>
        </p:nvSpPr>
        <p:spPr>
          <a:xfrm>
            <a:off x="7509240" y="6595560"/>
            <a:ext cx="232380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464D772-27C0-424C-B7EE-15D073B96711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83" name="PlaceHolder 8"/>
          <p:cNvSpPr>
            <a:spLocks noGrp="1"/>
          </p:cNvSpPr>
          <p:nvPr>
            <p:ph type="dt" idx="297"/>
          </p:nvPr>
        </p:nvSpPr>
        <p:spPr>
          <a:xfrm>
            <a:off x="855360" y="6595560"/>
            <a:ext cx="232380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69" r:id="rId2"/>
  </p:sldLayoutIdLst>
</p:sldMaster>
</file>

<file path=ppt/slideMasters/slideMaster1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0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" name="PlaceHolder 3"/>
          <p:cNvSpPr>
            <a:spLocks noGrp="1"/>
          </p:cNvSpPr>
          <p:nvPr>
            <p:ph type="body"/>
          </p:nvPr>
        </p:nvSpPr>
        <p:spPr>
          <a:xfrm>
            <a:off x="3956760" y="226044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2" name="PlaceHolder 4"/>
          <p:cNvSpPr>
            <a:spLocks noGrp="1"/>
          </p:cNvSpPr>
          <p:nvPr>
            <p:ph type="body"/>
          </p:nvPr>
        </p:nvSpPr>
        <p:spPr>
          <a:xfrm>
            <a:off x="6825240" y="226044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3" name="PlaceHolder 5"/>
          <p:cNvSpPr>
            <a:spLocks noGrp="1"/>
          </p:cNvSpPr>
          <p:nvPr>
            <p:ph type="body"/>
          </p:nvPr>
        </p:nvSpPr>
        <p:spPr>
          <a:xfrm>
            <a:off x="1088640" y="433512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4" name="PlaceHolder 6"/>
          <p:cNvSpPr>
            <a:spLocks noGrp="1"/>
          </p:cNvSpPr>
          <p:nvPr>
            <p:ph type="body"/>
          </p:nvPr>
        </p:nvSpPr>
        <p:spPr>
          <a:xfrm>
            <a:off x="3956760" y="433512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5" name="PlaceHolder 7"/>
          <p:cNvSpPr>
            <a:spLocks noGrp="1"/>
          </p:cNvSpPr>
          <p:nvPr>
            <p:ph type="body"/>
          </p:nvPr>
        </p:nvSpPr>
        <p:spPr>
          <a:xfrm>
            <a:off x="6825240" y="433512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6" name="PlaceHolder 8"/>
          <p:cNvSpPr>
            <a:spLocks noGrp="1"/>
          </p:cNvSpPr>
          <p:nvPr>
            <p:ph type="ftr" idx="298"/>
          </p:nvPr>
        </p:nvSpPr>
        <p:spPr>
          <a:xfrm>
            <a:off x="3768480" y="6595560"/>
            <a:ext cx="316152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97" name="PlaceHolder 9"/>
          <p:cNvSpPr>
            <a:spLocks noGrp="1"/>
          </p:cNvSpPr>
          <p:nvPr>
            <p:ph type="sldNum" idx="299"/>
          </p:nvPr>
        </p:nvSpPr>
        <p:spPr>
          <a:xfrm>
            <a:off x="7509240" y="6595560"/>
            <a:ext cx="232380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AA0D5DF5-A811-4D2A-9472-79C9793EEE00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98" name="PlaceHolder 10"/>
          <p:cNvSpPr>
            <a:spLocks noGrp="1"/>
          </p:cNvSpPr>
          <p:nvPr>
            <p:ph type="dt" idx="300"/>
          </p:nvPr>
        </p:nvSpPr>
        <p:spPr>
          <a:xfrm>
            <a:off x="855360" y="6595560"/>
            <a:ext cx="232380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71" r:id="rId2"/>
  </p:sldLayoutIdLst>
</p:sldMaster>
</file>

<file path=ppt/slideMasters/slideMaster1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PlaceHolder 1"/>
          <p:cNvSpPr>
            <a:spLocks noGrp="1"/>
          </p:cNvSpPr>
          <p:nvPr>
            <p:ph type="ftr" idx="301"/>
          </p:nvPr>
        </p:nvSpPr>
        <p:spPr>
          <a:xfrm>
            <a:off x="3768480" y="6595560"/>
            <a:ext cx="316152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00" name="PlaceHolder 2"/>
          <p:cNvSpPr>
            <a:spLocks noGrp="1"/>
          </p:cNvSpPr>
          <p:nvPr>
            <p:ph type="sldNum" idx="302"/>
          </p:nvPr>
        </p:nvSpPr>
        <p:spPr>
          <a:xfrm>
            <a:off x="7509240" y="6595560"/>
            <a:ext cx="232380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E56AE40-9378-494D-A2E4-BAD8C76CF066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01" name="PlaceHolder 3"/>
          <p:cNvSpPr>
            <a:spLocks noGrp="1"/>
          </p:cNvSpPr>
          <p:nvPr>
            <p:ph type="dt" idx="303"/>
          </p:nvPr>
        </p:nvSpPr>
        <p:spPr>
          <a:xfrm>
            <a:off x="855360" y="6595560"/>
            <a:ext cx="232380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02" name="PlaceHolder 4"/>
          <p:cNvSpPr>
            <a:spLocks noGrp="1"/>
          </p:cNvSpPr>
          <p:nvPr>
            <p:ph type="title"/>
          </p:nvPr>
        </p:nvSpPr>
        <p:spPr>
          <a:xfrm>
            <a:off x="534240" y="301680"/>
            <a:ext cx="9620640" cy="126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fr-FR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3" name="PlaceHolder 5"/>
          <p:cNvSpPr>
            <a:spLocks noGrp="1"/>
          </p:cNvSpPr>
          <p:nvPr>
            <p:ph type="body"/>
          </p:nvPr>
        </p:nvSpPr>
        <p:spPr>
          <a:xfrm>
            <a:off x="534240" y="1769400"/>
            <a:ext cx="962064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73" r:id="rId2"/>
  </p:sldLayoutIdLst>
</p:sldMaster>
</file>

<file path=ppt/slideMasters/slideMaster1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5" name="PlaceHolder 2"/>
          <p:cNvSpPr>
            <a:spLocks noGrp="1"/>
          </p:cNvSpPr>
          <p:nvPr>
            <p:ph type="ftr" idx="304"/>
          </p:nvPr>
        </p:nvSpPr>
        <p:spPr>
          <a:xfrm>
            <a:off x="3768480" y="6595560"/>
            <a:ext cx="316152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06" name="PlaceHolder 3"/>
          <p:cNvSpPr>
            <a:spLocks noGrp="1"/>
          </p:cNvSpPr>
          <p:nvPr>
            <p:ph type="sldNum" idx="305"/>
          </p:nvPr>
        </p:nvSpPr>
        <p:spPr>
          <a:xfrm>
            <a:off x="7509240" y="6595560"/>
            <a:ext cx="232380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AA5219C-1214-4EBE-A98D-0156E9E028CA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07" name="PlaceHolder 4"/>
          <p:cNvSpPr>
            <a:spLocks noGrp="1"/>
          </p:cNvSpPr>
          <p:nvPr>
            <p:ph type="dt" idx="306"/>
          </p:nvPr>
        </p:nvSpPr>
        <p:spPr>
          <a:xfrm>
            <a:off x="855360" y="6595560"/>
            <a:ext cx="232380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75" r:id="rId2"/>
  </p:sldLayoutIdLst>
</p:sldMaster>
</file>

<file path=ppt/slideMasters/slideMaster11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1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8482680" cy="39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2" name="PlaceHolder 3"/>
          <p:cNvSpPr>
            <a:spLocks noGrp="1"/>
          </p:cNvSpPr>
          <p:nvPr>
            <p:ph type="ftr" idx="307"/>
          </p:nvPr>
        </p:nvSpPr>
        <p:spPr>
          <a:xfrm>
            <a:off x="3768480" y="6595560"/>
            <a:ext cx="316152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13" name="PlaceHolder 4"/>
          <p:cNvSpPr>
            <a:spLocks noGrp="1"/>
          </p:cNvSpPr>
          <p:nvPr>
            <p:ph type="sldNum" idx="308"/>
          </p:nvPr>
        </p:nvSpPr>
        <p:spPr>
          <a:xfrm>
            <a:off x="7509240" y="6595560"/>
            <a:ext cx="232380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1EEC6A3A-B66E-4894-88FB-028D8901E5D8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14" name="PlaceHolder 5"/>
          <p:cNvSpPr>
            <a:spLocks noGrp="1"/>
          </p:cNvSpPr>
          <p:nvPr>
            <p:ph type="dt" idx="309"/>
          </p:nvPr>
        </p:nvSpPr>
        <p:spPr>
          <a:xfrm>
            <a:off x="855360" y="6595560"/>
            <a:ext cx="232380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77" r:id="rId2"/>
  </p:sldLayoutIdLst>
</p:sldMaster>
</file>

<file path=ppt/slideMasters/slideMaster11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8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4139280" cy="39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9" name="PlaceHolder 3"/>
          <p:cNvSpPr>
            <a:spLocks noGrp="1"/>
          </p:cNvSpPr>
          <p:nvPr>
            <p:ph type="body"/>
          </p:nvPr>
        </p:nvSpPr>
        <p:spPr>
          <a:xfrm>
            <a:off x="5435640" y="2260440"/>
            <a:ext cx="4139280" cy="39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0" name="PlaceHolder 4"/>
          <p:cNvSpPr>
            <a:spLocks noGrp="1"/>
          </p:cNvSpPr>
          <p:nvPr>
            <p:ph type="ftr" idx="310"/>
          </p:nvPr>
        </p:nvSpPr>
        <p:spPr>
          <a:xfrm>
            <a:off x="3768480" y="6595560"/>
            <a:ext cx="316152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21" name="PlaceHolder 5"/>
          <p:cNvSpPr>
            <a:spLocks noGrp="1"/>
          </p:cNvSpPr>
          <p:nvPr>
            <p:ph type="sldNum" idx="311"/>
          </p:nvPr>
        </p:nvSpPr>
        <p:spPr>
          <a:xfrm>
            <a:off x="7509240" y="6595560"/>
            <a:ext cx="232380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BA8424DE-5C0B-4B06-908E-81CC2AF2FA5A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22" name="PlaceHolder 6"/>
          <p:cNvSpPr>
            <a:spLocks noGrp="1"/>
          </p:cNvSpPr>
          <p:nvPr>
            <p:ph type="dt" idx="312"/>
          </p:nvPr>
        </p:nvSpPr>
        <p:spPr>
          <a:xfrm>
            <a:off x="855360" y="6595560"/>
            <a:ext cx="232380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79" r:id="rId2"/>
  </p:sldLayoutIdLst>
</p:sldMaster>
</file>

<file path=ppt/slideMasters/slideMaster11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7" name="PlaceHolder 2"/>
          <p:cNvSpPr>
            <a:spLocks noGrp="1"/>
          </p:cNvSpPr>
          <p:nvPr>
            <p:ph type="ftr" idx="313"/>
          </p:nvPr>
        </p:nvSpPr>
        <p:spPr>
          <a:xfrm>
            <a:off x="3768480" y="6595560"/>
            <a:ext cx="316152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28" name="PlaceHolder 3"/>
          <p:cNvSpPr>
            <a:spLocks noGrp="1"/>
          </p:cNvSpPr>
          <p:nvPr>
            <p:ph type="sldNum" idx="314"/>
          </p:nvPr>
        </p:nvSpPr>
        <p:spPr>
          <a:xfrm>
            <a:off x="7509240" y="6595560"/>
            <a:ext cx="232380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581A7D45-5FB4-4A3F-8588-BC656BFA453A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29" name="PlaceHolder 4"/>
          <p:cNvSpPr>
            <a:spLocks noGrp="1"/>
          </p:cNvSpPr>
          <p:nvPr>
            <p:ph type="dt" idx="315"/>
          </p:nvPr>
        </p:nvSpPr>
        <p:spPr>
          <a:xfrm>
            <a:off x="855360" y="6595560"/>
            <a:ext cx="232380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81" r:id="rId2"/>
  </p:sldLayoutIdLst>
</p:sldMaster>
</file>

<file path=ppt/slideMasters/slideMaster11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PlaceHolder 1"/>
          <p:cNvSpPr>
            <a:spLocks noGrp="1"/>
          </p:cNvSpPr>
          <p:nvPr>
            <p:ph type="ftr" idx="316"/>
          </p:nvPr>
        </p:nvSpPr>
        <p:spPr>
          <a:xfrm>
            <a:off x="3768480" y="6595560"/>
            <a:ext cx="316152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32" name="PlaceHolder 2"/>
          <p:cNvSpPr>
            <a:spLocks noGrp="1"/>
          </p:cNvSpPr>
          <p:nvPr>
            <p:ph type="sldNum" idx="317"/>
          </p:nvPr>
        </p:nvSpPr>
        <p:spPr>
          <a:xfrm>
            <a:off x="7509240" y="6595560"/>
            <a:ext cx="232380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047613E-DC62-482E-9C29-A1EB3DDE818C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33" name="PlaceHolder 3"/>
          <p:cNvSpPr>
            <a:spLocks noGrp="1"/>
          </p:cNvSpPr>
          <p:nvPr>
            <p:ph type="dt" idx="318"/>
          </p:nvPr>
        </p:nvSpPr>
        <p:spPr>
          <a:xfrm>
            <a:off x="855360" y="6595560"/>
            <a:ext cx="232380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83" r:id="rId2"/>
  </p:sldLayoutIdLst>
</p:sldMaster>
</file>

<file path=ppt/slideMasters/slideMaster11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5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6" name="PlaceHolder 3"/>
          <p:cNvSpPr>
            <a:spLocks noGrp="1"/>
          </p:cNvSpPr>
          <p:nvPr>
            <p:ph type="body"/>
          </p:nvPr>
        </p:nvSpPr>
        <p:spPr>
          <a:xfrm>
            <a:off x="5435640" y="2260440"/>
            <a:ext cx="4139280" cy="39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7" name="PlaceHolder 4"/>
          <p:cNvSpPr>
            <a:spLocks noGrp="1"/>
          </p:cNvSpPr>
          <p:nvPr>
            <p:ph type="body"/>
          </p:nvPr>
        </p:nvSpPr>
        <p:spPr>
          <a:xfrm>
            <a:off x="1088640" y="433512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8" name="PlaceHolder 5"/>
          <p:cNvSpPr>
            <a:spLocks noGrp="1"/>
          </p:cNvSpPr>
          <p:nvPr>
            <p:ph type="ftr" idx="319"/>
          </p:nvPr>
        </p:nvSpPr>
        <p:spPr>
          <a:xfrm>
            <a:off x="3768480" y="6595560"/>
            <a:ext cx="316152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39" name="PlaceHolder 6"/>
          <p:cNvSpPr>
            <a:spLocks noGrp="1"/>
          </p:cNvSpPr>
          <p:nvPr>
            <p:ph type="sldNum" idx="320"/>
          </p:nvPr>
        </p:nvSpPr>
        <p:spPr>
          <a:xfrm>
            <a:off x="7509240" y="6595560"/>
            <a:ext cx="232380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12E0EAE0-2E6D-43CD-A0E5-7B5F8E9E8AE6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40" name="PlaceHolder 7"/>
          <p:cNvSpPr>
            <a:spLocks noGrp="1"/>
          </p:cNvSpPr>
          <p:nvPr>
            <p:ph type="dt" idx="321"/>
          </p:nvPr>
        </p:nvSpPr>
        <p:spPr>
          <a:xfrm>
            <a:off x="855360" y="6595560"/>
            <a:ext cx="232380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85" r:id="rId2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4139280" cy="39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5435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 type="body"/>
          </p:nvPr>
        </p:nvSpPr>
        <p:spPr>
          <a:xfrm>
            <a:off x="5435640" y="433512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5"/>
          <p:cNvSpPr>
            <a:spLocks noGrp="1"/>
          </p:cNvSpPr>
          <p:nvPr>
            <p:ph type="ftr" idx="34"/>
          </p:nvPr>
        </p:nvSpPr>
        <p:spPr>
          <a:xfrm>
            <a:off x="3768120" y="6594480"/>
            <a:ext cx="312624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5" name="PlaceHolder 6"/>
          <p:cNvSpPr>
            <a:spLocks noGrp="1"/>
          </p:cNvSpPr>
          <p:nvPr>
            <p:ph type="sldNum" idx="35"/>
          </p:nvPr>
        </p:nvSpPr>
        <p:spPr>
          <a:xfrm>
            <a:off x="7508520" y="6594480"/>
            <a:ext cx="228744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fld id="{07C3F36D-B827-480B-BE88-4EBB39F9D4C7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6" name="PlaceHolder 7"/>
          <p:cNvSpPr>
            <a:spLocks noGrp="1"/>
          </p:cNvSpPr>
          <p:nvPr>
            <p:ph type="dt" idx="36"/>
          </p:nvPr>
        </p:nvSpPr>
        <p:spPr>
          <a:xfrm>
            <a:off x="854640" y="6594480"/>
            <a:ext cx="228744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1" r:id="rId2"/>
  </p:sldLayoutIdLst>
</p:sldMaster>
</file>

<file path=ppt/slideMasters/slideMaster12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6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4139280" cy="39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7" name="PlaceHolder 3"/>
          <p:cNvSpPr>
            <a:spLocks noGrp="1"/>
          </p:cNvSpPr>
          <p:nvPr>
            <p:ph type="body"/>
          </p:nvPr>
        </p:nvSpPr>
        <p:spPr>
          <a:xfrm>
            <a:off x="5435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8" name="PlaceHolder 4"/>
          <p:cNvSpPr>
            <a:spLocks noGrp="1"/>
          </p:cNvSpPr>
          <p:nvPr>
            <p:ph type="body"/>
          </p:nvPr>
        </p:nvSpPr>
        <p:spPr>
          <a:xfrm>
            <a:off x="5435640" y="433512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9" name="PlaceHolder 5"/>
          <p:cNvSpPr>
            <a:spLocks noGrp="1"/>
          </p:cNvSpPr>
          <p:nvPr>
            <p:ph type="ftr" idx="322"/>
          </p:nvPr>
        </p:nvSpPr>
        <p:spPr>
          <a:xfrm>
            <a:off x="3768480" y="6595560"/>
            <a:ext cx="316152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50" name="PlaceHolder 6"/>
          <p:cNvSpPr>
            <a:spLocks noGrp="1"/>
          </p:cNvSpPr>
          <p:nvPr>
            <p:ph type="sldNum" idx="323"/>
          </p:nvPr>
        </p:nvSpPr>
        <p:spPr>
          <a:xfrm>
            <a:off x="7509240" y="6595560"/>
            <a:ext cx="232380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FC88F48-73B5-45C1-8AFB-955EAB93D0CF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51" name="PlaceHolder 7"/>
          <p:cNvSpPr>
            <a:spLocks noGrp="1"/>
          </p:cNvSpPr>
          <p:nvPr>
            <p:ph type="dt" idx="324"/>
          </p:nvPr>
        </p:nvSpPr>
        <p:spPr>
          <a:xfrm>
            <a:off x="855360" y="6595560"/>
            <a:ext cx="232380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87" r:id="rId2"/>
  </p:sldLayoutIdLst>
</p:sldMaster>
</file>

<file path=ppt/slideMasters/slideMaster12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7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8" name="PlaceHolder 3"/>
          <p:cNvSpPr>
            <a:spLocks noGrp="1"/>
          </p:cNvSpPr>
          <p:nvPr>
            <p:ph type="body"/>
          </p:nvPr>
        </p:nvSpPr>
        <p:spPr>
          <a:xfrm>
            <a:off x="5435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9" name="PlaceHolder 4"/>
          <p:cNvSpPr>
            <a:spLocks noGrp="1"/>
          </p:cNvSpPr>
          <p:nvPr>
            <p:ph type="body"/>
          </p:nvPr>
        </p:nvSpPr>
        <p:spPr>
          <a:xfrm>
            <a:off x="1088640" y="4335120"/>
            <a:ext cx="84826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1666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0" name="PlaceHolder 5"/>
          <p:cNvSpPr>
            <a:spLocks noGrp="1"/>
          </p:cNvSpPr>
          <p:nvPr>
            <p:ph type="ftr" idx="325"/>
          </p:nvPr>
        </p:nvSpPr>
        <p:spPr>
          <a:xfrm>
            <a:off x="5352120" y="6520320"/>
            <a:ext cx="497916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2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61" name="PlaceHolder 6"/>
          <p:cNvSpPr>
            <a:spLocks noGrp="1"/>
          </p:cNvSpPr>
          <p:nvPr>
            <p:ph type="sldNum" idx="326"/>
          </p:nvPr>
        </p:nvSpPr>
        <p:spPr>
          <a:xfrm>
            <a:off x="6671880" y="6520320"/>
            <a:ext cx="365868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2000"/>
              </a:lnSpc>
              <a:buNone/>
            </a:pPr>
            <a:fld id="{1866BC4F-C990-4920-BEE7-4D6B6409AD3A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62" name="PlaceHolder 7"/>
          <p:cNvSpPr>
            <a:spLocks noGrp="1"/>
          </p:cNvSpPr>
          <p:nvPr>
            <p:ph type="dt" idx="327"/>
          </p:nvPr>
        </p:nvSpPr>
        <p:spPr>
          <a:xfrm>
            <a:off x="1532160" y="6520320"/>
            <a:ext cx="365904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89" r:id="rId2"/>
  </p:sldLayoutIdLst>
</p:sldMaster>
</file>

<file path=ppt/slideMasters/slideMaster12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8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84826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1666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9" name="PlaceHolder 3"/>
          <p:cNvSpPr>
            <a:spLocks noGrp="1"/>
          </p:cNvSpPr>
          <p:nvPr>
            <p:ph type="body"/>
          </p:nvPr>
        </p:nvSpPr>
        <p:spPr>
          <a:xfrm>
            <a:off x="1088640" y="4335120"/>
            <a:ext cx="84826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1666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0" name="PlaceHolder 4"/>
          <p:cNvSpPr>
            <a:spLocks noGrp="1"/>
          </p:cNvSpPr>
          <p:nvPr>
            <p:ph type="ftr" idx="328"/>
          </p:nvPr>
        </p:nvSpPr>
        <p:spPr>
          <a:xfrm>
            <a:off x="5352120" y="6520320"/>
            <a:ext cx="497916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2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71" name="PlaceHolder 5"/>
          <p:cNvSpPr>
            <a:spLocks noGrp="1"/>
          </p:cNvSpPr>
          <p:nvPr>
            <p:ph type="sldNum" idx="329"/>
          </p:nvPr>
        </p:nvSpPr>
        <p:spPr>
          <a:xfrm>
            <a:off x="6671880" y="6520320"/>
            <a:ext cx="365868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2000"/>
              </a:lnSpc>
              <a:buNone/>
            </a:pPr>
            <a:fld id="{5E1EF0B9-5E0B-4804-BBD7-E58EF5717ABA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72" name="PlaceHolder 6"/>
          <p:cNvSpPr>
            <a:spLocks noGrp="1"/>
          </p:cNvSpPr>
          <p:nvPr>
            <p:ph type="dt" idx="330"/>
          </p:nvPr>
        </p:nvSpPr>
        <p:spPr>
          <a:xfrm>
            <a:off x="1532160" y="6520320"/>
            <a:ext cx="365904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91" r:id="rId2"/>
  </p:sldLayoutIdLst>
</p:sldMaster>
</file>

<file path=ppt/slideMasters/slideMaster12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7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8" name="PlaceHolder 3"/>
          <p:cNvSpPr>
            <a:spLocks noGrp="1"/>
          </p:cNvSpPr>
          <p:nvPr>
            <p:ph type="body"/>
          </p:nvPr>
        </p:nvSpPr>
        <p:spPr>
          <a:xfrm>
            <a:off x="5435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9" name="PlaceHolder 4"/>
          <p:cNvSpPr>
            <a:spLocks noGrp="1"/>
          </p:cNvSpPr>
          <p:nvPr>
            <p:ph type="body"/>
          </p:nvPr>
        </p:nvSpPr>
        <p:spPr>
          <a:xfrm>
            <a:off x="1088640" y="433512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0" name="PlaceHolder 5"/>
          <p:cNvSpPr>
            <a:spLocks noGrp="1"/>
          </p:cNvSpPr>
          <p:nvPr>
            <p:ph type="body"/>
          </p:nvPr>
        </p:nvSpPr>
        <p:spPr>
          <a:xfrm>
            <a:off x="5435640" y="433512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1" name="PlaceHolder 6"/>
          <p:cNvSpPr>
            <a:spLocks noGrp="1"/>
          </p:cNvSpPr>
          <p:nvPr>
            <p:ph type="ftr" idx="331"/>
          </p:nvPr>
        </p:nvSpPr>
        <p:spPr>
          <a:xfrm>
            <a:off x="5352120" y="6520320"/>
            <a:ext cx="497916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2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82" name="PlaceHolder 7"/>
          <p:cNvSpPr>
            <a:spLocks noGrp="1"/>
          </p:cNvSpPr>
          <p:nvPr>
            <p:ph type="sldNum" idx="332"/>
          </p:nvPr>
        </p:nvSpPr>
        <p:spPr>
          <a:xfrm>
            <a:off x="6671880" y="6520320"/>
            <a:ext cx="365868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2000"/>
              </a:lnSpc>
              <a:buNone/>
            </a:pPr>
            <a:fld id="{CCC41C5E-735D-487D-A811-18DA1F4DA00E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83" name="PlaceHolder 8"/>
          <p:cNvSpPr>
            <a:spLocks noGrp="1"/>
          </p:cNvSpPr>
          <p:nvPr>
            <p:ph type="dt" idx="333"/>
          </p:nvPr>
        </p:nvSpPr>
        <p:spPr>
          <a:xfrm>
            <a:off x="1532160" y="6520320"/>
            <a:ext cx="365904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93" r:id="rId2"/>
  </p:sldLayoutIdLst>
</p:sldMaster>
</file>

<file path=ppt/slideMasters/slideMaster12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0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1" name="PlaceHolder 3"/>
          <p:cNvSpPr>
            <a:spLocks noGrp="1"/>
          </p:cNvSpPr>
          <p:nvPr>
            <p:ph type="body"/>
          </p:nvPr>
        </p:nvSpPr>
        <p:spPr>
          <a:xfrm>
            <a:off x="3956760" y="226044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2" name="PlaceHolder 4"/>
          <p:cNvSpPr>
            <a:spLocks noGrp="1"/>
          </p:cNvSpPr>
          <p:nvPr>
            <p:ph type="body"/>
          </p:nvPr>
        </p:nvSpPr>
        <p:spPr>
          <a:xfrm>
            <a:off x="6825240" y="226044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3" name="PlaceHolder 5"/>
          <p:cNvSpPr>
            <a:spLocks noGrp="1"/>
          </p:cNvSpPr>
          <p:nvPr>
            <p:ph type="body"/>
          </p:nvPr>
        </p:nvSpPr>
        <p:spPr>
          <a:xfrm>
            <a:off x="1088640" y="433512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4" name="PlaceHolder 6"/>
          <p:cNvSpPr>
            <a:spLocks noGrp="1"/>
          </p:cNvSpPr>
          <p:nvPr>
            <p:ph type="body"/>
          </p:nvPr>
        </p:nvSpPr>
        <p:spPr>
          <a:xfrm>
            <a:off x="3956760" y="433512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5" name="PlaceHolder 7"/>
          <p:cNvSpPr>
            <a:spLocks noGrp="1"/>
          </p:cNvSpPr>
          <p:nvPr>
            <p:ph type="body"/>
          </p:nvPr>
        </p:nvSpPr>
        <p:spPr>
          <a:xfrm>
            <a:off x="6825240" y="433512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6" name="PlaceHolder 8"/>
          <p:cNvSpPr>
            <a:spLocks noGrp="1"/>
          </p:cNvSpPr>
          <p:nvPr>
            <p:ph type="ftr" idx="334"/>
          </p:nvPr>
        </p:nvSpPr>
        <p:spPr>
          <a:xfrm>
            <a:off x="5352120" y="6520320"/>
            <a:ext cx="497916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2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97" name="PlaceHolder 9"/>
          <p:cNvSpPr>
            <a:spLocks noGrp="1"/>
          </p:cNvSpPr>
          <p:nvPr>
            <p:ph type="sldNum" idx="335"/>
          </p:nvPr>
        </p:nvSpPr>
        <p:spPr>
          <a:xfrm>
            <a:off x="6671880" y="6520320"/>
            <a:ext cx="365868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2000"/>
              </a:lnSpc>
              <a:buNone/>
            </a:pPr>
            <a:fld id="{6F867A1B-2636-4276-8A9A-3DE6D1355CED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98" name="PlaceHolder 10"/>
          <p:cNvSpPr>
            <a:spLocks noGrp="1"/>
          </p:cNvSpPr>
          <p:nvPr>
            <p:ph type="dt" idx="336"/>
          </p:nvPr>
        </p:nvSpPr>
        <p:spPr>
          <a:xfrm>
            <a:off x="1532160" y="6520320"/>
            <a:ext cx="365904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95" r:id="rId2"/>
  </p:sldLayoutIdLst>
</p:sldMaster>
</file>

<file path=ppt/slideMasters/slideMaster12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PlaceHolder 1"/>
          <p:cNvSpPr>
            <a:spLocks noGrp="1"/>
          </p:cNvSpPr>
          <p:nvPr>
            <p:ph type="ftr" idx="337"/>
          </p:nvPr>
        </p:nvSpPr>
        <p:spPr>
          <a:xfrm>
            <a:off x="5352120" y="6520320"/>
            <a:ext cx="497916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2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00" name="PlaceHolder 2"/>
          <p:cNvSpPr>
            <a:spLocks noGrp="1"/>
          </p:cNvSpPr>
          <p:nvPr>
            <p:ph type="sldNum" idx="338"/>
          </p:nvPr>
        </p:nvSpPr>
        <p:spPr>
          <a:xfrm>
            <a:off x="6671880" y="6520320"/>
            <a:ext cx="365868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2000"/>
              </a:lnSpc>
              <a:buNone/>
            </a:pPr>
            <a:fld id="{5AAAFA19-8FCF-4D74-8A82-50F2EEBF7EC8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01" name="PlaceHolder 3"/>
          <p:cNvSpPr>
            <a:spLocks noGrp="1"/>
          </p:cNvSpPr>
          <p:nvPr>
            <p:ph type="dt" idx="339"/>
          </p:nvPr>
        </p:nvSpPr>
        <p:spPr>
          <a:xfrm>
            <a:off x="1532160" y="6520320"/>
            <a:ext cx="365904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02" name="PlaceHolder 4"/>
          <p:cNvSpPr>
            <a:spLocks noGrp="1"/>
          </p:cNvSpPr>
          <p:nvPr>
            <p:ph type="title"/>
          </p:nvPr>
        </p:nvSpPr>
        <p:spPr>
          <a:xfrm>
            <a:off x="534240" y="301680"/>
            <a:ext cx="9620640" cy="126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fr-FR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3" name="PlaceHolder 5"/>
          <p:cNvSpPr>
            <a:spLocks noGrp="1"/>
          </p:cNvSpPr>
          <p:nvPr>
            <p:ph type="body"/>
          </p:nvPr>
        </p:nvSpPr>
        <p:spPr>
          <a:xfrm>
            <a:off x="534240" y="1769400"/>
            <a:ext cx="962064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97" r:id="rId2"/>
  </p:sldLayoutIdLst>
</p:sldMaster>
</file>

<file path=ppt/slideMasters/slideMaster12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5" name="PlaceHolder 2"/>
          <p:cNvSpPr>
            <a:spLocks noGrp="1"/>
          </p:cNvSpPr>
          <p:nvPr>
            <p:ph type="ftr" idx="340"/>
          </p:nvPr>
        </p:nvSpPr>
        <p:spPr>
          <a:xfrm>
            <a:off x="5352120" y="6520320"/>
            <a:ext cx="497916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2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06" name="PlaceHolder 3"/>
          <p:cNvSpPr>
            <a:spLocks noGrp="1"/>
          </p:cNvSpPr>
          <p:nvPr>
            <p:ph type="sldNum" idx="341"/>
          </p:nvPr>
        </p:nvSpPr>
        <p:spPr>
          <a:xfrm>
            <a:off x="6671880" y="6520320"/>
            <a:ext cx="365868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2000"/>
              </a:lnSpc>
              <a:buNone/>
            </a:pPr>
            <a:fld id="{A5F7ECDC-7E21-4D27-80D4-4AB736BDF047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07" name="PlaceHolder 4"/>
          <p:cNvSpPr>
            <a:spLocks noGrp="1"/>
          </p:cNvSpPr>
          <p:nvPr>
            <p:ph type="dt" idx="342"/>
          </p:nvPr>
        </p:nvSpPr>
        <p:spPr>
          <a:xfrm>
            <a:off x="1532160" y="6520320"/>
            <a:ext cx="365904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08" name="PlaceHolder 5"/>
          <p:cNvSpPr>
            <a:spLocks noGrp="1"/>
          </p:cNvSpPr>
          <p:nvPr>
            <p:ph type="body"/>
          </p:nvPr>
        </p:nvSpPr>
        <p:spPr>
          <a:xfrm>
            <a:off x="534240" y="1769400"/>
            <a:ext cx="962064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99" r:id="rId2"/>
  </p:sldLayoutIdLst>
</p:sldMaster>
</file>

<file path=ppt/slideMasters/slideMaster12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2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8482680" cy="39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3" name="PlaceHolder 3"/>
          <p:cNvSpPr>
            <a:spLocks noGrp="1"/>
          </p:cNvSpPr>
          <p:nvPr>
            <p:ph type="ftr" idx="343"/>
          </p:nvPr>
        </p:nvSpPr>
        <p:spPr>
          <a:xfrm>
            <a:off x="5352120" y="6520320"/>
            <a:ext cx="497916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2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14" name="PlaceHolder 4"/>
          <p:cNvSpPr>
            <a:spLocks noGrp="1"/>
          </p:cNvSpPr>
          <p:nvPr>
            <p:ph type="sldNum" idx="344"/>
          </p:nvPr>
        </p:nvSpPr>
        <p:spPr>
          <a:xfrm>
            <a:off x="6671880" y="6520320"/>
            <a:ext cx="365868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2000"/>
              </a:lnSpc>
              <a:buNone/>
            </a:pPr>
            <a:fld id="{2E9266C5-76A5-461E-A116-D899C646F72C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15" name="PlaceHolder 5"/>
          <p:cNvSpPr>
            <a:spLocks noGrp="1"/>
          </p:cNvSpPr>
          <p:nvPr>
            <p:ph type="dt" idx="345"/>
          </p:nvPr>
        </p:nvSpPr>
        <p:spPr>
          <a:xfrm>
            <a:off x="1532160" y="6520320"/>
            <a:ext cx="365904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901" r:id="rId2"/>
  </p:sldLayoutIdLst>
</p:sldMaster>
</file>

<file path=ppt/slideMasters/slideMaster12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9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4139280" cy="39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0" name="PlaceHolder 3"/>
          <p:cNvSpPr>
            <a:spLocks noGrp="1"/>
          </p:cNvSpPr>
          <p:nvPr>
            <p:ph type="body"/>
          </p:nvPr>
        </p:nvSpPr>
        <p:spPr>
          <a:xfrm>
            <a:off x="5435640" y="2260440"/>
            <a:ext cx="4139280" cy="39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1" name="PlaceHolder 4"/>
          <p:cNvSpPr>
            <a:spLocks noGrp="1"/>
          </p:cNvSpPr>
          <p:nvPr>
            <p:ph type="ftr" idx="346"/>
          </p:nvPr>
        </p:nvSpPr>
        <p:spPr>
          <a:xfrm>
            <a:off x="5352120" y="6520320"/>
            <a:ext cx="497916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2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2" name="PlaceHolder 5"/>
          <p:cNvSpPr>
            <a:spLocks noGrp="1"/>
          </p:cNvSpPr>
          <p:nvPr>
            <p:ph type="sldNum" idx="347"/>
          </p:nvPr>
        </p:nvSpPr>
        <p:spPr>
          <a:xfrm>
            <a:off x="6671880" y="6520320"/>
            <a:ext cx="365868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2000"/>
              </a:lnSpc>
              <a:buNone/>
            </a:pPr>
            <a:fld id="{F8B4987D-044B-4DFF-90F2-578381207792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3" name="PlaceHolder 6"/>
          <p:cNvSpPr>
            <a:spLocks noGrp="1"/>
          </p:cNvSpPr>
          <p:nvPr>
            <p:ph type="dt" idx="348"/>
          </p:nvPr>
        </p:nvSpPr>
        <p:spPr>
          <a:xfrm>
            <a:off x="1532160" y="6520320"/>
            <a:ext cx="365904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903" r:id="rId2"/>
  </p:sldLayoutIdLst>
</p:sldMaster>
</file>

<file path=ppt/slideMasters/slideMaster12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8" name="PlaceHolder 2"/>
          <p:cNvSpPr>
            <a:spLocks noGrp="1"/>
          </p:cNvSpPr>
          <p:nvPr>
            <p:ph type="ftr" idx="349"/>
          </p:nvPr>
        </p:nvSpPr>
        <p:spPr>
          <a:xfrm>
            <a:off x="5352120" y="6520320"/>
            <a:ext cx="497916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2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9" name="PlaceHolder 3"/>
          <p:cNvSpPr>
            <a:spLocks noGrp="1"/>
          </p:cNvSpPr>
          <p:nvPr>
            <p:ph type="sldNum" idx="350"/>
          </p:nvPr>
        </p:nvSpPr>
        <p:spPr>
          <a:xfrm>
            <a:off x="6671880" y="6520320"/>
            <a:ext cx="365868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2000"/>
              </a:lnSpc>
              <a:buNone/>
            </a:pPr>
            <a:fld id="{9F0D916B-B874-45CF-AA40-FBEC54246E70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30" name="PlaceHolder 4"/>
          <p:cNvSpPr>
            <a:spLocks noGrp="1"/>
          </p:cNvSpPr>
          <p:nvPr>
            <p:ph type="dt" idx="351"/>
          </p:nvPr>
        </p:nvSpPr>
        <p:spPr>
          <a:xfrm>
            <a:off x="1532160" y="6520320"/>
            <a:ext cx="365904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905" r:id="rId2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5435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1088640" y="4335120"/>
            <a:ext cx="84826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1666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3" r:id="rId2"/>
  </p:sldLayoutIdLst>
</p:sldMaster>
</file>

<file path=ppt/slideMasters/slideMaster13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PlaceHolder 1"/>
          <p:cNvSpPr>
            <a:spLocks noGrp="1"/>
          </p:cNvSpPr>
          <p:nvPr>
            <p:ph type="ftr" idx="352"/>
          </p:nvPr>
        </p:nvSpPr>
        <p:spPr>
          <a:xfrm>
            <a:off x="5352120" y="6520320"/>
            <a:ext cx="497916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2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33" name="PlaceHolder 2"/>
          <p:cNvSpPr>
            <a:spLocks noGrp="1"/>
          </p:cNvSpPr>
          <p:nvPr>
            <p:ph type="sldNum" idx="353"/>
          </p:nvPr>
        </p:nvSpPr>
        <p:spPr>
          <a:xfrm>
            <a:off x="6671880" y="6520320"/>
            <a:ext cx="365868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2000"/>
              </a:lnSpc>
              <a:buNone/>
            </a:pPr>
            <a:fld id="{120A2738-B669-4C05-861C-2DBD572EE5EF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34" name="PlaceHolder 3"/>
          <p:cNvSpPr>
            <a:spLocks noGrp="1"/>
          </p:cNvSpPr>
          <p:nvPr>
            <p:ph type="dt" idx="354"/>
          </p:nvPr>
        </p:nvSpPr>
        <p:spPr>
          <a:xfrm>
            <a:off x="1532160" y="6520320"/>
            <a:ext cx="365904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907" r:id="rId2"/>
  </p:sldLayoutIdLst>
</p:sldMaster>
</file>

<file path=ppt/slideMasters/slideMaster13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6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7" name="PlaceHolder 3"/>
          <p:cNvSpPr>
            <a:spLocks noGrp="1"/>
          </p:cNvSpPr>
          <p:nvPr>
            <p:ph type="body"/>
          </p:nvPr>
        </p:nvSpPr>
        <p:spPr>
          <a:xfrm>
            <a:off x="5435640" y="2260440"/>
            <a:ext cx="4139280" cy="39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8" name="PlaceHolder 4"/>
          <p:cNvSpPr>
            <a:spLocks noGrp="1"/>
          </p:cNvSpPr>
          <p:nvPr>
            <p:ph type="body"/>
          </p:nvPr>
        </p:nvSpPr>
        <p:spPr>
          <a:xfrm>
            <a:off x="1088640" y="433512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9" name="PlaceHolder 5"/>
          <p:cNvSpPr>
            <a:spLocks noGrp="1"/>
          </p:cNvSpPr>
          <p:nvPr>
            <p:ph type="ftr" idx="355"/>
          </p:nvPr>
        </p:nvSpPr>
        <p:spPr>
          <a:xfrm>
            <a:off x="5352120" y="6520320"/>
            <a:ext cx="497916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2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40" name="PlaceHolder 6"/>
          <p:cNvSpPr>
            <a:spLocks noGrp="1"/>
          </p:cNvSpPr>
          <p:nvPr>
            <p:ph type="sldNum" idx="356"/>
          </p:nvPr>
        </p:nvSpPr>
        <p:spPr>
          <a:xfrm>
            <a:off x="6671880" y="6520320"/>
            <a:ext cx="365868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2000"/>
              </a:lnSpc>
              <a:buNone/>
            </a:pPr>
            <a:fld id="{33100667-7486-4315-9DDC-9BBD9783EBE7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41" name="PlaceHolder 7"/>
          <p:cNvSpPr>
            <a:spLocks noGrp="1"/>
          </p:cNvSpPr>
          <p:nvPr>
            <p:ph type="dt" idx="357"/>
          </p:nvPr>
        </p:nvSpPr>
        <p:spPr>
          <a:xfrm>
            <a:off x="1532160" y="6520320"/>
            <a:ext cx="365904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909" r:id="rId2"/>
  </p:sldLayoutIdLst>
</p:sldMaster>
</file>

<file path=ppt/slideMasters/slideMaster13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7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4139280" cy="39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8" name="PlaceHolder 3"/>
          <p:cNvSpPr>
            <a:spLocks noGrp="1"/>
          </p:cNvSpPr>
          <p:nvPr>
            <p:ph type="body"/>
          </p:nvPr>
        </p:nvSpPr>
        <p:spPr>
          <a:xfrm>
            <a:off x="5435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9" name="PlaceHolder 4"/>
          <p:cNvSpPr>
            <a:spLocks noGrp="1"/>
          </p:cNvSpPr>
          <p:nvPr>
            <p:ph type="body"/>
          </p:nvPr>
        </p:nvSpPr>
        <p:spPr>
          <a:xfrm>
            <a:off x="5435640" y="433512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0" name="PlaceHolder 5"/>
          <p:cNvSpPr>
            <a:spLocks noGrp="1"/>
          </p:cNvSpPr>
          <p:nvPr>
            <p:ph type="ftr" idx="358"/>
          </p:nvPr>
        </p:nvSpPr>
        <p:spPr>
          <a:xfrm>
            <a:off x="5352120" y="6520320"/>
            <a:ext cx="497916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2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51" name="PlaceHolder 6"/>
          <p:cNvSpPr>
            <a:spLocks noGrp="1"/>
          </p:cNvSpPr>
          <p:nvPr>
            <p:ph type="sldNum" idx="359"/>
          </p:nvPr>
        </p:nvSpPr>
        <p:spPr>
          <a:xfrm>
            <a:off x="6671880" y="6520320"/>
            <a:ext cx="365868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2000"/>
              </a:lnSpc>
              <a:buNone/>
            </a:pPr>
            <a:fld id="{F24FCA91-AAE8-4803-BF30-8A3D7A876724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52" name="PlaceHolder 7"/>
          <p:cNvSpPr>
            <a:spLocks noGrp="1"/>
          </p:cNvSpPr>
          <p:nvPr>
            <p:ph type="dt" idx="360"/>
          </p:nvPr>
        </p:nvSpPr>
        <p:spPr>
          <a:xfrm>
            <a:off x="1532160" y="6520320"/>
            <a:ext cx="365904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911" r:id="rId2"/>
  </p:sldLayoutIdLst>
</p:sldMaster>
</file>

<file path=ppt/slideMasters/slideMaster13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8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9" name="PlaceHolder 3"/>
          <p:cNvSpPr>
            <a:spLocks noGrp="1"/>
          </p:cNvSpPr>
          <p:nvPr>
            <p:ph type="body"/>
          </p:nvPr>
        </p:nvSpPr>
        <p:spPr>
          <a:xfrm>
            <a:off x="5435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0" name="PlaceHolder 4"/>
          <p:cNvSpPr>
            <a:spLocks noGrp="1"/>
          </p:cNvSpPr>
          <p:nvPr>
            <p:ph type="body"/>
          </p:nvPr>
        </p:nvSpPr>
        <p:spPr>
          <a:xfrm>
            <a:off x="1088640" y="4335120"/>
            <a:ext cx="84826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1666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1" name="PlaceHolder 5"/>
          <p:cNvSpPr>
            <a:spLocks noGrp="1"/>
          </p:cNvSpPr>
          <p:nvPr>
            <p:ph type="ftr" idx="361"/>
          </p:nvPr>
        </p:nvSpPr>
        <p:spPr>
          <a:xfrm>
            <a:off x="3767400" y="6594120"/>
            <a:ext cx="312660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62" name="PlaceHolder 6"/>
          <p:cNvSpPr>
            <a:spLocks noGrp="1"/>
          </p:cNvSpPr>
          <p:nvPr>
            <p:ph type="sldNum" idx="362"/>
          </p:nvPr>
        </p:nvSpPr>
        <p:spPr>
          <a:xfrm>
            <a:off x="7508160" y="6594120"/>
            <a:ext cx="228744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fld id="{C2290900-3214-48D0-BD75-F098889F06BA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63" name="PlaceHolder 7"/>
          <p:cNvSpPr>
            <a:spLocks noGrp="1"/>
          </p:cNvSpPr>
          <p:nvPr>
            <p:ph type="dt" idx="363"/>
          </p:nvPr>
        </p:nvSpPr>
        <p:spPr>
          <a:xfrm>
            <a:off x="853920" y="6594120"/>
            <a:ext cx="228744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913" r:id="rId2"/>
  </p:sldLayoutIdLst>
</p:sldMaster>
</file>

<file path=ppt/slideMasters/slideMaster13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9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84826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1666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0" name="PlaceHolder 3"/>
          <p:cNvSpPr>
            <a:spLocks noGrp="1"/>
          </p:cNvSpPr>
          <p:nvPr>
            <p:ph type="body"/>
          </p:nvPr>
        </p:nvSpPr>
        <p:spPr>
          <a:xfrm>
            <a:off x="1088640" y="4335120"/>
            <a:ext cx="84826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1666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1" name="PlaceHolder 4"/>
          <p:cNvSpPr>
            <a:spLocks noGrp="1"/>
          </p:cNvSpPr>
          <p:nvPr>
            <p:ph type="ftr" idx="364"/>
          </p:nvPr>
        </p:nvSpPr>
        <p:spPr>
          <a:xfrm>
            <a:off x="3767400" y="6594120"/>
            <a:ext cx="312660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72" name="PlaceHolder 5"/>
          <p:cNvSpPr>
            <a:spLocks noGrp="1"/>
          </p:cNvSpPr>
          <p:nvPr>
            <p:ph type="sldNum" idx="365"/>
          </p:nvPr>
        </p:nvSpPr>
        <p:spPr>
          <a:xfrm>
            <a:off x="7508160" y="6594120"/>
            <a:ext cx="228744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fld id="{36E11D21-6646-4448-A4E1-574ED16C321F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73" name="PlaceHolder 6"/>
          <p:cNvSpPr>
            <a:spLocks noGrp="1"/>
          </p:cNvSpPr>
          <p:nvPr>
            <p:ph type="dt" idx="366"/>
          </p:nvPr>
        </p:nvSpPr>
        <p:spPr>
          <a:xfrm>
            <a:off x="853920" y="6594120"/>
            <a:ext cx="228744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915" r:id="rId2"/>
  </p:sldLayoutIdLst>
</p:sldMaster>
</file>

<file path=ppt/slideMasters/slideMaster13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8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9" name="PlaceHolder 3"/>
          <p:cNvSpPr>
            <a:spLocks noGrp="1"/>
          </p:cNvSpPr>
          <p:nvPr>
            <p:ph type="body"/>
          </p:nvPr>
        </p:nvSpPr>
        <p:spPr>
          <a:xfrm>
            <a:off x="5435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0" name="PlaceHolder 4"/>
          <p:cNvSpPr>
            <a:spLocks noGrp="1"/>
          </p:cNvSpPr>
          <p:nvPr>
            <p:ph type="body"/>
          </p:nvPr>
        </p:nvSpPr>
        <p:spPr>
          <a:xfrm>
            <a:off x="1088640" y="433512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1" name="PlaceHolder 5"/>
          <p:cNvSpPr>
            <a:spLocks noGrp="1"/>
          </p:cNvSpPr>
          <p:nvPr>
            <p:ph type="body"/>
          </p:nvPr>
        </p:nvSpPr>
        <p:spPr>
          <a:xfrm>
            <a:off x="5435640" y="433512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2" name="PlaceHolder 6"/>
          <p:cNvSpPr>
            <a:spLocks noGrp="1"/>
          </p:cNvSpPr>
          <p:nvPr>
            <p:ph type="ftr" idx="367"/>
          </p:nvPr>
        </p:nvSpPr>
        <p:spPr>
          <a:xfrm>
            <a:off x="3767400" y="6594120"/>
            <a:ext cx="312660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83" name="PlaceHolder 7"/>
          <p:cNvSpPr>
            <a:spLocks noGrp="1"/>
          </p:cNvSpPr>
          <p:nvPr>
            <p:ph type="sldNum" idx="368"/>
          </p:nvPr>
        </p:nvSpPr>
        <p:spPr>
          <a:xfrm>
            <a:off x="7508160" y="6594120"/>
            <a:ext cx="228744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fld id="{26E7153A-22C0-438B-82F5-9539D7A15DAC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84" name="PlaceHolder 8"/>
          <p:cNvSpPr>
            <a:spLocks noGrp="1"/>
          </p:cNvSpPr>
          <p:nvPr>
            <p:ph type="dt" idx="369"/>
          </p:nvPr>
        </p:nvSpPr>
        <p:spPr>
          <a:xfrm>
            <a:off x="853920" y="6594120"/>
            <a:ext cx="228744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917" r:id="rId2"/>
  </p:sldLayoutIdLst>
</p:sldMaster>
</file>

<file path=ppt/slideMasters/slideMaster13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1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2" name="PlaceHolder 3"/>
          <p:cNvSpPr>
            <a:spLocks noGrp="1"/>
          </p:cNvSpPr>
          <p:nvPr>
            <p:ph type="body"/>
          </p:nvPr>
        </p:nvSpPr>
        <p:spPr>
          <a:xfrm>
            <a:off x="3956760" y="226044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3" name="PlaceHolder 4"/>
          <p:cNvSpPr>
            <a:spLocks noGrp="1"/>
          </p:cNvSpPr>
          <p:nvPr>
            <p:ph type="body"/>
          </p:nvPr>
        </p:nvSpPr>
        <p:spPr>
          <a:xfrm>
            <a:off x="6825240" y="226044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4" name="PlaceHolder 5"/>
          <p:cNvSpPr>
            <a:spLocks noGrp="1"/>
          </p:cNvSpPr>
          <p:nvPr>
            <p:ph type="body"/>
          </p:nvPr>
        </p:nvSpPr>
        <p:spPr>
          <a:xfrm>
            <a:off x="1088640" y="433512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5" name="PlaceHolder 6"/>
          <p:cNvSpPr>
            <a:spLocks noGrp="1"/>
          </p:cNvSpPr>
          <p:nvPr>
            <p:ph type="body"/>
          </p:nvPr>
        </p:nvSpPr>
        <p:spPr>
          <a:xfrm>
            <a:off x="3956760" y="433512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6" name="PlaceHolder 7"/>
          <p:cNvSpPr>
            <a:spLocks noGrp="1"/>
          </p:cNvSpPr>
          <p:nvPr>
            <p:ph type="body"/>
          </p:nvPr>
        </p:nvSpPr>
        <p:spPr>
          <a:xfrm>
            <a:off x="6825240" y="433512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7" name="PlaceHolder 8"/>
          <p:cNvSpPr>
            <a:spLocks noGrp="1"/>
          </p:cNvSpPr>
          <p:nvPr>
            <p:ph type="ftr" idx="370"/>
          </p:nvPr>
        </p:nvSpPr>
        <p:spPr>
          <a:xfrm>
            <a:off x="3767400" y="6594120"/>
            <a:ext cx="312660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98" name="PlaceHolder 9"/>
          <p:cNvSpPr>
            <a:spLocks noGrp="1"/>
          </p:cNvSpPr>
          <p:nvPr>
            <p:ph type="sldNum" idx="371"/>
          </p:nvPr>
        </p:nvSpPr>
        <p:spPr>
          <a:xfrm>
            <a:off x="7508160" y="6594120"/>
            <a:ext cx="228744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fld id="{474BE042-AFF3-4EB6-8F44-8B6A231DE655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99" name="PlaceHolder 10"/>
          <p:cNvSpPr>
            <a:spLocks noGrp="1"/>
          </p:cNvSpPr>
          <p:nvPr>
            <p:ph type="dt" idx="372"/>
          </p:nvPr>
        </p:nvSpPr>
        <p:spPr>
          <a:xfrm>
            <a:off x="853920" y="6594120"/>
            <a:ext cx="228744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919" r:id="rId2"/>
  </p:sldLayoutIdLst>
</p:sldMaster>
</file>

<file path=ppt/slideMasters/slideMaster13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PlaceHolder 1"/>
          <p:cNvSpPr>
            <a:spLocks noGrp="1"/>
          </p:cNvSpPr>
          <p:nvPr>
            <p:ph type="ftr" idx="373"/>
          </p:nvPr>
        </p:nvSpPr>
        <p:spPr>
          <a:xfrm>
            <a:off x="3767400" y="6594120"/>
            <a:ext cx="312660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01" name="PlaceHolder 2"/>
          <p:cNvSpPr>
            <a:spLocks noGrp="1"/>
          </p:cNvSpPr>
          <p:nvPr>
            <p:ph type="sldNum" idx="374"/>
          </p:nvPr>
        </p:nvSpPr>
        <p:spPr>
          <a:xfrm>
            <a:off x="7508160" y="6594120"/>
            <a:ext cx="228744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fld id="{0ECA515F-A934-4D3C-8A9D-3638F48A4EB9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02" name="PlaceHolder 3"/>
          <p:cNvSpPr>
            <a:spLocks noGrp="1"/>
          </p:cNvSpPr>
          <p:nvPr>
            <p:ph type="dt" idx="375"/>
          </p:nvPr>
        </p:nvSpPr>
        <p:spPr>
          <a:xfrm>
            <a:off x="853920" y="6594120"/>
            <a:ext cx="228744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03" name="PlaceHolder 4"/>
          <p:cNvSpPr>
            <a:spLocks noGrp="1"/>
          </p:cNvSpPr>
          <p:nvPr>
            <p:ph type="title"/>
          </p:nvPr>
        </p:nvSpPr>
        <p:spPr>
          <a:xfrm>
            <a:off x="534240" y="301680"/>
            <a:ext cx="9620640" cy="126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fr-FR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4" name="PlaceHolder 5"/>
          <p:cNvSpPr>
            <a:spLocks noGrp="1"/>
          </p:cNvSpPr>
          <p:nvPr>
            <p:ph type="body"/>
          </p:nvPr>
        </p:nvSpPr>
        <p:spPr>
          <a:xfrm>
            <a:off x="534240" y="1769400"/>
            <a:ext cx="962064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921" r:id="rId2"/>
  </p:sldLayoutIdLst>
</p:sldMaster>
</file>

<file path=ppt/slideMasters/slideMaster13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6" name="PlaceHolder 2"/>
          <p:cNvSpPr>
            <a:spLocks noGrp="1"/>
          </p:cNvSpPr>
          <p:nvPr>
            <p:ph type="ftr" idx="376"/>
          </p:nvPr>
        </p:nvSpPr>
        <p:spPr>
          <a:xfrm>
            <a:off x="3767400" y="6594120"/>
            <a:ext cx="312660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07" name="PlaceHolder 3"/>
          <p:cNvSpPr>
            <a:spLocks noGrp="1"/>
          </p:cNvSpPr>
          <p:nvPr>
            <p:ph type="sldNum" idx="377"/>
          </p:nvPr>
        </p:nvSpPr>
        <p:spPr>
          <a:xfrm>
            <a:off x="7508160" y="6594120"/>
            <a:ext cx="228744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fld id="{902A650A-DB2A-4407-BB15-84ADB571673C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08" name="PlaceHolder 4"/>
          <p:cNvSpPr>
            <a:spLocks noGrp="1"/>
          </p:cNvSpPr>
          <p:nvPr>
            <p:ph type="dt" idx="378"/>
          </p:nvPr>
        </p:nvSpPr>
        <p:spPr>
          <a:xfrm>
            <a:off x="853920" y="6594120"/>
            <a:ext cx="228744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923" r:id="rId2"/>
  </p:sldLayoutIdLst>
</p:sldMaster>
</file>

<file path=ppt/slideMasters/slideMaster13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2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8482680" cy="39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3" name="PlaceHolder 3"/>
          <p:cNvSpPr>
            <a:spLocks noGrp="1"/>
          </p:cNvSpPr>
          <p:nvPr>
            <p:ph type="ftr" idx="379"/>
          </p:nvPr>
        </p:nvSpPr>
        <p:spPr>
          <a:xfrm>
            <a:off x="3767400" y="6594120"/>
            <a:ext cx="312660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14" name="PlaceHolder 4"/>
          <p:cNvSpPr>
            <a:spLocks noGrp="1"/>
          </p:cNvSpPr>
          <p:nvPr>
            <p:ph type="sldNum" idx="380"/>
          </p:nvPr>
        </p:nvSpPr>
        <p:spPr>
          <a:xfrm>
            <a:off x="7508160" y="6594120"/>
            <a:ext cx="228744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fld id="{D4E7CE5D-C5E6-49B4-AB3F-B1D1D56D2AAA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15" name="PlaceHolder 5"/>
          <p:cNvSpPr>
            <a:spLocks noGrp="1"/>
          </p:cNvSpPr>
          <p:nvPr>
            <p:ph type="dt" idx="381"/>
          </p:nvPr>
        </p:nvSpPr>
        <p:spPr>
          <a:xfrm>
            <a:off x="853920" y="6594120"/>
            <a:ext cx="228744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925" r:id="rId2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84826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1666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1088640" y="4335120"/>
            <a:ext cx="84826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1666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</p:sldLayoutIdLst>
</p:sldMaster>
</file>

<file path=ppt/slideMasters/slideMaster14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9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4139280" cy="39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0" name="PlaceHolder 3"/>
          <p:cNvSpPr>
            <a:spLocks noGrp="1"/>
          </p:cNvSpPr>
          <p:nvPr>
            <p:ph type="body"/>
          </p:nvPr>
        </p:nvSpPr>
        <p:spPr>
          <a:xfrm>
            <a:off x="5435640" y="2260440"/>
            <a:ext cx="4139280" cy="39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1" name="PlaceHolder 4"/>
          <p:cNvSpPr>
            <a:spLocks noGrp="1"/>
          </p:cNvSpPr>
          <p:nvPr>
            <p:ph type="ftr" idx="382"/>
          </p:nvPr>
        </p:nvSpPr>
        <p:spPr>
          <a:xfrm>
            <a:off x="3767400" y="6594120"/>
            <a:ext cx="312660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22" name="PlaceHolder 5"/>
          <p:cNvSpPr>
            <a:spLocks noGrp="1"/>
          </p:cNvSpPr>
          <p:nvPr>
            <p:ph type="sldNum" idx="383"/>
          </p:nvPr>
        </p:nvSpPr>
        <p:spPr>
          <a:xfrm>
            <a:off x="7508160" y="6594120"/>
            <a:ext cx="228744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fld id="{03F07ADF-DD39-4B16-AA2D-B0E4C5AF34A3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23" name="PlaceHolder 6"/>
          <p:cNvSpPr>
            <a:spLocks noGrp="1"/>
          </p:cNvSpPr>
          <p:nvPr>
            <p:ph type="dt" idx="384"/>
          </p:nvPr>
        </p:nvSpPr>
        <p:spPr>
          <a:xfrm>
            <a:off x="853920" y="6594120"/>
            <a:ext cx="228744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927" r:id="rId2"/>
  </p:sldLayoutIdLst>
</p:sldMaster>
</file>

<file path=ppt/slideMasters/slideMaster14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8" name="PlaceHolder 2"/>
          <p:cNvSpPr>
            <a:spLocks noGrp="1"/>
          </p:cNvSpPr>
          <p:nvPr>
            <p:ph type="ftr" idx="385"/>
          </p:nvPr>
        </p:nvSpPr>
        <p:spPr>
          <a:xfrm>
            <a:off x="3767400" y="6594120"/>
            <a:ext cx="312660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29" name="PlaceHolder 3"/>
          <p:cNvSpPr>
            <a:spLocks noGrp="1"/>
          </p:cNvSpPr>
          <p:nvPr>
            <p:ph type="sldNum" idx="386"/>
          </p:nvPr>
        </p:nvSpPr>
        <p:spPr>
          <a:xfrm>
            <a:off x="7508160" y="6594120"/>
            <a:ext cx="228744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fld id="{CFC140A7-99E0-4C83-9ADE-A62551F65A10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30" name="PlaceHolder 4"/>
          <p:cNvSpPr>
            <a:spLocks noGrp="1"/>
          </p:cNvSpPr>
          <p:nvPr>
            <p:ph type="dt" idx="387"/>
          </p:nvPr>
        </p:nvSpPr>
        <p:spPr>
          <a:xfrm>
            <a:off x="853920" y="6594120"/>
            <a:ext cx="228744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929" r:id="rId2"/>
  </p:sldLayoutIdLst>
</p:sldMaster>
</file>

<file path=ppt/slideMasters/slideMaster14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PlaceHolder 1"/>
          <p:cNvSpPr>
            <a:spLocks noGrp="1"/>
          </p:cNvSpPr>
          <p:nvPr>
            <p:ph type="ftr" idx="388"/>
          </p:nvPr>
        </p:nvSpPr>
        <p:spPr>
          <a:xfrm>
            <a:off x="3767400" y="6594120"/>
            <a:ext cx="312660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33" name="PlaceHolder 2"/>
          <p:cNvSpPr>
            <a:spLocks noGrp="1"/>
          </p:cNvSpPr>
          <p:nvPr>
            <p:ph type="sldNum" idx="389"/>
          </p:nvPr>
        </p:nvSpPr>
        <p:spPr>
          <a:xfrm>
            <a:off x="7508160" y="6594120"/>
            <a:ext cx="228744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fld id="{3AC96108-3B7F-4381-85A5-B267ED2EAFEA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34" name="PlaceHolder 3"/>
          <p:cNvSpPr>
            <a:spLocks noGrp="1"/>
          </p:cNvSpPr>
          <p:nvPr>
            <p:ph type="dt" idx="390"/>
          </p:nvPr>
        </p:nvSpPr>
        <p:spPr>
          <a:xfrm>
            <a:off x="853920" y="6594120"/>
            <a:ext cx="228744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931" r:id="rId2"/>
  </p:sldLayoutIdLst>
</p:sldMaster>
</file>

<file path=ppt/slideMasters/slideMaster14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6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7" name="PlaceHolder 3"/>
          <p:cNvSpPr>
            <a:spLocks noGrp="1"/>
          </p:cNvSpPr>
          <p:nvPr>
            <p:ph type="body"/>
          </p:nvPr>
        </p:nvSpPr>
        <p:spPr>
          <a:xfrm>
            <a:off x="5435640" y="2260440"/>
            <a:ext cx="4139280" cy="39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8" name="PlaceHolder 4"/>
          <p:cNvSpPr>
            <a:spLocks noGrp="1"/>
          </p:cNvSpPr>
          <p:nvPr>
            <p:ph type="body"/>
          </p:nvPr>
        </p:nvSpPr>
        <p:spPr>
          <a:xfrm>
            <a:off x="1088640" y="433512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9" name="PlaceHolder 5"/>
          <p:cNvSpPr>
            <a:spLocks noGrp="1"/>
          </p:cNvSpPr>
          <p:nvPr>
            <p:ph type="ftr" idx="391"/>
          </p:nvPr>
        </p:nvSpPr>
        <p:spPr>
          <a:xfrm>
            <a:off x="3767400" y="6594120"/>
            <a:ext cx="312660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40" name="PlaceHolder 6"/>
          <p:cNvSpPr>
            <a:spLocks noGrp="1"/>
          </p:cNvSpPr>
          <p:nvPr>
            <p:ph type="sldNum" idx="392"/>
          </p:nvPr>
        </p:nvSpPr>
        <p:spPr>
          <a:xfrm>
            <a:off x="7508160" y="6594120"/>
            <a:ext cx="228744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fld id="{ED21617B-169D-4643-8AD4-290D0488585C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41" name="PlaceHolder 7"/>
          <p:cNvSpPr>
            <a:spLocks noGrp="1"/>
          </p:cNvSpPr>
          <p:nvPr>
            <p:ph type="dt" idx="393"/>
          </p:nvPr>
        </p:nvSpPr>
        <p:spPr>
          <a:xfrm>
            <a:off x="853920" y="6594120"/>
            <a:ext cx="228744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933" r:id="rId2"/>
  </p:sldLayoutIdLst>
</p:sldMaster>
</file>

<file path=ppt/slideMasters/slideMaster14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7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4139280" cy="39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8" name="PlaceHolder 3"/>
          <p:cNvSpPr>
            <a:spLocks noGrp="1"/>
          </p:cNvSpPr>
          <p:nvPr>
            <p:ph type="body"/>
          </p:nvPr>
        </p:nvSpPr>
        <p:spPr>
          <a:xfrm>
            <a:off x="5435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9" name="PlaceHolder 4"/>
          <p:cNvSpPr>
            <a:spLocks noGrp="1"/>
          </p:cNvSpPr>
          <p:nvPr>
            <p:ph type="body"/>
          </p:nvPr>
        </p:nvSpPr>
        <p:spPr>
          <a:xfrm>
            <a:off x="5435640" y="433512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0" name="PlaceHolder 5"/>
          <p:cNvSpPr>
            <a:spLocks noGrp="1"/>
          </p:cNvSpPr>
          <p:nvPr>
            <p:ph type="ftr" idx="394"/>
          </p:nvPr>
        </p:nvSpPr>
        <p:spPr>
          <a:xfrm>
            <a:off x="3767400" y="6594120"/>
            <a:ext cx="312660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51" name="PlaceHolder 6"/>
          <p:cNvSpPr>
            <a:spLocks noGrp="1"/>
          </p:cNvSpPr>
          <p:nvPr>
            <p:ph type="sldNum" idx="395"/>
          </p:nvPr>
        </p:nvSpPr>
        <p:spPr>
          <a:xfrm>
            <a:off x="7508160" y="6594120"/>
            <a:ext cx="228744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fld id="{B46C7EB9-9323-4A3A-9076-71EE628DBD1A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52" name="PlaceHolder 7"/>
          <p:cNvSpPr>
            <a:spLocks noGrp="1"/>
          </p:cNvSpPr>
          <p:nvPr>
            <p:ph type="dt" idx="396"/>
          </p:nvPr>
        </p:nvSpPr>
        <p:spPr>
          <a:xfrm>
            <a:off x="853920" y="6594120"/>
            <a:ext cx="228744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935" r:id="rId2"/>
  </p:sldLayoutIdLst>
</p:sldMaster>
</file>

<file path=ppt/slideMasters/slideMaster1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5435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 type="body"/>
          </p:nvPr>
        </p:nvSpPr>
        <p:spPr>
          <a:xfrm>
            <a:off x="1088640" y="433512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5"/>
          <p:cNvSpPr>
            <a:spLocks noGrp="1"/>
          </p:cNvSpPr>
          <p:nvPr>
            <p:ph type="body"/>
          </p:nvPr>
        </p:nvSpPr>
        <p:spPr>
          <a:xfrm>
            <a:off x="5435640" y="433512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7" r:id="rId2"/>
  </p:sldLayoutIdLst>
</p:sldMaster>
</file>

<file path=ppt/slideMasters/slideMaster1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3956760" y="226044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6825240" y="226044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5"/>
          <p:cNvSpPr>
            <a:spLocks noGrp="1"/>
          </p:cNvSpPr>
          <p:nvPr>
            <p:ph type="body"/>
          </p:nvPr>
        </p:nvSpPr>
        <p:spPr>
          <a:xfrm>
            <a:off x="1088640" y="433512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6"/>
          <p:cNvSpPr>
            <a:spLocks noGrp="1"/>
          </p:cNvSpPr>
          <p:nvPr>
            <p:ph type="body"/>
          </p:nvPr>
        </p:nvSpPr>
        <p:spPr>
          <a:xfrm>
            <a:off x="3956760" y="433512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7"/>
          <p:cNvSpPr>
            <a:spLocks noGrp="1"/>
          </p:cNvSpPr>
          <p:nvPr>
            <p:ph type="body"/>
          </p:nvPr>
        </p:nvSpPr>
        <p:spPr>
          <a:xfrm>
            <a:off x="6825240" y="433512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9" r:id="rId2"/>
  </p:sldLayoutIdLst>
</p:sldMaster>
</file>

<file path=ppt/slideMasters/slideMaster1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bg2="lt2" tx1="dk1" tx2="dk2" accent1="accent1" accent2="accent2" accent3="accent3" accent4="accent4" accent5="accent5" accent6="accent6" hlink="hlink" folHlink="folHlink"/>
  <p:sldLayoutIdLst>
    <p:sldLayoutId id="2147483681" r:id="rId2"/>
  </p:sldLayoutIdLst>
</p:sldMaster>
</file>

<file path=ppt/slideMasters/slideMaster1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3" r:id="rId2"/>
  </p:sldLayoutIdLst>
</p:sldMaster>
</file>

<file path=ppt/slideMasters/slideMaster1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8482680" cy="39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5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84826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1666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1088640" y="4335120"/>
            <a:ext cx="84826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1666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ftr" idx="4"/>
          </p:nvPr>
        </p:nvSpPr>
        <p:spPr>
          <a:xfrm>
            <a:off x="3768120" y="6594480"/>
            <a:ext cx="312624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PlaceHolder 5"/>
          <p:cNvSpPr>
            <a:spLocks noGrp="1"/>
          </p:cNvSpPr>
          <p:nvPr>
            <p:ph type="sldNum" idx="5"/>
          </p:nvPr>
        </p:nvSpPr>
        <p:spPr>
          <a:xfrm>
            <a:off x="7508520" y="6594480"/>
            <a:ext cx="228744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fld id="{DF111CD2-0E33-46ED-A6A9-D5BF0F9BDE7F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PlaceHolder 6"/>
          <p:cNvSpPr>
            <a:spLocks noGrp="1"/>
          </p:cNvSpPr>
          <p:nvPr>
            <p:ph type="dt" idx="6"/>
          </p:nvPr>
        </p:nvSpPr>
        <p:spPr>
          <a:xfrm>
            <a:off x="854640" y="6594480"/>
            <a:ext cx="228744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2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4139280" cy="39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5435640" y="2260440"/>
            <a:ext cx="4139280" cy="39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7" r:id="rId2"/>
  </p:sldLayoutIdLst>
</p:sldMaster>
</file>

<file path=ppt/slideMasters/slideMaster2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9" r:id="rId2"/>
  </p:sldLayoutIdLst>
</p:sldMaster>
</file>

<file path=ppt/slideMasters/slideMaster2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bg2="lt2" tx1="dk1" tx2="dk2" accent1="accent1" accent2="accent2" accent3="accent3" accent4="accent4" accent5="accent5" accent6="accent6" hlink="hlink" folHlink="folHlink"/>
  <p:sldLayoutIdLst>
    <p:sldLayoutId id="2147483691" r:id="rId2"/>
  </p:sldLayoutIdLst>
</p:sldMaster>
</file>

<file path=ppt/slideMasters/slideMaster2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5435640" y="2260440"/>
            <a:ext cx="4139280" cy="39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4"/>
          <p:cNvSpPr>
            <a:spLocks noGrp="1"/>
          </p:cNvSpPr>
          <p:nvPr>
            <p:ph type="body"/>
          </p:nvPr>
        </p:nvSpPr>
        <p:spPr>
          <a:xfrm>
            <a:off x="1088640" y="433512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93" r:id="rId2"/>
  </p:sldLayoutIdLst>
</p:sldMaster>
</file>

<file path=ppt/slideMasters/slideMaster2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4139280" cy="39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5435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 type="body"/>
          </p:nvPr>
        </p:nvSpPr>
        <p:spPr>
          <a:xfrm>
            <a:off x="5435640" y="433512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95" r:id="rId2"/>
  </p:sldLayoutIdLst>
</p:sldMaster>
</file>

<file path=ppt/slideMasters/slideMaster2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5435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1088640" y="4335120"/>
            <a:ext cx="84826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1666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5"/>
          <p:cNvSpPr>
            <a:spLocks noGrp="1"/>
          </p:cNvSpPr>
          <p:nvPr>
            <p:ph type="ftr" idx="37"/>
          </p:nvPr>
        </p:nvSpPr>
        <p:spPr>
          <a:xfrm>
            <a:off x="3767760" y="6594120"/>
            <a:ext cx="3141360" cy="453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93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93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8" name="PlaceHolder 6"/>
          <p:cNvSpPr>
            <a:spLocks noGrp="1"/>
          </p:cNvSpPr>
          <p:nvPr>
            <p:ph type="sldNum" idx="38"/>
          </p:nvPr>
        </p:nvSpPr>
        <p:spPr>
          <a:xfrm>
            <a:off x="7508520" y="6594120"/>
            <a:ext cx="2302920" cy="453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93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93000"/>
              </a:lnSpc>
              <a:buNone/>
            </a:pPr>
            <a:fld id="{C0EE8B15-12E4-4D04-95A5-050BF446725B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9" name="PlaceHolder 7"/>
          <p:cNvSpPr>
            <a:spLocks noGrp="1"/>
          </p:cNvSpPr>
          <p:nvPr>
            <p:ph type="dt" idx="39"/>
          </p:nvPr>
        </p:nvSpPr>
        <p:spPr>
          <a:xfrm>
            <a:off x="854640" y="6594120"/>
            <a:ext cx="2302920" cy="453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97" r:id="rId2"/>
  </p:sldLayoutIdLst>
</p:sldMaster>
</file>

<file path=ppt/slideMasters/slideMaster2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84826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1666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 type="body"/>
          </p:nvPr>
        </p:nvSpPr>
        <p:spPr>
          <a:xfrm>
            <a:off x="1088640" y="4335120"/>
            <a:ext cx="84826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1666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4"/>
          <p:cNvSpPr>
            <a:spLocks noGrp="1"/>
          </p:cNvSpPr>
          <p:nvPr>
            <p:ph type="ftr" idx="40"/>
          </p:nvPr>
        </p:nvSpPr>
        <p:spPr>
          <a:xfrm>
            <a:off x="3767760" y="6594120"/>
            <a:ext cx="3141360" cy="453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93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93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8" name="PlaceHolder 5"/>
          <p:cNvSpPr>
            <a:spLocks noGrp="1"/>
          </p:cNvSpPr>
          <p:nvPr>
            <p:ph type="sldNum" idx="41"/>
          </p:nvPr>
        </p:nvSpPr>
        <p:spPr>
          <a:xfrm>
            <a:off x="7508520" y="6594120"/>
            <a:ext cx="2302920" cy="453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93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93000"/>
              </a:lnSpc>
              <a:buNone/>
            </a:pPr>
            <a:fld id="{FE75480C-6143-4AC7-AB46-D6B92E3F3CB2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9" name="PlaceHolder 6"/>
          <p:cNvSpPr>
            <a:spLocks noGrp="1"/>
          </p:cNvSpPr>
          <p:nvPr>
            <p:ph type="dt" idx="42"/>
          </p:nvPr>
        </p:nvSpPr>
        <p:spPr>
          <a:xfrm>
            <a:off x="854640" y="6594120"/>
            <a:ext cx="2302920" cy="453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99" r:id="rId2"/>
  </p:sldLayoutIdLst>
</p:sldMaster>
</file>

<file path=ppt/slideMasters/slideMaster2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5435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1088640" y="433512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5"/>
          <p:cNvSpPr>
            <a:spLocks noGrp="1"/>
          </p:cNvSpPr>
          <p:nvPr>
            <p:ph type="body"/>
          </p:nvPr>
        </p:nvSpPr>
        <p:spPr>
          <a:xfrm>
            <a:off x="5435640" y="433512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6"/>
          <p:cNvSpPr>
            <a:spLocks noGrp="1"/>
          </p:cNvSpPr>
          <p:nvPr>
            <p:ph type="ftr" idx="43"/>
          </p:nvPr>
        </p:nvSpPr>
        <p:spPr>
          <a:xfrm>
            <a:off x="3767760" y="6594120"/>
            <a:ext cx="3141360" cy="453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93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93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9" name="PlaceHolder 7"/>
          <p:cNvSpPr>
            <a:spLocks noGrp="1"/>
          </p:cNvSpPr>
          <p:nvPr>
            <p:ph type="sldNum" idx="44"/>
          </p:nvPr>
        </p:nvSpPr>
        <p:spPr>
          <a:xfrm>
            <a:off x="7508520" y="6594120"/>
            <a:ext cx="2302920" cy="453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93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93000"/>
              </a:lnSpc>
              <a:buNone/>
            </a:pPr>
            <a:fld id="{4DB9D823-0DF9-4993-96FD-34A04EBE2D94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0" name="PlaceHolder 8"/>
          <p:cNvSpPr>
            <a:spLocks noGrp="1"/>
          </p:cNvSpPr>
          <p:nvPr>
            <p:ph type="dt" idx="45"/>
          </p:nvPr>
        </p:nvSpPr>
        <p:spPr>
          <a:xfrm>
            <a:off x="854640" y="6594120"/>
            <a:ext cx="2302920" cy="453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</p:sldLayoutIdLst>
</p:sldMaster>
</file>

<file path=ppt/slideMasters/slideMaster2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3956760" y="226044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4"/>
          <p:cNvSpPr>
            <a:spLocks noGrp="1"/>
          </p:cNvSpPr>
          <p:nvPr>
            <p:ph type="body"/>
          </p:nvPr>
        </p:nvSpPr>
        <p:spPr>
          <a:xfrm>
            <a:off x="6825240" y="226044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5"/>
          <p:cNvSpPr>
            <a:spLocks noGrp="1"/>
          </p:cNvSpPr>
          <p:nvPr>
            <p:ph type="body"/>
          </p:nvPr>
        </p:nvSpPr>
        <p:spPr>
          <a:xfrm>
            <a:off x="1088640" y="433512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6"/>
          <p:cNvSpPr>
            <a:spLocks noGrp="1"/>
          </p:cNvSpPr>
          <p:nvPr>
            <p:ph type="body"/>
          </p:nvPr>
        </p:nvSpPr>
        <p:spPr>
          <a:xfrm>
            <a:off x="3956760" y="433512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7"/>
          <p:cNvSpPr>
            <a:spLocks noGrp="1"/>
          </p:cNvSpPr>
          <p:nvPr>
            <p:ph type="body"/>
          </p:nvPr>
        </p:nvSpPr>
        <p:spPr>
          <a:xfrm>
            <a:off x="6825240" y="433512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8"/>
          <p:cNvSpPr>
            <a:spLocks noGrp="1"/>
          </p:cNvSpPr>
          <p:nvPr>
            <p:ph type="ftr" idx="46"/>
          </p:nvPr>
        </p:nvSpPr>
        <p:spPr>
          <a:xfrm>
            <a:off x="3767760" y="6594120"/>
            <a:ext cx="3141360" cy="453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93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93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4" name="PlaceHolder 9"/>
          <p:cNvSpPr>
            <a:spLocks noGrp="1"/>
          </p:cNvSpPr>
          <p:nvPr>
            <p:ph type="sldNum" idx="47"/>
          </p:nvPr>
        </p:nvSpPr>
        <p:spPr>
          <a:xfrm>
            <a:off x="7508520" y="6594120"/>
            <a:ext cx="2302920" cy="453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93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93000"/>
              </a:lnSpc>
              <a:buNone/>
            </a:pPr>
            <a:fld id="{9D5BFC7E-9ACC-4544-8D47-EB8CB304C4D9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5" name="PlaceHolder 10"/>
          <p:cNvSpPr>
            <a:spLocks noGrp="1"/>
          </p:cNvSpPr>
          <p:nvPr>
            <p:ph type="dt" idx="48"/>
          </p:nvPr>
        </p:nvSpPr>
        <p:spPr>
          <a:xfrm>
            <a:off x="854640" y="6594120"/>
            <a:ext cx="2302920" cy="453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3" r:id="rId2"/>
  </p:sldLayoutIdLst>
</p:sldMaster>
</file>

<file path=ppt/slideMasters/slideMaster2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ftr" idx="49"/>
          </p:nvPr>
        </p:nvSpPr>
        <p:spPr>
          <a:xfrm>
            <a:off x="3767760" y="6594120"/>
            <a:ext cx="3141360" cy="453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93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93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sldNum" idx="50"/>
          </p:nvPr>
        </p:nvSpPr>
        <p:spPr>
          <a:xfrm>
            <a:off x="7508520" y="6594120"/>
            <a:ext cx="2302920" cy="453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93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93000"/>
              </a:lnSpc>
              <a:buNone/>
            </a:pPr>
            <a:fld id="{DE78C511-8720-45A4-A533-B401C1F9F0C4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dt" idx="51"/>
          </p:nvPr>
        </p:nvSpPr>
        <p:spPr>
          <a:xfrm>
            <a:off x="854640" y="6594120"/>
            <a:ext cx="2302920" cy="453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5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435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1088640" y="433512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5"/>
          <p:cNvSpPr>
            <a:spLocks noGrp="1"/>
          </p:cNvSpPr>
          <p:nvPr>
            <p:ph type="body"/>
          </p:nvPr>
        </p:nvSpPr>
        <p:spPr>
          <a:xfrm>
            <a:off x="5435640" y="433512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6"/>
          <p:cNvSpPr>
            <a:spLocks noGrp="1"/>
          </p:cNvSpPr>
          <p:nvPr>
            <p:ph type="ftr" idx="7"/>
          </p:nvPr>
        </p:nvSpPr>
        <p:spPr>
          <a:xfrm>
            <a:off x="3768120" y="6594480"/>
            <a:ext cx="312624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" name="PlaceHolder 7"/>
          <p:cNvSpPr>
            <a:spLocks noGrp="1"/>
          </p:cNvSpPr>
          <p:nvPr>
            <p:ph type="sldNum" idx="8"/>
          </p:nvPr>
        </p:nvSpPr>
        <p:spPr>
          <a:xfrm>
            <a:off x="7508520" y="6594480"/>
            <a:ext cx="228744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fld id="{43FABD16-22A5-4C81-A3AF-A3A7515758B9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" name="PlaceHolder 8"/>
          <p:cNvSpPr>
            <a:spLocks noGrp="1"/>
          </p:cNvSpPr>
          <p:nvPr>
            <p:ph type="dt" idx="9"/>
          </p:nvPr>
        </p:nvSpPr>
        <p:spPr>
          <a:xfrm>
            <a:off x="854640" y="6594480"/>
            <a:ext cx="228744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3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ftr" idx="52"/>
          </p:nvPr>
        </p:nvSpPr>
        <p:spPr>
          <a:xfrm>
            <a:off x="3767760" y="6594120"/>
            <a:ext cx="3141360" cy="453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93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93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 type="sldNum" idx="53"/>
          </p:nvPr>
        </p:nvSpPr>
        <p:spPr>
          <a:xfrm>
            <a:off x="7508520" y="6594120"/>
            <a:ext cx="2302920" cy="453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93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93000"/>
              </a:lnSpc>
              <a:buNone/>
            </a:pPr>
            <a:fld id="{A8EB2825-4FF6-420F-B438-15D96DADF459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2" name="PlaceHolder 4"/>
          <p:cNvSpPr>
            <a:spLocks noGrp="1"/>
          </p:cNvSpPr>
          <p:nvPr>
            <p:ph type="dt" idx="54"/>
          </p:nvPr>
        </p:nvSpPr>
        <p:spPr>
          <a:xfrm>
            <a:off x="854640" y="6594120"/>
            <a:ext cx="2302920" cy="453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7" r:id="rId2"/>
  </p:sldLayoutIdLst>
</p:sldMaster>
</file>

<file path=ppt/slideMasters/slideMaster3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8482680" cy="39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 type="ftr" idx="55"/>
          </p:nvPr>
        </p:nvSpPr>
        <p:spPr>
          <a:xfrm>
            <a:off x="3767760" y="6594120"/>
            <a:ext cx="3141360" cy="453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93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93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8" name="PlaceHolder 4"/>
          <p:cNvSpPr>
            <a:spLocks noGrp="1"/>
          </p:cNvSpPr>
          <p:nvPr>
            <p:ph type="sldNum" idx="56"/>
          </p:nvPr>
        </p:nvSpPr>
        <p:spPr>
          <a:xfrm>
            <a:off x="7508520" y="6594120"/>
            <a:ext cx="2302920" cy="453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93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93000"/>
              </a:lnSpc>
              <a:buNone/>
            </a:pPr>
            <a:fld id="{574266AF-0BC1-42CA-9C22-01718FA4F30D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9" name="PlaceHolder 5"/>
          <p:cNvSpPr>
            <a:spLocks noGrp="1"/>
          </p:cNvSpPr>
          <p:nvPr>
            <p:ph type="dt" idx="57"/>
          </p:nvPr>
        </p:nvSpPr>
        <p:spPr>
          <a:xfrm>
            <a:off x="854640" y="6594120"/>
            <a:ext cx="2302920" cy="453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9" r:id="rId2"/>
  </p:sldLayoutIdLst>
</p:sldMaster>
</file>

<file path=ppt/slideMasters/slideMaster3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4139280" cy="39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PlaceHolder 3"/>
          <p:cNvSpPr>
            <a:spLocks noGrp="1"/>
          </p:cNvSpPr>
          <p:nvPr>
            <p:ph type="body"/>
          </p:nvPr>
        </p:nvSpPr>
        <p:spPr>
          <a:xfrm>
            <a:off x="5435640" y="2260440"/>
            <a:ext cx="4139280" cy="39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4"/>
          <p:cNvSpPr>
            <a:spLocks noGrp="1"/>
          </p:cNvSpPr>
          <p:nvPr>
            <p:ph type="ftr" idx="58"/>
          </p:nvPr>
        </p:nvSpPr>
        <p:spPr>
          <a:xfrm>
            <a:off x="3767760" y="6594120"/>
            <a:ext cx="3141360" cy="453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93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93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6" name="PlaceHolder 5"/>
          <p:cNvSpPr>
            <a:spLocks noGrp="1"/>
          </p:cNvSpPr>
          <p:nvPr>
            <p:ph type="sldNum" idx="59"/>
          </p:nvPr>
        </p:nvSpPr>
        <p:spPr>
          <a:xfrm>
            <a:off x="7508520" y="6594120"/>
            <a:ext cx="2302920" cy="453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93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93000"/>
              </a:lnSpc>
              <a:buNone/>
            </a:pPr>
            <a:fld id="{8E21E702-F9CE-4052-8140-8314F0033004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7" name="PlaceHolder 6"/>
          <p:cNvSpPr>
            <a:spLocks noGrp="1"/>
          </p:cNvSpPr>
          <p:nvPr>
            <p:ph type="dt" idx="60"/>
          </p:nvPr>
        </p:nvSpPr>
        <p:spPr>
          <a:xfrm>
            <a:off x="854640" y="6594120"/>
            <a:ext cx="2302920" cy="453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1" r:id="rId2"/>
  </p:sldLayoutIdLst>
</p:sldMaster>
</file>

<file path=ppt/slideMasters/slideMaster3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ftr" idx="61"/>
          </p:nvPr>
        </p:nvSpPr>
        <p:spPr>
          <a:xfrm>
            <a:off x="3767760" y="6594120"/>
            <a:ext cx="3141360" cy="453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93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93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 type="sldNum" idx="62"/>
          </p:nvPr>
        </p:nvSpPr>
        <p:spPr>
          <a:xfrm>
            <a:off x="7508520" y="6594120"/>
            <a:ext cx="2302920" cy="453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93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93000"/>
              </a:lnSpc>
              <a:buNone/>
            </a:pPr>
            <a:fld id="{4CFE2CC1-1DE2-4E79-B34F-C39D9634A44F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4" name="PlaceHolder 4"/>
          <p:cNvSpPr>
            <a:spLocks noGrp="1"/>
          </p:cNvSpPr>
          <p:nvPr>
            <p:ph type="dt" idx="63"/>
          </p:nvPr>
        </p:nvSpPr>
        <p:spPr>
          <a:xfrm>
            <a:off x="854640" y="6594120"/>
            <a:ext cx="2302920" cy="453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3" r:id="rId2"/>
  </p:sldLayoutIdLst>
</p:sldMaster>
</file>

<file path=ppt/slideMasters/slideMaster3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ftr" idx="64"/>
          </p:nvPr>
        </p:nvSpPr>
        <p:spPr>
          <a:xfrm>
            <a:off x="3767760" y="6594120"/>
            <a:ext cx="3141360" cy="453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93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93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 type="sldNum" idx="65"/>
          </p:nvPr>
        </p:nvSpPr>
        <p:spPr>
          <a:xfrm>
            <a:off x="7508520" y="6594120"/>
            <a:ext cx="2302920" cy="453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93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93000"/>
              </a:lnSpc>
              <a:buNone/>
            </a:pPr>
            <a:fld id="{9AFDC17A-5673-414B-8EA2-D0C7E775F5BD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8" name="PlaceHolder 3"/>
          <p:cNvSpPr>
            <a:spLocks noGrp="1"/>
          </p:cNvSpPr>
          <p:nvPr>
            <p:ph type="dt" idx="66"/>
          </p:nvPr>
        </p:nvSpPr>
        <p:spPr>
          <a:xfrm>
            <a:off x="854640" y="6594120"/>
            <a:ext cx="2302920" cy="453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5" r:id="rId2"/>
  </p:sldLayoutIdLst>
</p:sldMaster>
</file>

<file path=ppt/slideMasters/slideMaster3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 type="body"/>
          </p:nvPr>
        </p:nvSpPr>
        <p:spPr>
          <a:xfrm>
            <a:off x="5435640" y="2260440"/>
            <a:ext cx="4139280" cy="39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PlaceHolder 4"/>
          <p:cNvSpPr>
            <a:spLocks noGrp="1"/>
          </p:cNvSpPr>
          <p:nvPr>
            <p:ph type="body"/>
          </p:nvPr>
        </p:nvSpPr>
        <p:spPr>
          <a:xfrm>
            <a:off x="1088640" y="433512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PlaceHolder 5"/>
          <p:cNvSpPr>
            <a:spLocks noGrp="1"/>
          </p:cNvSpPr>
          <p:nvPr>
            <p:ph type="ftr" idx="67"/>
          </p:nvPr>
        </p:nvSpPr>
        <p:spPr>
          <a:xfrm>
            <a:off x="3767760" y="6594120"/>
            <a:ext cx="3141360" cy="453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93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93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4" name="PlaceHolder 6"/>
          <p:cNvSpPr>
            <a:spLocks noGrp="1"/>
          </p:cNvSpPr>
          <p:nvPr>
            <p:ph type="sldNum" idx="68"/>
          </p:nvPr>
        </p:nvSpPr>
        <p:spPr>
          <a:xfrm>
            <a:off x="7508520" y="6594120"/>
            <a:ext cx="2302920" cy="453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93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93000"/>
              </a:lnSpc>
              <a:buNone/>
            </a:pPr>
            <a:fld id="{506E35E1-704E-45B4-A810-44E4EDD475D1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5" name="PlaceHolder 7"/>
          <p:cNvSpPr>
            <a:spLocks noGrp="1"/>
          </p:cNvSpPr>
          <p:nvPr>
            <p:ph type="dt" idx="69"/>
          </p:nvPr>
        </p:nvSpPr>
        <p:spPr>
          <a:xfrm>
            <a:off x="854640" y="6594120"/>
            <a:ext cx="2302920" cy="453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7" r:id="rId2"/>
  </p:sldLayoutIdLst>
</p:sldMaster>
</file>

<file path=ppt/slideMasters/slideMaster3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4139280" cy="39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 type="body"/>
          </p:nvPr>
        </p:nvSpPr>
        <p:spPr>
          <a:xfrm>
            <a:off x="5435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PlaceHolder 4"/>
          <p:cNvSpPr>
            <a:spLocks noGrp="1"/>
          </p:cNvSpPr>
          <p:nvPr>
            <p:ph type="body"/>
          </p:nvPr>
        </p:nvSpPr>
        <p:spPr>
          <a:xfrm>
            <a:off x="5435640" y="433512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PlaceHolder 5"/>
          <p:cNvSpPr>
            <a:spLocks noGrp="1"/>
          </p:cNvSpPr>
          <p:nvPr>
            <p:ph type="ftr" idx="70"/>
          </p:nvPr>
        </p:nvSpPr>
        <p:spPr>
          <a:xfrm>
            <a:off x="3767760" y="6594120"/>
            <a:ext cx="3141360" cy="453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93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93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5" name="PlaceHolder 6"/>
          <p:cNvSpPr>
            <a:spLocks noGrp="1"/>
          </p:cNvSpPr>
          <p:nvPr>
            <p:ph type="sldNum" idx="71"/>
          </p:nvPr>
        </p:nvSpPr>
        <p:spPr>
          <a:xfrm>
            <a:off x="7508520" y="6594120"/>
            <a:ext cx="2302920" cy="453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93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93000"/>
              </a:lnSpc>
              <a:buNone/>
            </a:pPr>
            <a:fld id="{3510235C-CCC9-4F73-9ED1-E2602A65207F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6" name="PlaceHolder 7"/>
          <p:cNvSpPr>
            <a:spLocks noGrp="1"/>
          </p:cNvSpPr>
          <p:nvPr>
            <p:ph type="dt" idx="72"/>
          </p:nvPr>
        </p:nvSpPr>
        <p:spPr>
          <a:xfrm>
            <a:off x="854640" y="6594120"/>
            <a:ext cx="2302920" cy="453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9" r:id="rId2"/>
  </p:sldLayoutIdLst>
</p:sldMaster>
</file>

<file path=ppt/slideMasters/slideMaster3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PlaceHolder 3"/>
          <p:cNvSpPr>
            <a:spLocks noGrp="1"/>
          </p:cNvSpPr>
          <p:nvPr>
            <p:ph type="body"/>
          </p:nvPr>
        </p:nvSpPr>
        <p:spPr>
          <a:xfrm>
            <a:off x="5435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PlaceHolder 4"/>
          <p:cNvSpPr>
            <a:spLocks noGrp="1"/>
          </p:cNvSpPr>
          <p:nvPr>
            <p:ph type="body"/>
          </p:nvPr>
        </p:nvSpPr>
        <p:spPr>
          <a:xfrm>
            <a:off x="1088640" y="4335120"/>
            <a:ext cx="84826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1666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PlaceHolder 5"/>
          <p:cNvSpPr>
            <a:spLocks noGrp="1"/>
          </p:cNvSpPr>
          <p:nvPr>
            <p:ph type="ftr" idx="73"/>
          </p:nvPr>
        </p:nvSpPr>
        <p:spPr>
          <a:xfrm>
            <a:off x="3767760" y="6594120"/>
            <a:ext cx="3148560" cy="45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93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93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6" name="PlaceHolder 6"/>
          <p:cNvSpPr>
            <a:spLocks noGrp="1"/>
          </p:cNvSpPr>
          <p:nvPr>
            <p:ph type="sldNum" idx="74"/>
          </p:nvPr>
        </p:nvSpPr>
        <p:spPr>
          <a:xfrm>
            <a:off x="7508520" y="6594120"/>
            <a:ext cx="2310120" cy="45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93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93000"/>
              </a:lnSpc>
              <a:buNone/>
            </a:pPr>
            <a:fld id="{390AFBA5-0521-435F-9693-F2BEFA9CF5DE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7" name="PlaceHolder 7"/>
          <p:cNvSpPr>
            <a:spLocks noGrp="1"/>
          </p:cNvSpPr>
          <p:nvPr>
            <p:ph type="dt" idx="75"/>
          </p:nvPr>
        </p:nvSpPr>
        <p:spPr>
          <a:xfrm>
            <a:off x="854640" y="6594120"/>
            <a:ext cx="2310120" cy="45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1" r:id="rId2"/>
  </p:sldLayoutIdLst>
</p:sldMaster>
</file>

<file path=ppt/slideMasters/slideMaster3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84826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1666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PlaceHolder 3"/>
          <p:cNvSpPr>
            <a:spLocks noGrp="1"/>
          </p:cNvSpPr>
          <p:nvPr>
            <p:ph type="body"/>
          </p:nvPr>
        </p:nvSpPr>
        <p:spPr>
          <a:xfrm>
            <a:off x="1088640" y="4335120"/>
            <a:ext cx="84826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1666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PlaceHolder 4"/>
          <p:cNvSpPr>
            <a:spLocks noGrp="1"/>
          </p:cNvSpPr>
          <p:nvPr>
            <p:ph type="ftr" idx="76"/>
          </p:nvPr>
        </p:nvSpPr>
        <p:spPr>
          <a:xfrm>
            <a:off x="3767760" y="6594120"/>
            <a:ext cx="3148560" cy="45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93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93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6" name="PlaceHolder 5"/>
          <p:cNvSpPr>
            <a:spLocks noGrp="1"/>
          </p:cNvSpPr>
          <p:nvPr>
            <p:ph type="sldNum" idx="77"/>
          </p:nvPr>
        </p:nvSpPr>
        <p:spPr>
          <a:xfrm>
            <a:off x="7508520" y="6594120"/>
            <a:ext cx="2310120" cy="45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93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93000"/>
              </a:lnSpc>
              <a:buNone/>
            </a:pPr>
            <a:fld id="{B83FFD97-B94D-4F51-8ABC-9EDE735F4EBD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7" name="PlaceHolder 6"/>
          <p:cNvSpPr>
            <a:spLocks noGrp="1"/>
          </p:cNvSpPr>
          <p:nvPr>
            <p:ph type="dt" idx="78"/>
          </p:nvPr>
        </p:nvSpPr>
        <p:spPr>
          <a:xfrm>
            <a:off x="854640" y="6594120"/>
            <a:ext cx="2310120" cy="45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3" r:id="rId2"/>
  </p:sldLayoutIdLst>
</p:sldMaster>
</file>

<file path=ppt/slideMasters/slideMaster3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PlaceHolder 3"/>
          <p:cNvSpPr>
            <a:spLocks noGrp="1"/>
          </p:cNvSpPr>
          <p:nvPr>
            <p:ph type="body"/>
          </p:nvPr>
        </p:nvSpPr>
        <p:spPr>
          <a:xfrm>
            <a:off x="5435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PlaceHolder 4"/>
          <p:cNvSpPr>
            <a:spLocks noGrp="1"/>
          </p:cNvSpPr>
          <p:nvPr>
            <p:ph type="body"/>
          </p:nvPr>
        </p:nvSpPr>
        <p:spPr>
          <a:xfrm>
            <a:off x="1088640" y="433512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5" name="PlaceHolder 5"/>
          <p:cNvSpPr>
            <a:spLocks noGrp="1"/>
          </p:cNvSpPr>
          <p:nvPr>
            <p:ph type="body"/>
          </p:nvPr>
        </p:nvSpPr>
        <p:spPr>
          <a:xfrm>
            <a:off x="5435640" y="433512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PlaceHolder 6"/>
          <p:cNvSpPr>
            <a:spLocks noGrp="1"/>
          </p:cNvSpPr>
          <p:nvPr>
            <p:ph type="ftr" idx="79"/>
          </p:nvPr>
        </p:nvSpPr>
        <p:spPr>
          <a:xfrm>
            <a:off x="3767760" y="6594120"/>
            <a:ext cx="3148560" cy="45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93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93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7" name="PlaceHolder 7"/>
          <p:cNvSpPr>
            <a:spLocks noGrp="1"/>
          </p:cNvSpPr>
          <p:nvPr>
            <p:ph type="sldNum" idx="80"/>
          </p:nvPr>
        </p:nvSpPr>
        <p:spPr>
          <a:xfrm>
            <a:off x="7508520" y="6594120"/>
            <a:ext cx="2310120" cy="45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93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93000"/>
              </a:lnSpc>
              <a:buNone/>
            </a:pPr>
            <a:fld id="{CC9023FD-53FA-41F8-8822-6422539243CA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8" name="PlaceHolder 8"/>
          <p:cNvSpPr>
            <a:spLocks noGrp="1"/>
          </p:cNvSpPr>
          <p:nvPr>
            <p:ph type="dt" idx="81"/>
          </p:nvPr>
        </p:nvSpPr>
        <p:spPr>
          <a:xfrm>
            <a:off x="854640" y="6594120"/>
            <a:ext cx="2310120" cy="45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5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3956760" y="226044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6825240" y="226044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1088640" y="433512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body"/>
          </p:nvPr>
        </p:nvSpPr>
        <p:spPr>
          <a:xfrm>
            <a:off x="3956760" y="433512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body"/>
          </p:nvPr>
        </p:nvSpPr>
        <p:spPr>
          <a:xfrm>
            <a:off x="6825240" y="433512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8"/>
          <p:cNvSpPr>
            <a:spLocks noGrp="1"/>
          </p:cNvSpPr>
          <p:nvPr>
            <p:ph type="ftr" idx="10"/>
          </p:nvPr>
        </p:nvSpPr>
        <p:spPr>
          <a:xfrm>
            <a:off x="3768120" y="6594480"/>
            <a:ext cx="312624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" name="PlaceHolder 9"/>
          <p:cNvSpPr>
            <a:spLocks noGrp="1"/>
          </p:cNvSpPr>
          <p:nvPr>
            <p:ph type="sldNum" idx="11"/>
          </p:nvPr>
        </p:nvSpPr>
        <p:spPr>
          <a:xfrm>
            <a:off x="7508520" y="6594480"/>
            <a:ext cx="228744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fld id="{DE8BEA72-3FA8-432E-8AAF-732289ED1C61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" name="PlaceHolder 10"/>
          <p:cNvSpPr>
            <a:spLocks noGrp="1"/>
          </p:cNvSpPr>
          <p:nvPr>
            <p:ph type="dt" idx="12"/>
          </p:nvPr>
        </p:nvSpPr>
        <p:spPr>
          <a:xfrm>
            <a:off x="854640" y="6594480"/>
            <a:ext cx="228744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4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PlaceHolder 3"/>
          <p:cNvSpPr>
            <a:spLocks noGrp="1"/>
          </p:cNvSpPr>
          <p:nvPr>
            <p:ph type="body"/>
          </p:nvPr>
        </p:nvSpPr>
        <p:spPr>
          <a:xfrm>
            <a:off x="3956760" y="226044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PlaceHolder 4"/>
          <p:cNvSpPr>
            <a:spLocks noGrp="1"/>
          </p:cNvSpPr>
          <p:nvPr>
            <p:ph type="body"/>
          </p:nvPr>
        </p:nvSpPr>
        <p:spPr>
          <a:xfrm>
            <a:off x="6825240" y="226044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PlaceHolder 5"/>
          <p:cNvSpPr>
            <a:spLocks noGrp="1"/>
          </p:cNvSpPr>
          <p:nvPr>
            <p:ph type="body"/>
          </p:nvPr>
        </p:nvSpPr>
        <p:spPr>
          <a:xfrm>
            <a:off x="1088640" y="433512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PlaceHolder 6"/>
          <p:cNvSpPr>
            <a:spLocks noGrp="1"/>
          </p:cNvSpPr>
          <p:nvPr>
            <p:ph type="body"/>
          </p:nvPr>
        </p:nvSpPr>
        <p:spPr>
          <a:xfrm>
            <a:off x="3956760" y="433512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PlaceHolder 7"/>
          <p:cNvSpPr>
            <a:spLocks noGrp="1"/>
          </p:cNvSpPr>
          <p:nvPr>
            <p:ph type="body"/>
          </p:nvPr>
        </p:nvSpPr>
        <p:spPr>
          <a:xfrm>
            <a:off x="6825240" y="433512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PlaceHolder 8"/>
          <p:cNvSpPr>
            <a:spLocks noGrp="1"/>
          </p:cNvSpPr>
          <p:nvPr>
            <p:ph type="ftr" idx="82"/>
          </p:nvPr>
        </p:nvSpPr>
        <p:spPr>
          <a:xfrm>
            <a:off x="3767760" y="6594120"/>
            <a:ext cx="3148560" cy="45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93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93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2" name="PlaceHolder 9"/>
          <p:cNvSpPr>
            <a:spLocks noGrp="1"/>
          </p:cNvSpPr>
          <p:nvPr>
            <p:ph type="sldNum" idx="83"/>
          </p:nvPr>
        </p:nvSpPr>
        <p:spPr>
          <a:xfrm>
            <a:off x="7508520" y="6594120"/>
            <a:ext cx="2310120" cy="45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93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93000"/>
              </a:lnSpc>
              <a:buNone/>
            </a:pPr>
            <a:fld id="{E19B5485-290C-4831-B007-50AC954573CE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3" name="PlaceHolder 10"/>
          <p:cNvSpPr>
            <a:spLocks noGrp="1"/>
          </p:cNvSpPr>
          <p:nvPr>
            <p:ph type="dt" idx="84"/>
          </p:nvPr>
        </p:nvSpPr>
        <p:spPr>
          <a:xfrm>
            <a:off x="854640" y="6594120"/>
            <a:ext cx="2310120" cy="45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</p:sldLayoutIdLst>
</p:sldMaster>
</file>

<file path=ppt/slideMasters/slideMaster4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ftr" idx="85"/>
          </p:nvPr>
        </p:nvSpPr>
        <p:spPr>
          <a:xfrm>
            <a:off x="3767760" y="6594120"/>
            <a:ext cx="3148560" cy="45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93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93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5" name="PlaceHolder 2"/>
          <p:cNvSpPr>
            <a:spLocks noGrp="1"/>
          </p:cNvSpPr>
          <p:nvPr>
            <p:ph type="sldNum" idx="86"/>
          </p:nvPr>
        </p:nvSpPr>
        <p:spPr>
          <a:xfrm>
            <a:off x="7508520" y="6594120"/>
            <a:ext cx="2310120" cy="45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93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93000"/>
              </a:lnSpc>
              <a:buNone/>
            </a:pPr>
            <a:fld id="{A5F15A62-C787-4F16-A6EA-EDB26F3ABB57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6" name="PlaceHolder 3"/>
          <p:cNvSpPr>
            <a:spLocks noGrp="1"/>
          </p:cNvSpPr>
          <p:nvPr>
            <p:ph type="dt" idx="87"/>
          </p:nvPr>
        </p:nvSpPr>
        <p:spPr>
          <a:xfrm>
            <a:off x="854640" y="6594120"/>
            <a:ext cx="2310120" cy="45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9" r:id="rId2"/>
  </p:sldLayoutIdLst>
</p:sldMaster>
</file>

<file path=ppt/slideMasters/slideMaster4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8" name="PlaceHolder 2"/>
          <p:cNvSpPr>
            <a:spLocks noGrp="1"/>
          </p:cNvSpPr>
          <p:nvPr>
            <p:ph type="ftr" idx="88"/>
          </p:nvPr>
        </p:nvSpPr>
        <p:spPr>
          <a:xfrm>
            <a:off x="3767760" y="6594120"/>
            <a:ext cx="3148560" cy="45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93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93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9" name="PlaceHolder 3"/>
          <p:cNvSpPr>
            <a:spLocks noGrp="1"/>
          </p:cNvSpPr>
          <p:nvPr>
            <p:ph type="sldNum" idx="89"/>
          </p:nvPr>
        </p:nvSpPr>
        <p:spPr>
          <a:xfrm>
            <a:off x="7508520" y="6594120"/>
            <a:ext cx="2310120" cy="45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93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93000"/>
              </a:lnSpc>
              <a:buNone/>
            </a:pPr>
            <a:fld id="{97ED17B0-CC4C-4BC6-A885-A1D56C1310DA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0" name="PlaceHolder 4"/>
          <p:cNvSpPr>
            <a:spLocks noGrp="1"/>
          </p:cNvSpPr>
          <p:nvPr>
            <p:ph type="dt" idx="90"/>
          </p:nvPr>
        </p:nvSpPr>
        <p:spPr>
          <a:xfrm>
            <a:off x="854640" y="6594120"/>
            <a:ext cx="2310120" cy="45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31" r:id="rId2"/>
  </p:sldLayoutIdLst>
</p:sldMaster>
</file>

<file path=ppt/slideMasters/slideMaster4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4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8482680" cy="39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5" name="PlaceHolder 3"/>
          <p:cNvSpPr>
            <a:spLocks noGrp="1"/>
          </p:cNvSpPr>
          <p:nvPr>
            <p:ph type="ftr" idx="91"/>
          </p:nvPr>
        </p:nvSpPr>
        <p:spPr>
          <a:xfrm>
            <a:off x="3767760" y="6594120"/>
            <a:ext cx="3148560" cy="45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93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93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6" name="PlaceHolder 4"/>
          <p:cNvSpPr>
            <a:spLocks noGrp="1"/>
          </p:cNvSpPr>
          <p:nvPr>
            <p:ph type="sldNum" idx="92"/>
          </p:nvPr>
        </p:nvSpPr>
        <p:spPr>
          <a:xfrm>
            <a:off x="7508520" y="6594120"/>
            <a:ext cx="2310120" cy="45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93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93000"/>
              </a:lnSpc>
              <a:buNone/>
            </a:pPr>
            <a:fld id="{B00A7E4A-874B-45E9-B12A-8BE648D73407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7" name="PlaceHolder 5"/>
          <p:cNvSpPr>
            <a:spLocks noGrp="1"/>
          </p:cNvSpPr>
          <p:nvPr>
            <p:ph type="dt" idx="93"/>
          </p:nvPr>
        </p:nvSpPr>
        <p:spPr>
          <a:xfrm>
            <a:off x="854640" y="6594120"/>
            <a:ext cx="2310120" cy="45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33" r:id="rId2"/>
  </p:sldLayoutIdLst>
</p:sldMaster>
</file>

<file path=ppt/slideMasters/slideMaster4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4139280" cy="39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2" name="PlaceHolder 3"/>
          <p:cNvSpPr>
            <a:spLocks noGrp="1"/>
          </p:cNvSpPr>
          <p:nvPr>
            <p:ph type="body"/>
          </p:nvPr>
        </p:nvSpPr>
        <p:spPr>
          <a:xfrm>
            <a:off x="5435640" y="2260440"/>
            <a:ext cx="4139280" cy="39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3" name="PlaceHolder 4"/>
          <p:cNvSpPr>
            <a:spLocks noGrp="1"/>
          </p:cNvSpPr>
          <p:nvPr>
            <p:ph type="ftr" idx="94"/>
          </p:nvPr>
        </p:nvSpPr>
        <p:spPr>
          <a:xfrm>
            <a:off x="3767760" y="6594120"/>
            <a:ext cx="3148560" cy="45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93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93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4" name="PlaceHolder 5"/>
          <p:cNvSpPr>
            <a:spLocks noGrp="1"/>
          </p:cNvSpPr>
          <p:nvPr>
            <p:ph type="sldNum" idx="95"/>
          </p:nvPr>
        </p:nvSpPr>
        <p:spPr>
          <a:xfrm>
            <a:off x="7508520" y="6594120"/>
            <a:ext cx="2310120" cy="45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93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93000"/>
              </a:lnSpc>
              <a:buNone/>
            </a:pPr>
            <a:fld id="{9C46403F-BECC-4027-B488-30ABC74CD4ED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5" name="PlaceHolder 6"/>
          <p:cNvSpPr>
            <a:spLocks noGrp="1"/>
          </p:cNvSpPr>
          <p:nvPr>
            <p:ph type="dt" idx="96"/>
          </p:nvPr>
        </p:nvSpPr>
        <p:spPr>
          <a:xfrm>
            <a:off x="854640" y="6594120"/>
            <a:ext cx="2310120" cy="45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35" r:id="rId2"/>
  </p:sldLayoutIdLst>
</p:sldMaster>
</file>

<file path=ppt/slideMasters/slideMaster4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0" name="PlaceHolder 2"/>
          <p:cNvSpPr>
            <a:spLocks noGrp="1"/>
          </p:cNvSpPr>
          <p:nvPr>
            <p:ph type="ftr" idx="97"/>
          </p:nvPr>
        </p:nvSpPr>
        <p:spPr>
          <a:xfrm>
            <a:off x="3767760" y="6594120"/>
            <a:ext cx="3148560" cy="45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93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93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1" name="PlaceHolder 3"/>
          <p:cNvSpPr>
            <a:spLocks noGrp="1"/>
          </p:cNvSpPr>
          <p:nvPr>
            <p:ph type="sldNum" idx="98"/>
          </p:nvPr>
        </p:nvSpPr>
        <p:spPr>
          <a:xfrm>
            <a:off x="7508520" y="6594120"/>
            <a:ext cx="2310120" cy="45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93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93000"/>
              </a:lnSpc>
              <a:buNone/>
            </a:pPr>
            <a:fld id="{31C94146-D5DC-4940-8F35-2F4A764CCB95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2" name="PlaceHolder 4"/>
          <p:cNvSpPr>
            <a:spLocks noGrp="1"/>
          </p:cNvSpPr>
          <p:nvPr>
            <p:ph type="dt" idx="99"/>
          </p:nvPr>
        </p:nvSpPr>
        <p:spPr>
          <a:xfrm>
            <a:off x="854640" y="6594120"/>
            <a:ext cx="2310120" cy="45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37" r:id="rId2"/>
  </p:sldLayoutIdLst>
</p:sldMaster>
</file>

<file path=ppt/slideMasters/slideMaster4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ftr" idx="100"/>
          </p:nvPr>
        </p:nvSpPr>
        <p:spPr>
          <a:xfrm>
            <a:off x="3767760" y="6594120"/>
            <a:ext cx="3148560" cy="45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93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93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5" name="PlaceHolder 2"/>
          <p:cNvSpPr>
            <a:spLocks noGrp="1"/>
          </p:cNvSpPr>
          <p:nvPr>
            <p:ph type="sldNum" idx="101"/>
          </p:nvPr>
        </p:nvSpPr>
        <p:spPr>
          <a:xfrm>
            <a:off x="7508520" y="6594120"/>
            <a:ext cx="2310120" cy="45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93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93000"/>
              </a:lnSpc>
              <a:buNone/>
            </a:pPr>
            <a:fld id="{15E34ED5-F106-4408-A8B4-CB9D349C2B27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6" name="PlaceHolder 3"/>
          <p:cNvSpPr>
            <a:spLocks noGrp="1"/>
          </p:cNvSpPr>
          <p:nvPr>
            <p:ph type="dt" idx="102"/>
          </p:nvPr>
        </p:nvSpPr>
        <p:spPr>
          <a:xfrm>
            <a:off x="854640" y="6594120"/>
            <a:ext cx="2310120" cy="45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39" r:id="rId2"/>
  </p:sldLayoutIdLst>
</p:sldMaster>
</file>

<file path=ppt/slideMasters/slideMaster4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9" name="PlaceHolder 3"/>
          <p:cNvSpPr>
            <a:spLocks noGrp="1"/>
          </p:cNvSpPr>
          <p:nvPr>
            <p:ph type="body"/>
          </p:nvPr>
        </p:nvSpPr>
        <p:spPr>
          <a:xfrm>
            <a:off x="5435640" y="2260440"/>
            <a:ext cx="4139280" cy="39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0" name="PlaceHolder 4"/>
          <p:cNvSpPr>
            <a:spLocks noGrp="1"/>
          </p:cNvSpPr>
          <p:nvPr>
            <p:ph type="body"/>
          </p:nvPr>
        </p:nvSpPr>
        <p:spPr>
          <a:xfrm>
            <a:off x="1088640" y="433512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PlaceHolder 5"/>
          <p:cNvSpPr>
            <a:spLocks noGrp="1"/>
          </p:cNvSpPr>
          <p:nvPr>
            <p:ph type="ftr" idx="103"/>
          </p:nvPr>
        </p:nvSpPr>
        <p:spPr>
          <a:xfrm>
            <a:off x="3767760" y="6594120"/>
            <a:ext cx="3148560" cy="45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93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93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2" name="PlaceHolder 6"/>
          <p:cNvSpPr>
            <a:spLocks noGrp="1"/>
          </p:cNvSpPr>
          <p:nvPr>
            <p:ph type="sldNum" idx="104"/>
          </p:nvPr>
        </p:nvSpPr>
        <p:spPr>
          <a:xfrm>
            <a:off x="7508520" y="6594120"/>
            <a:ext cx="2310120" cy="45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93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93000"/>
              </a:lnSpc>
              <a:buNone/>
            </a:pPr>
            <a:fld id="{A8786FAE-FE62-49FF-8748-CE007E7A062B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3" name="PlaceHolder 7"/>
          <p:cNvSpPr>
            <a:spLocks noGrp="1"/>
          </p:cNvSpPr>
          <p:nvPr>
            <p:ph type="dt" idx="105"/>
          </p:nvPr>
        </p:nvSpPr>
        <p:spPr>
          <a:xfrm>
            <a:off x="854640" y="6594120"/>
            <a:ext cx="2310120" cy="45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1" r:id="rId2"/>
  </p:sldLayoutIdLst>
</p:sldMaster>
</file>

<file path=ppt/slideMasters/slideMaster4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9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4139280" cy="39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0" name="PlaceHolder 3"/>
          <p:cNvSpPr>
            <a:spLocks noGrp="1"/>
          </p:cNvSpPr>
          <p:nvPr>
            <p:ph type="body"/>
          </p:nvPr>
        </p:nvSpPr>
        <p:spPr>
          <a:xfrm>
            <a:off x="5435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1" name="PlaceHolder 4"/>
          <p:cNvSpPr>
            <a:spLocks noGrp="1"/>
          </p:cNvSpPr>
          <p:nvPr>
            <p:ph type="body"/>
          </p:nvPr>
        </p:nvSpPr>
        <p:spPr>
          <a:xfrm>
            <a:off x="5435640" y="433512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PlaceHolder 5"/>
          <p:cNvSpPr>
            <a:spLocks noGrp="1"/>
          </p:cNvSpPr>
          <p:nvPr>
            <p:ph type="ftr" idx="106"/>
          </p:nvPr>
        </p:nvSpPr>
        <p:spPr>
          <a:xfrm>
            <a:off x="3767760" y="6594120"/>
            <a:ext cx="3148560" cy="45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93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93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3" name="PlaceHolder 6"/>
          <p:cNvSpPr>
            <a:spLocks noGrp="1"/>
          </p:cNvSpPr>
          <p:nvPr>
            <p:ph type="sldNum" idx="107"/>
          </p:nvPr>
        </p:nvSpPr>
        <p:spPr>
          <a:xfrm>
            <a:off x="7508520" y="6594120"/>
            <a:ext cx="2310120" cy="45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93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93000"/>
              </a:lnSpc>
              <a:buNone/>
            </a:pPr>
            <a:fld id="{A998B445-96C8-43C4-B5A3-80D02C00A53D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4" name="PlaceHolder 7"/>
          <p:cNvSpPr>
            <a:spLocks noGrp="1"/>
          </p:cNvSpPr>
          <p:nvPr>
            <p:ph type="dt" idx="108"/>
          </p:nvPr>
        </p:nvSpPr>
        <p:spPr>
          <a:xfrm>
            <a:off x="854640" y="6594120"/>
            <a:ext cx="2310120" cy="45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3" r:id="rId2"/>
  </p:sldLayoutIdLst>
</p:sldMaster>
</file>

<file path=ppt/slideMasters/slideMaster4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0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1" name="PlaceHolder 3"/>
          <p:cNvSpPr>
            <a:spLocks noGrp="1"/>
          </p:cNvSpPr>
          <p:nvPr>
            <p:ph type="body"/>
          </p:nvPr>
        </p:nvSpPr>
        <p:spPr>
          <a:xfrm>
            <a:off x="5435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2" name="PlaceHolder 4"/>
          <p:cNvSpPr>
            <a:spLocks noGrp="1"/>
          </p:cNvSpPr>
          <p:nvPr>
            <p:ph type="body"/>
          </p:nvPr>
        </p:nvSpPr>
        <p:spPr>
          <a:xfrm>
            <a:off x="1088640" y="4335120"/>
            <a:ext cx="84826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1666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3" name="PlaceHolder 5"/>
          <p:cNvSpPr>
            <a:spLocks noGrp="1"/>
          </p:cNvSpPr>
          <p:nvPr>
            <p:ph type="ftr" idx="109"/>
          </p:nvPr>
        </p:nvSpPr>
        <p:spPr>
          <a:xfrm>
            <a:off x="5352480" y="6520680"/>
            <a:ext cx="497916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2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4" name="PlaceHolder 6"/>
          <p:cNvSpPr>
            <a:spLocks noGrp="1"/>
          </p:cNvSpPr>
          <p:nvPr>
            <p:ph type="sldNum" idx="110"/>
          </p:nvPr>
        </p:nvSpPr>
        <p:spPr>
          <a:xfrm>
            <a:off x="6672600" y="6520680"/>
            <a:ext cx="365868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2000"/>
              </a:lnSpc>
              <a:buNone/>
            </a:pPr>
            <a:fld id="{001BB45E-50D1-4D90-997D-0FBD588455A8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5" name="PlaceHolder 7"/>
          <p:cNvSpPr>
            <a:spLocks noGrp="1"/>
          </p:cNvSpPr>
          <p:nvPr>
            <p:ph type="dt" idx="111"/>
          </p:nvPr>
        </p:nvSpPr>
        <p:spPr>
          <a:xfrm>
            <a:off x="1532520" y="6520680"/>
            <a:ext cx="365904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ftr" idx="13"/>
          </p:nvPr>
        </p:nvSpPr>
        <p:spPr>
          <a:xfrm>
            <a:off x="3768120" y="6594480"/>
            <a:ext cx="312624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ldNum" idx="14"/>
          </p:nvPr>
        </p:nvSpPr>
        <p:spPr>
          <a:xfrm>
            <a:off x="7508520" y="6594480"/>
            <a:ext cx="228744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fld id="{BF76F8A3-F2D1-43F8-9EFD-D116B6A61AD1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dt" idx="15"/>
          </p:nvPr>
        </p:nvSpPr>
        <p:spPr>
          <a:xfrm>
            <a:off x="854640" y="6594480"/>
            <a:ext cx="228744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 type="title"/>
          </p:nvPr>
        </p:nvSpPr>
        <p:spPr>
          <a:xfrm>
            <a:off x="534240" y="301680"/>
            <a:ext cx="9620640" cy="126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fr-FR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5"/>
          <p:cNvSpPr>
            <a:spLocks noGrp="1"/>
          </p:cNvSpPr>
          <p:nvPr>
            <p:ph type="body"/>
          </p:nvPr>
        </p:nvSpPr>
        <p:spPr>
          <a:xfrm>
            <a:off x="534240" y="1769400"/>
            <a:ext cx="962064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2"/>
  </p:sldLayoutIdLst>
</p:sldMaster>
</file>

<file path=ppt/slideMasters/slideMaster5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1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84826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1666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2" name="PlaceHolder 3"/>
          <p:cNvSpPr>
            <a:spLocks noGrp="1"/>
          </p:cNvSpPr>
          <p:nvPr>
            <p:ph type="body"/>
          </p:nvPr>
        </p:nvSpPr>
        <p:spPr>
          <a:xfrm>
            <a:off x="1088640" y="4335120"/>
            <a:ext cx="84826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1666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3" name="PlaceHolder 4"/>
          <p:cNvSpPr>
            <a:spLocks noGrp="1"/>
          </p:cNvSpPr>
          <p:nvPr>
            <p:ph type="ftr" idx="112"/>
          </p:nvPr>
        </p:nvSpPr>
        <p:spPr>
          <a:xfrm>
            <a:off x="5352480" y="6520680"/>
            <a:ext cx="497916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2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4" name="PlaceHolder 5"/>
          <p:cNvSpPr>
            <a:spLocks noGrp="1"/>
          </p:cNvSpPr>
          <p:nvPr>
            <p:ph type="sldNum" idx="113"/>
          </p:nvPr>
        </p:nvSpPr>
        <p:spPr>
          <a:xfrm>
            <a:off x="6672600" y="6520680"/>
            <a:ext cx="365868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2000"/>
              </a:lnSpc>
              <a:buNone/>
            </a:pPr>
            <a:fld id="{A8A09F93-C614-4125-943F-96CF04CAABA4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5" name="PlaceHolder 6"/>
          <p:cNvSpPr>
            <a:spLocks noGrp="1"/>
          </p:cNvSpPr>
          <p:nvPr>
            <p:ph type="dt" idx="114"/>
          </p:nvPr>
        </p:nvSpPr>
        <p:spPr>
          <a:xfrm>
            <a:off x="1532520" y="6520680"/>
            <a:ext cx="365904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7" r:id="rId2"/>
  </p:sldLayoutIdLst>
</p:sldMaster>
</file>

<file path=ppt/slideMasters/slideMaster5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0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1" name="PlaceHolder 3"/>
          <p:cNvSpPr>
            <a:spLocks noGrp="1"/>
          </p:cNvSpPr>
          <p:nvPr>
            <p:ph type="body"/>
          </p:nvPr>
        </p:nvSpPr>
        <p:spPr>
          <a:xfrm>
            <a:off x="5435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2" name="PlaceHolder 4"/>
          <p:cNvSpPr>
            <a:spLocks noGrp="1"/>
          </p:cNvSpPr>
          <p:nvPr>
            <p:ph type="body"/>
          </p:nvPr>
        </p:nvSpPr>
        <p:spPr>
          <a:xfrm>
            <a:off x="1088640" y="433512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3" name="PlaceHolder 5"/>
          <p:cNvSpPr>
            <a:spLocks noGrp="1"/>
          </p:cNvSpPr>
          <p:nvPr>
            <p:ph type="body"/>
          </p:nvPr>
        </p:nvSpPr>
        <p:spPr>
          <a:xfrm>
            <a:off x="5435640" y="433512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4" name="PlaceHolder 6"/>
          <p:cNvSpPr>
            <a:spLocks noGrp="1"/>
          </p:cNvSpPr>
          <p:nvPr>
            <p:ph type="ftr" idx="115"/>
          </p:nvPr>
        </p:nvSpPr>
        <p:spPr>
          <a:xfrm>
            <a:off x="5352480" y="6520680"/>
            <a:ext cx="497916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2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85" name="PlaceHolder 7"/>
          <p:cNvSpPr>
            <a:spLocks noGrp="1"/>
          </p:cNvSpPr>
          <p:nvPr>
            <p:ph type="sldNum" idx="116"/>
          </p:nvPr>
        </p:nvSpPr>
        <p:spPr>
          <a:xfrm>
            <a:off x="6672600" y="6520680"/>
            <a:ext cx="365868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2000"/>
              </a:lnSpc>
              <a:buNone/>
            </a:pPr>
            <a:fld id="{F060A839-6ABB-41BF-812F-FFDA3DD04D30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86" name="PlaceHolder 8"/>
          <p:cNvSpPr>
            <a:spLocks noGrp="1"/>
          </p:cNvSpPr>
          <p:nvPr>
            <p:ph type="dt" idx="117"/>
          </p:nvPr>
        </p:nvSpPr>
        <p:spPr>
          <a:xfrm>
            <a:off x="1532520" y="6520680"/>
            <a:ext cx="365904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9" r:id="rId2"/>
  </p:sldLayoutIdLst>
</p:sldMaster>
</file>

<file path=ppt/slideMasters/slideMaster5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3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4" name="PlaceHolder 3"/>
          <p:cNvSpPr>
            <a:spLocks noGrp="1"/>
          </p:cNvSpPr>
          <p:nvPr>
            <p:ph type="body"/>
          </p:nvPr>
        </p:nvSpPr>
        <p:spPr>
          <a:xfrm>
            <a:off x="3956760" y="226044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5" name="PlaceHolder 4"/>
          <p:cNvSpPr>
            <a:spLocks noGrp="1"/>
          </p:cNvSpPr>
          <p:nvPr>
            <p:ph type="body"/>
          </p:nvPr>
        </p:nvSpPr>
        <p:spPr>
          <a:xfrm>
            <a:off x="6825240" y="226044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6" name="PlaceHolder 5"/>
          <p:cNvSpPr>
            <a:spLocks noGrp="1"/>
          </p:cNvSpPr>
          <p:nvPr>
            <p:ph type="body"/>
          </p:nvPr>
        </p:nvSpPr>
        <p:spPr>
          <a:xfrm>
            <a:off x="1088640" y="433512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7" name="PlaceHolder 6"/>
          <p:cNvSpPr>
            <a:spLocks noGrp="1"/>
          </p:cNvSpPr>
          <p:nvPr>
            <p:ph type="body"/>
          </p:nvPr>
        </p:nvSpPr>
        <p:spPr>
          <a:xfrm>
            <a:off x="3956760" y="433512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8" name="PlaceHolder 7"/>
          <p:cNvSpPr>
            <a:spLocks noGrp="1"/>
          </p:cNvSpPr>
          <p:nvPr>
            <p:ph type="body"/>
          </p:nvPr>
        </p:nvSpPr>
        <p:spPr>
          <a:xfrm>
            <a:off x="6825240" y="433512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9" name="PlaceHolder 8"/>
          <p:cNvSpPr>
            <a:spLocks noGrp="1"/>
          </p:cNvSpPr>
          <p:nvPr>
            <p:ph type="ftr" idx="118"/>
          </p:nvPr>
        </p:nvSpPr>
        <p:spPr>
          <a:xfrm>
            <a:off x="5352480" y="6520680"/>
            <a:ext cx="497916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2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0" name="PlaceHolder 9"/>
          <p:cNvSpPr>
            <a:spLocks noGrp="1"/>
          </p:cNvSpPr>
          <p:nvPr>
            <p:ph type="sldNum" idx="119"/>
          </p:nvPr>
        </p:nvSpPr>
        <p:spPr>
          <a:xfrm>
            <a:off x="6672600" y="6520680"/>
            <a:ext cx="365868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2000"/>
              </a:lnSpc>
              <a:buNone/>
            </a:pPr>
            <a:fld id="{3FE037C7-73C6-45DF-B78D-551F3D26B0A4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1" name="PlaceHolder 10"/>
          <p:cNvSpPr>
            <a:spLocks noGrp="1"/>
          </p:cNvSpPr>
          <p:nvPr>
            <p:ph type="dt" idx="120"/>
          </p:nvPr>
        </p:nvSpPr>
        <p:spPr>
          <a:xfrm>
            <a:off x="1532520" y="6520680"/>
            <a:ext cx="365904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1" r:id="rId2"/>
  </p:sldLayoutIdLst>
</p:sldMaster>
</file>

<file path=ppt/slideMasters/slideMaster5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PlaceHolder 1"/>
          <p:cNvSpPr>
            <a:spLocks noGrp="1"/>
          </p:cNvSpPr>
          <p:nvPr>
            <p:ph type="ftr" idx="121"/>
          </p:nvPr>
        </p:nvSpPr>
        <p:spPr>
          <a:xfrm>
            <a:off x="5352480" y="6520680"/>
            <a:ext cx="497916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2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3" name="PlaceHolder 2"/>
          <p:cNvSpPr>
            <a:spLocks noGrp="1"/>
          </p:cNvSpPr>
          <p:nvPr>
            <p:ph type="sldNum" idx="122"/>
          </p:nvPr>
        </p:nvSpPr>
        <p:spPr>
          <a:xfrm>
            <a:off x="6672600" y="6520680"/>
            <a:ext cx="365868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2000"/>
              </a:lnSpc>
              <a:buNone/>
            </a:pPr>
            <a:fld id="{8562356D-4635-4C30-957B-C5F813EF697F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4" name="PlaceHolder 3"/>
          <p:cNvSpPr>
            <a:spLocks noGrp="1"/>
          </p:cNvSpPr>
          <p:nvPr>
            <p:ph type="dt" idx="123"/>
          </p:nvPr>
        </p:nvSpPr>
        <p:spPr>
          <a:xfrm>
            <a:off x="1532520" y="6520680"/>
            <a:ext cx="365904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5" name="PlaceHolder 4"/>
          <p:cNvSpPr>
            <a:spLocks noGrp="1"/>
          </p:cNvSpPr>
          <p:nvPr>
            <p:ph type="title"/>
          </p:nvPr>
        </p:nvSpPr>
        <p:spPr>
          <a:xfrm>
            <a:off x="534240" y="301680"/>
            <a:ext cx="9620640" cy="126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fr-FR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6" name="PlaceHolder 5"/>
          <p:cNvSpPr>
            <a:spLocks noGrp="1"/>
          </p:cNvSpPr>
          <p:nvPr>
            <p:ph type="body"/>
          </p:nvPr>
        </p:nvSpPr>
        <p:spPr>
          <a:xfrm>
            <a:off x="534240" y="1769400"/>
            <a:ext cx="962064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2"/>
  </p:sldLayoutIdLst>
</p:sldMaster>
</file>

<file path=ppt/slideMasters/slideMaster5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8" name="PlaceHolder 2"/>
          <p:cNvSpPr>
            <a:spLocks noGrp="1"/>
          </p:cNvSpPr>
          <p:nvPr>
            <p:ph type="ftr" idx="124"/>
          </p:nvPr>
        </p:nvSpPr>
        <p:spPr>
          <a:xfrm>
            <a:off x="5352480" y="6520680"/>
            <a:ext cx="497916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2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9" name="PlaceHolder 3"/>
          <p:cNvSpPr>
            <a:spLocks noGrp="1"/>
          </p:cNvSpPr>
          <p:nvPr>
            <p:ph type="sldNum" idx="125"/>
          </p:nvPr>
        </p:nvSpPr>
        <p:spPr>
          <a:xfrm>
            <a:off x="6672600" y="6520680"/>
            <a:ext cx="365868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2000"/>
              </a:lnSpc>
              <a:buNone/>
            </a:pPr>
            <a:fld id="{0F272FC2-FD2D-4AF7-91AB-4E76DFA47FF9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0" name="PlaceHolder 4"/>
          <p:cNvSpPr>
            <a:spLocks noGrp="1"/>
          </p:cNvSpPr>
          <p:nvPr>
            <p:ph type="dt" idx="126"/>
          </p:nvPr>
        </p:nvSpPr>
        <p:spPr>
          <a:xfrm>
            <a:off x="1532520" y="6520680"/>
            <a:ext cx="365904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1" name="PlaceHolder 5"/>
          <p:cNvSpPr>
            <a:spLocks noGrp="1"/>
          </p:cNvSpPr>
          <p:nvPr>
            <p:ph type="body"/>
          </p:nvPr>
        </p:nvSpPr>
        <p:spPr>
          <a:xfrm>
            <a:off x="534240" y="1769400"/>
            <a:ext cx="962064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5" r:id="rId2"/>
  </p:sldLayoutIdLst>
</p:sldMaster>
</file>

<file path=ppt/slideMasters/slideMaster5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5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8482680" cy="39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6" name="PlaceHolder 3"/>
          <p:cNvSpPr>
            <a:spLocks noGrp="1"/>
          </p:cNvSpPr>
          <p:nvPr>
            <p:ph type="ftr" idx="127"/>
          </p:nvPr>
        </p:nvSpPr>
        <p:spPr>
          <a:xfrm>
            <a:off x="5352480" y="6520680"/>
            <a:ext cx="497916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2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7" name="PlaceHolder 4"/>
          <p:cNvSpPr>
            <a:spLocks noGrp="1"/>
          </p:cNvSpPr>
          <p:nvPr>
            <p:ph type="sldNum" idx="128"/>
          </p:nvPr>
        </p:nvSpPr>
        <p:spPr>
          <a:xfrm>
            <a:off x="6672600" y="6520680"/>
            <a:ext cx="365868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2000"/>
              </a:lnSpc>
              <a:buNone/>
            </a:pPr>
            <a:fld id="{A4D78114-2677-4A4A-9CF8-6D85058928BC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8" name="PlaceHolder 5"/>
          <p:cNvSpPr>
            <a:spLocks noGrp="1"/>
          </p:cNvSpPr>
          <p:nvPr>
            <p:ph type="dt" idx="129"/>
          </p:nvPr>
        </p:nvSpPr>
        <p:spPr>
          <a:xfrm>
            <a:off x="1532520" y="6520680"/>
            <a:ext cx="365904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7" r:id="rId2"/>
  </p:sldLayoutIdLst>
</p:sldMaster>
</file>

<file path=ppt/slideMasters/slideMaster5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2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4139280" cy="39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3" name="PlaceHolder 3"/>
          <p:cNvSpPr>
            <a:spLocks noGrp="1"/>
          </p:cNvSpPr>
          <p:nvPr>
            <p:ph type="body"/>
          </p:nvPr>
        </p:nvSpPr>
        <p:spPr>
          <a:xfrm>
            <a:off x="5435640" y="2260440"/>
            <a:ext cx="4139280" cy="39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4" name="PlaceHolder 4"/>
          <p:cNvSpPr>
            <a:spLocks noGrp="1"/>
          </p:cNvSpPr>
          <p:nvPr>
            <p:ph type="ftr" idx="130"/>
          </p:nvPr>
        </p:nvSpPr>
        <p:spPr>
          <a:xfrm>
            <a:off x="5352480" y="6520680"/>
            <a:ext cx="497916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2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5" name="PlaceHolder 5"/>
          <p:cNvSpPr>
            <a:spLocks noGrp="1"/>
          </p:cNvSpPr>
          <p:nvPr>
            <p:ph type="sldNum" idx="131"/>
          </p:nvPr>
        </p:nvSpPr>
        <p:spPr>
          <a:xfrm>
            <a:off x="6672600" y="6520680"/>
            <a:ext cx="365868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2000"/>
              </a:lnSpc>
              <a:buNone/>
            </a:pPr>
            <a:fld id="{63F0708A-2CD8-41A4-B111-95E5EB4701F7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6" name="PlaceHolder 6"/>
          <p:cNvSpPr>
            <a:spLocks noGrp="1"/>
          </p:cNvSpPr>
          <p:nvPr>
            <p:ph type="dt" idx="132"/>
          </p:nvPr>
        </p:nvSpPr>
        <p:spPr>
          <a:xfrm>
            <a:off x="1532520" y="6520680"/>
            <a:ext cx="365904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9" r:id="rId2"/>
  </p:sldLayoutIdLst>
</p:sldMaster>
</file>

<file path=ppt/slideMasters/slideMaster5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1" name="PlaceHolder 2"/>
          <p:cNvSpPr>
            <a:spLocks noGrp="1"/>
          </p:cNvSpPr>
          <p:nvPr>
            <p:ph type="ftr" idx="133"/>
          </p:nvPr>
        </p:nvSpPr>
        <p:spPr>
          <a:xfrm>
            <a:off x="5352480" y="6520680"/>
            <a:ext cx="497916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2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2" name="PlaceHolder 3"/>
          <p:cNvSpPr>
            <a:spLocks noGrp="1"/>
          </p:cNvSpPr>
          <p:nvPr>
            <p:ph type="sldNum" idx="134"/>
          </p:nvPr>
        </p:nvSpPr>
        <p:spPr>
          <a:xfrm>
            <a:off x="6672600" y="6520680"/>
            <a:ext cx="365868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2000"/>
              </a:lnSpc>
              <a:buNone/>
            </a:pPr>
            <a:fld id="{F9917346-8082-4A17-9B28-52F9AC4E0CE0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3" name="PlaceHolder 4"/>
          <p:cNvSpPr>
            <a:spLocks noGrp="1"/>
          </p:cNvSpPr>
          <p:nvPr>
            <p:ph type="dt" idx="135"/>
          </p:nvPr>
        </p:nvSpPr>
        <p:spPr>
          <a:xfrm>
            <a:off x="1532520" y="6520680"/>
            <a:ext cx="365904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1" r:id="rId2"/>
  </p:sldLayoutIdLst>
</p:sldMaster>
</file>

<file path=ppt/slideMasters/slideMaster5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laceHolder 1"/>
          <p:cNvSpPr>
            <a:spLocks noGrp="1"/>
          </p:cNvSpPr>
          <p:nvPr>
            <p:ph type="ftr" idx="136"/>
          </p:nvPr>
        </p:nvSpPr>
        <p:spPr>
          <a:xfrm>
            <a:off x="5352480" y="6520680"/>
            <a:ext cx="497916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2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6" name="PlaceHolder 2"/>
          <p:cNvSpPr>
            <a:spLocks noGrp="1"/>
          </p:cNvSpPr>
          <p:nvPr>
            <p:ph type="sldNum" idx="137"/>
          </p:nvPr>
        </p:nvSpPr>
        <p:spPr>
          <a:xfrm>
            <a:off x="6672600" y="6520680"/>
            <a:ext cx="365868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2000"/>
              </a:lnSpc>
              <a:buNone/>
            </a:pPr>
            <a:fld id="{1B47BEBC-7827-4FE9-8E20-98A3559B4923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7" name="PlaceHolder 3"/>
          <p:cNvSpPr>
            <a:spLocks noGrp="1"/>
          </p:cNvSpPr>
          <p:nvPr>
            <p:ph type="dt" idx="138"/>
          </p:nvPr>
        </p:nvSpPr>
        <p:spPr>
          <a:xfrm>
            <a:off x="1532520" y="6520680"/>
            <a:ext cx="365904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3" r:id="rId2"/>
  </p:sldLayoutIdLst>
</p:sldMaster>
</file>

<file path=ppt/slideMasters/slideMaster5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9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0" name="PlaceHolder 3"/>
          <p:cNvSpPr>
            <a:spLocks noGrp="1"/>
          </p:cNvSpPr>
          <p:nvPr>
            <p:ph type="body"/>
          </p:nvPr>
        </p:nvSpPr>
        <p:spPr>
          <a:xfrm>
            <a:off x="5435640" y="2260440"/>
            <a:ext cx="4139280" cy="39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1" name="PlaceHolder 4"/>
          <p:cNvSpPr>
            <a:spLocks noGrp="1"/>
          </p:cNvSpPr>
          <p:nvPr>
            <p:ph type="body"/>
          </p:nvPr>
        </p:nvSpPr>
        <p:spPr>
          <a:xfrm>
            <a:off x="1088640" y="433512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2" name="PlaceHolder 5"/>
          <p:cNvSpPr>
            <a:spLocks noGrp="1"/>
          </p:cNvSpPr>
          <p:nvPr>
            <p:ph type="ftr" idx="139"/>
          </p:nvPr>
        </p:nvSpPr>
        <p:spPr>
          <a:xfrm>
            <a:off x="5352480" y="6520680"/>
            <a:ext cx="497916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2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3" name="PlaceHolder 6"/>
          <p:cNvSpPr>
            <a:spLocks noGrp="1"/>
          </p:cNvSpPr>
          <p:nvPr>
            <p:ph type="sldNum" idx="140"/>
          </p:nvPr>
        </p:nvSpPr>
        <p:spPr>
          <a:xfrm>
            <a:off x="6672600" y="6520680"/>
            <a:ext cx="365868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2000"/>
              </a:lnSpc>
              <a:buNone/>
            </a:pPr>
            <a:fld id="{19FE7E42-C5BD-4C6D-8AF8-FD796E891D54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4" name="PlaceHolder 7"/>
          <p:cNvSpPr>
            <a:spLocks noGrp="1"/>
          </p:cNvSpPr>
          <p:nvPr>
            <p:ph type="dt" idx="141"/>
          </p:nvPr>
        </p:nvSpPr>
        <p:spPr>
          <a:xfrm>
            <a:off x="1532520" y="6520680"/>
            <a:ext cx="365904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5" r:id="rId2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ftr" idx="16"/>
          </p:nvPr>
        </p:nvSpPr>
        <p:spPr>
          <a:xfrm>
            <a:off x="3768120" y="6594480"/>
            <a:ext cx="312624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sldNum" idx="17"/>
          </p:nvPr>
        </p:nvSpPr>
        <p:spPr>
          <a:xfrm>
            <a:off x="7508520" y="6594480"/>
            <a:ext cx="228744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fld id="{927747AC-19D8-4048-9FBF-6A10E6459E0A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" name="PlaceHolder 4"/>
          <p:cNvSpPr>
            <a:spLocks noGrp="1"/>
          </p:cNvSpPr>
          <p:nvPr>
            <p:ph type="dt" idx="18"/>
          </p:nvPr>
        </p:nvSpPr>
        <p:spPr>
          <a:xfrm>
            <a:off x="854640" y="6594480"/>
            <a:ext cx="228744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PlaceHolder 5"/>
          <p:cNvSpPr>
            <a:spLocks noGrp="1"/>
          </p:cNvSpPr>
          <p:nvPr>
            <p:ph type="body"/>
          </p:nvPr>
        </p:nvSpPr>
        <p:spPr>
          <a:xfrm>
            <a:off x="534240" y="1769400"/>
            <a:ext cx="962064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2"/>
  </p:sldLayoutIdLst>
</p:sldMaster>
</file>

<file path=ppt/slideMasters/slideMaster6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0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4139280" cy="39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1" name="PlaceHolder 3"/>
          <p:cNvSpPr>
            <a:spLocks noGrp="1"/>
          </p:cNvSpPr>
          <p:nvPr>
            <p:ph type="body"/>
          </p:nvPr>
        </p:nvSpPr>
        <p:spPr>
          <a:xfrm>
            <a:off x="5435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2" name="PlaceHolder 4"/>
          <p:cNvSpPr>
            <a:spLocks noGrp="1"/>
          </p:cNvSpPr>
          <p:nvPr>
            <p:ph type="body"/>
          </p:nvPr>
        </p:nvSpPr>
        <p:spPr>
          <a:xfrm>
            <a:off x="5435640" y="433512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3" name="PlaceHolder 5"/>
          <p:cNvSpPr>
            <a:spLocks noGrp="1"/>
          </p:cNvSpPr>
          <p:nvPr>
            <p:ph type="ftr" idx="142"/>
          </p:nvPr>
        </p:nvSpPr>
        <p:spPr>
          <a:xfrm>
            <a:off x="5352480" y="6520680"/>
            <a:ext cx="497916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2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4" name="PlaceHolder 6"/>
          <p:cNvSpPr>
            <a:spLocks noGrp="1"/>
          </p:cNvSpPr>
          <p:nvPr>
            <p:ph type="sldNum" idx="143"/>
          </p:nvPr>
        </p:nvSpPr>
        <p:spPr>
          <a:xfrm>
            <a:off x="6672600" y="6520680"/>
            <a:ext cx="365868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2000"/>
              </a:lnSpc>
              <a:buNone/>
            </a:pPr>
            <a:fld id="{143BBB73-0508-492E-B76D-68F5F78C7770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5" name="PlaceHolder 7"/>
          <p:cNvSpPr>
            <a:spLocks noGrp="1"/>
          </p:cNvSpPr>
          <p:nvPr>
            <p:ph type="dt" idx="144"/>
          </p:nvPr>
        </p:nvSpPr>
        <p:spPr>
          <a:xfrm>
            <a:off x="1532520" y="6520680"/>
            <a:ext cx="3659040" cy="68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7" r:id="rId2"/>
  </p:sldLayoutIdLst>
</p:sldMaster>
</file>

<file path=ppt/slideMasters/slideMaster6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1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2" name="PlaceHolder 3"/>
          <p:cNvSpPr>
            <a:spLocks noGrp="1"/>
          </p:cNvSpPr>
          <p:nvPr>
            <p:ph type="body"/>
          </p:nvPr>
        </p:nvSpPr>
        <p:spPr>
          <a:xfrm>
            <a:off x="5435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3" name="PlaceHolder 4"/>
          <p:cNvSpPr>
            <a:spLocks noGrp="1"/>
          </p:cNvSpPr>
          <p:nvPr>
            <p:ph type="body"/>
          </p:nvPr>
        </p:nvSpPr>
        <p:spPr>
          <a:xfrm>
            <a:off x="1088640" y="4335120"/>
            <a:ext cx="84826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1666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4" name="PlaceHolder 5"/>
          <p:cNvSpPr>
            <a:spLocks noGrp="1"/>
          </p:cNvSpPr>
          <p:nvPr>
            <p:ph type="ftr" idx="145"/>
          </p:nvPr>
        </p:nvSpPr>
        <p:spPr>
          <a:xfrm>
            <a:off x="3768480" y="6595560"/>
            <a:ext cx="316152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5" name="PlaceHolder 6"/>
          <p:cNvSpPr>
            <a:spLocks noGrp="1"/>
          </p:cNvSpPr>
          <p:nvPr>
            <p:ph type="sldNum" idx="146"/>
          </p:nvPr>
        </p:nvSpPr>
        <p:spPr>
          <a:xfrm>
            <a:off x="7509240" y="6595560"/>
            <a:ext cx="232344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B8FB0651-1964-4418-9E1C-739BB5E93A3E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6" name="PlaceHolder 7"/>
          <p:cNvSpPr>
            <a:spLocks noGrp="1"/>
          </p:cNvSpPr>
          <p:nvPr>
            <p:ph type="dt" idx="147"/>
          </p:nvPr>
        </p:nvSpPr>
        <p:spPr>
          <a:xfrm>
            <a:off x="855360" y="6595560"/>
            <a:ext cx="232344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9" r:id="rId2"/>
  </p:sldLayoutIdLst>
</p:sldMaster>
</file>

<file path=ppt/slideMasters/slideMaster6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2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84826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1666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3" name="PlaceHolder 3"/>
          <p:cNvSpPr>
            <a:spLocks noGrp="1"/>
          </p:cNvSpPr>
          <p:nvPr>
            <p:ph type="body"/>
          </p:nvPr>
        </p:nvSpPr>
        <p:spPr>
          <a:xfrm>
            <a:off x="1088640" y="4335120"/>
            <a:ext cx="84826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1666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4" name="PlaceHolder 4"/>
          <p:cNvSpPr>
            <a:spLocks noGrp="1"/>
          </p:cNvSpPr>
          <p:nvPr>
            <p:ph type="ftr" idx="148"/>
          </p:nvPr>
        </p:nvSpPr>
        <p:spPr>
          <a:xfrm>
            <a:off x="3768480" y="6595560"/>
            <a:ext cx="316152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5" name="PlaceHolder 5"/>
          <p:cNvSpPr>
            <a:spLocks noGrp="1"/>
          </p:cNvSpPr>
          <p:nvPr>
            <p:ph type="sldNum" idx="149"/>
          </p:nvPr>
        </p:nvSpPr>
        <p:spPr>
          <a:xfrm>
            <a:off x="7509240" y="6595560"/>
            <a:ext cx="232344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17FCCF7A-FA5A-4AB8-9680-54477E7CF4F2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6" name="PlaceHolder 6"/>
          <p:cNvSpPr>
            <a:spLocks noGrp="1"/>
          </p:cNvSpPr>
          <p:nvPr>
            <p:ph type="dt" idx="150"/>
          </p:nvPr>
        </p:nvSpPr>
        <p:spPr>
          <a:xfrm>
            <a:off x="855360" y="6595560"/>
            <a:ext cx="232344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71" r:id="rId2"/>
  </p:sldLayoutIdLst>
</p:sldMaster>
</file>

<file path=ppt/slideMasters/slideMaster6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1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2" name="PlaceHolder 3"/>
          <p:cNvSpPr>
            <a:spLocks noGrp="1"/>
          </p:cNvSpPr>
          <p:nvPr>
            <p:ph type="body"/>
          </p:nvPr>
        </p:nvSpPr>
        <p:spPr>
          <a:xfrm>
            <a:off x="5435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3" name="PlaceHolder 4"/>
          <p:cNvSpPr>
            <a:spLocks noGrp="1"/>
          </p:cNvSpPr>
          <p:nvPr>
            <p:ph type="body"/>
          </p:nvPr>
        </p:nvSpPr>
        <p:spPr>
          <a:xfrm>
            <a:off x="1088640" y="433512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4" name="PlaceHolder 5"/>
          <p:cNvSpPr>
            <a:spLocks noGrp="1"/>
          </p:cNvSpPr>
          <p:nvPr>
            <p:ph type="body"/>
          </p:nvPr>
        </p:nvSpPr>
        <p:spPr>
          <a:xfrm>
            <a:off x="5435640" y="433512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5" name="PlaceHolder 6"/>
          <p:cNvSpPr>
            <a:spLocks noGrp="1"/>
          </p:cNvSpPr>
          <p:nvPr>
            <p:ph type="ftr" idx="151"/>
          </p:nvPr>
        </p:nvSpPr>
        <p:spPr>
          <a:xfrm>
            <a:off x="3768480" y="6595560"/>
            <a:ext cx="316152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6" name="PlaceHolder 7"/>
          <p:cNvSpPr>
            <a:spLocks noGrp="1"/>
          </p:cNvSpPr>
          <p:nvPr>
            <p:ph type="sldNum" idx="152"/>
          </p:nvPr>
        </p:nvSpPr>
        <p:spPr>
          <a:xfrm>
            <a:off x="7509240" y="6595560"/>
            <a:ext cx="232344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07331C5-8CF7-41C5-A294-74CA8CBD162C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7" name="PlaceHolder 8"/>
          <p:cNvSpPr>
            <a:spLocks noGrp="1"/>
          </p:cNvSpPr>
          <p:nvPr>
            <p:ph type="dt" idx="153"/>
          </p:nvPr>
        </p:nvSpPr>
        <p:spPr>
          <a:xfrm>
            <a:off x="855360" y="6595560"/>
            <a:ext cx="232344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73" r:id="rId2"/>
  </p:sldLayoutIdLst>
</p:sldMaster>
</file>

<file path=ppt/slideMasters/slideMaster6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4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5" name="PlaceHolder 3"/>
          <p:cNvSpPr>
            <a:spLocks noGrp="1"/>
          </p:cNvSpPr>
          <p:nvPr>
            <p:ph type="body"/>
          </p:nvPr>
        </p:nvSpPr>
        <p:spPr>
          <a:xfrm>
            <a:off x="3956760" y="226044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6" name="PlaceHolder 4"/>
          <p:cNvSpPr>
            <a:spLocks noGrp="1"/>
          </p:cNvSpPr>
          <p:nvPr>
            <p:ph type="body"/>
          </p:nvPr>
        </p:nvSpPr>
        <p:spPr>
          <a:xfrm>
            <a:off x="6825240" y="226044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7" name="PlaceHolder 5"/>
          <p:cNvSpPr>
            <a:spLocks noGrp="1"/>
          </p:cNvSpPr>
          <p:nvPr>
            <p:ph type="body"/>
          </p:nvPr>
        </p:nvSpPr>
        <p:spPr>
          <a:xfrm>
            <a:off x="1088640" y="433512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8" name="PlaceHolder 6"/>
          <p:cNvSpPr>
            <a:spLocks noGrp="1"/>
          </p:cNvSpPr>
          <p:nvPr>
            <p:ph type="body"/>
          </p:nvPr>
        </p:nvSpPr>
        <p:spPr>
          <a:xfrm>
            <a:off x="3956760" y="433512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9" name="PlaceHolder 7"/>
          <p:cNvSpPr>
            <a:spLocks noGrp="1"/>
          </p:cNvSpPr>
          <p:nvPr>
            <p:ph type="body"/>
          </p:nvPr>
        </p:nvSpPr>
        <p:spPr>
          <a:xfrm>
            <a:off x="6825240" y="433512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0" name="PlaceHolder 8"/>
          <p:cNvSpPr>
            <a:spLocks noGrp="1"/>
          </p:cNvSpPr>
          <p:nvPr>
            <p:ph type="ftr" idx="154"/>
          </p:nvPr>
        </p:nvSpPr>
        <p:spPr>
          <a:xfrm>
            <a:off x="3768480" y="6595560"/>
            <a:ext cx="316152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1" name="PlaceHolder 9"/>
          <p:cNvSpPr>
            <a:spLocks noGrp="1"/>
          </p:cNvSpPr>
          <p:nvPr>
            <p:ph type="sldNum" idx="155"/>
          </p:nvPr>
        </p:nvSpPr>
        <p:spPr>
          <a:xfrm>
            <a:off x="7509240" y="6595560"/>
            <a:ext cx="232344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AEB2242-640D-4948-9303-A6622333D2C5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2" name="PlaceHolder 10"/>
          <p:cNvSpPr>
            <a:spLocks noGrp="1"/>
          </p:cNvSpPr>
          <p:nvPr>
            <p:ph type="dt" idx="156"/>
          </p:nvPr>
        </p:nvSpPr>
        <p:spPr>
          <a:xfrm>
            <a:off x="855360" y="6595560"/>
            <a:ext cx="232344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75" r:id="rId2"/>
  </p:sldLayoutIdLst>
</p:sldMaster>
</file>

<file path=ppt/slideMasters/slideMaster6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PlaceHolder 1"/>
          <p:cNvSpPr>
            <a:spLocks noGrp="1"/>
          </p:cNvSpPr>
          <p:nvPr>
            <p:ph type="ftr" idx="157"/>
          </p:nvPr>
        </p:nvSpPr>
        <p:spPr>
          <a:xfrm>
            <a:off x="3768480" y="6595560"/>
            <a:ext cx="316152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4" name="PlaceHolder 2"/>
          <p:cNvSpPr>
            <a:spLocks noGrp="1"/>
          </p:cNvSpPr>
          <p:nvPr>
            <p:ph type="sldNum" idx="158"/>
          </p:nvPr>
        </p:nvSpPr>
        <p:spPr>
          <a:xfrm>
            <a:off x="7509240" y="6595560"/>
            <a:ext cx="232344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D3FB5A1-93DE-481C-97E2-24C0729B0207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5" name="PlaceHolder 3"/>
          <p:cNvSpPr>
            <a:spLocks noGrp="1"/>
          </p:cNvSpPr>
          <p:nvPr>
            <p:ph type="dt" idx="159"/>
          </p:nvPr>
        </p:nvSpPr>
        <p:spPr>
          <a:xfrm>
            <a:off x="855360" y="6595560"/>
            <a:ext cx="232344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6" name="PlaceHolder 4"/>
          <p:cNvSpPr>
            <a:spLocks noGrp="1"/>
          </p:cNvSpPr>
          <p:nvPr>
            <p:ph type="title"/>
          </p:nvPr>
        </p:nvSpPr>
        <p:spPr>
          <a:xfrm>
            <a:off x="534240" y="301680"/>
            <a:ext cx="9620640" cy="126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fr-FR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7" name="PlaceHolder 5"/>
          <p:cNvSpPr>
            <a:spLocks noGrp="1"/>
          </p:cNvSpPr>
          <p:nvPr>
            <p:ph type="body"/>
          </p:nvPr>
        </p:nvSpPr>
        <p:spPr>
          <a:xfrm>
            <a:off x="534240" y="1769400"/>
            <a:ext cx="962064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77" r:id="rId2"/>
  </p:sldLayoutIdLst>
</p:sldMaster>
</file>

<file path=ppt/slideMasters/slideMaster6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9" name="PlaceHolder 2"/>
          <p:cNvSpPr>
            <a:spLocks noGrp="1"/>
          </p:cNvSpPr>
          <p:nvPr>
            <p:ph type="ftr" idx="160"/>
          </p:nvPr>
        </p:nvSpPr>
        <p:spPr>
          <a:xfrm>
            <a:off x="3768480" y="6595560"/>
            <a:ext cx="316152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0" name="PlaceHolder 3"/>
          <p:cNvSpPr>
            <a:spLocks noGrp="1"/>
          </p:cNvSpPr>
          <p:nvPr>
            <p:ph type="sldNum" idx="161"/>
          </p:nvPr>
        </p:nvSpPr>
        <p:spPr>
          <a:xfrm>
            <a:off x="7509240" y="6595560"/>
            <a:ext cx="232344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0B5CB745-F51E-4B03-8FFE-089A0A207D71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1" name="PlaceHolder 4"/>
          <p:cNvSpPr>
            <a:spLocks noGrp="1"/>
          </p:cNvSpPr>
          <p:nvPr>
            <p:ph type="dt" idx="162"/>
          </p:nvPr>
        </p:nvSpPr>
        <p:spPr>
          <a:xfrm>
            <a:off x="855360" y="6595560"/>
            <a:ext cx="232344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79" r:id="rId2"/>
  </p:sldLayoutIdLst>
</p:sldMaster>
</file>

<file path=ppt/slideMasters/slideMaster6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5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8482680" cy="39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6" name="PlaceHolder 3"/>
          <p:cNvSpPr>
            <a:spLocks noGrp="1"/>
          </p:cNvSpPr>
          <p:nvPr>
            <p:ph type="ftr" idx="163"/>
          </p:nvPr>
        </p:nvSpPr>
        <p:spPr>
          <a:xfrm>
            <a:off x="3768480" y="6595560"/>
            <a:ext cx="316152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7" name="PlaceHolder 4"/>
          <p:cNvSpPr>
            <a:spLocks noGrp="1"/>
          </p:cNvSpPr>
          <p:nvPr>
            <p:ph type="sldNum" idx="164"/>
          </p:nvPr>
        </p:nvSpPr>
        <p:spPr>
          <a:xfrm>
            <a:off x="7509240" y="6595560"/>
            <a:ext cx="232344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5FA044E4-E24D-40F3-95ED-FF0F7FAED65A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8" name="PlaceHolder 5"/>
          <p:cNvSpPr>
            <a:spLocks noGrp="1"/>
          </p:cNvSpPr>
          <p:nvPr>
            <p:ph type="dt" idx="165"/>
          </p:nvPr>
        </p:nvSpPr>
        <p:spPr>
          <a:xfrm>
            <a:off x="855360" y="6595560"/>
            <a:ext cx="232344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81" r:id="rId2"/>
  </p:sldLayoutIdLst>
</p:sldMaster>
</file>

<file path=ppt/slideMasters/slideMaster6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2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4139280" cy="39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3" name="PlaceHolder 3"/>
          <p:cNvSpPr>
            <a:spLocks noGrp="1"/>
          </p:cNvSpPr>
          <p:nvPr>
            <p:ph type="body"/>
          </p:nvPr>
        </p:nvSpPr>
        <p:spPr>
          <a:xfrm>
            <a:off x="5435640" y="2260440"/>
            <a:ext cx="4139280" cy="39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4" name="PlaceHolder 4"/>
          <p:cNvSpPr>
            <a:spLocks noGrp="1"/>
          </p:cNvSpPr>
          <p:nvPr>
            <p:ph type="ftr" idx="166"/>
          </p:nvPr>
        </p:nvSpPr>
        <p:spPr>
          <a:xfrm>
            <a:off x="3768480" y="6595560"/>
            <a:ext cx="316152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5" name="PlaceHolder 5"/>
          <p:cNvSpPr>
            <a:spLocks noGrp="1"/>
          </p:cNvSpPr>
          <p:nvPr>
            <p:ph type="sldNum" idx="167"/>
          </p:nvPr>
        </p:nvSpPr>
        <p:spPr>
          <a:xfrm>
            <a:off x="7509240" y="6595560"/>
            <a:ext cx="232344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BA6868E-598C-49B6-90E0-C4F41BFDC47C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6" name="PlaceHolder 6"/>
          <p:cNvSpPr>
            <a:spLocks noGrp="1"/>
          </p:cNvSpPr>
          <p:nvPr>
            <p:ph type="dt" idx="168"/>
          </p:nvPr>
        </p:nvSpPr>
        <p:spPr>
          <a:xfrm>
            <a:off x="855360" y="6595560"/>
            <a:ext cx="232344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83" r:id="rId2"/>
  </p:sldLayoutIdLst>
</p:sldMaster>
</file>

<file path=ppt/slideMasters/slideMaster6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1" name="PlaceHolder 2"/>
          <p:cNvSpPr>
            <a:spLocks noGrp="1"/>
          </p:cNvSpPr>
          <p:nvPr>
            <p:ph type="ftr" idx="169"/>
          </p:nvPr>
        </p:nvSpPr>
        <p:spPr>
          <a:xfrm>
            <a:off x="3768480" y="6595560"/>
            <a:ext cx="316152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2" name="PlaceHolder 3"/>
          <p:cNvSpPr>
            <a:spLocks noGrp="1"/>
          </p:cNvSpPr>
          <p:nvPr>
            <p:ph type="sldNum" idx="170"/>
          </p:nvPr>
        </p:nvSpPr>
        <p:spPr>
          <a:xfrm>
            <a:off x="7509240" y="6595560"/>
            <a:ext cx="232344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22250F3-2DE0-4336-A82D-42C77D135F59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3" name="PlaceHolder 4"/>
          <p:cNvSpPr>
            <a:spLocks noGrp="1"/>
          </p:cNvSpPr>
          <p:nvPr>
            <p:ph type="dt" idx="171"/>
          </p:nvPr>
        </p:nvSpPr>
        <p:spPr>
          <a:xfrm>
            <a:off x="855360" y="6595560"/>
            <a:ext cx="232344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85" r:id="rId2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8482680" cy="39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ftr" idx="19"/>
          </p:nvPr>
        </p:nvSpPr>
        <p:spPr>
          <a:xfrm>
            <a:off x="3768120" y="6594480"/>
            <a:ext cx="312624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sldNum" idx="20"/>
          </p:nvPr>
        </p:nvSpPr>
        <p:spPr>
          <a:xfrm>
            <a:off x="7508520" y="6594480"/>
            <a:ext cx="228744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fld id="{43B860A4-635A-41DB-BBFC-414AC257EBF4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PlaceHolder 5"/>
          <p:cNvSpPr>
            <a:spLocks noGrp="1"/>
          </p:cNvSpPr>
          <p:nvPr>
            <p:ph type="dt" idx="21"/>
          </p:nvPr>
        </p:nvSpPr>
        <p:spPr>
          <a:xfrm>
            <a:off x="854640" y="6594480"/>
            <a:ext cx="228744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1" r:id="rId2"/>
  </p:sldLayoutIdLst>
</p:sldMaster>
</file>

<file path=ppt/slideMasters/slideMaster7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PlaceHolder 1"/>
          <p:cNvSpPr>
            <a:spLocks noGrp="1"/>
          </p:cNvSpPr>
          <p:nvPr>
            <p:ph type="ftr" idx="172"/>
          </p:nvPr>
        </p:nvSpPr>
        <p:spPr>
          <a:xfrm>
            <a:off x="3768480" y="6595560"/>
            <a:ext cx="316152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6" name="PlaceHolder 2"/>
          <p:cNvSpPr>
            <a:spLocks noGrp="1"/>
          </p:cNvSpPr>
          <p:nvPr>
            <p:ph type="sldNum" idx="173"/>
          </p:nvPr>
        </p:nvSpPr>
        <p:spPr>
          <a:xfrm>
            <a:off x="7509240" y="6595560"/>
            <a:ext cx="232344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E3FC8D66-448C-4BE7-B5A2-9D1352203E61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7" name="PlaceHolder 3"/>
          <p:cNvSpPr>
            <a:spLocks noGrp="1"/>
          </p:cNvSpPr>
          <p:nvPr>
            <p:ph type="dt" idx="174"/>
          </p:nvPr>
        </p:nvSpPr>
        <p:spPr>
          <a:xfrm>
            <a:off x="855360" y="6595560"/>
            <a:ext cx="232344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87" r:id="rId2"/>
  </p:sldLayoutIdLst>
</p:sldMaster>
</file>

<file path=ppt/slideMasters/slideMaster7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9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0" name="PlaceHolder 3"/>
          <p:cNvSpPr>
            <a:spLocks noGrp="1"/>
          </p:cNvSpPr>
          <p:nvPr>
            <p:ph type="body"/>
          </p:nvPr>
        </p:nvSpPr>
        <p:spPr>
          <a:xfrm>
            <a:off x="5435640" y="2260440"/>
            <a:ext cx="4139280" cy="39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1" name="PlaceHolder 4"/>
          <p:cNvSpPr>
            <a:spLocks noGrp="1"/>
          </p:cNvSpPr>
          <p:nvPr>
            <p:ph type="body"/>
          </p:nvPr>
        </p:nvSpPr>
        <p:spPr>
          <a:xfrm>
            <a:off x="1088640" y="433512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2" name="PlaceHolder 5"/>
          <p:cNvSpPr>
            <a:spLocks noGrp="1"/>
          </p:cNvSpPr>
          <p:nvPr>
            <p:ph type="ftr" idx="175"/>
          </p:nvPr>
        </p:nvSpPr>
        <p:spPr>
          <a:xfrm>
            <a:off x="3768480" y="6595560"/>
            <a:ext cx="316152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3" name="PlaceHolder 6"/>
          <p:cNvSpPr>
            <a:spLocks noGrp="1"/>
          </p:cNvSpPr>
          <p:nvPr>
            <p:ph type="sldNum" idx="176"/>
          </p:nvPr>
        </p:nvSpPr>
        <p:spPr>
          <a:xfrm>
            <a:off x="7509240" y="6595560"/>
            <a:ext cx="232344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71EDC5B4-8C72-49C9-BE35-6AF8812F953B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4" name="PlaceHolder 7"/>
          <p:cNvSpPr>
            <a:spLocks noGrp="1"/>
          </p:cNvSpPr>
          <p:nvPr>
            <p:ph type="dt" idx="177"/>
          </p:nvPr>
        </p:nvSpPr>
        <p:spPr>
          <a:xfrm>
            <a:off x="855360" y="6595560"/>
            <a:ext cx="232344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89" r:id="rId2"/>
  </p:sldLayoutIdLst>
</p:sldMaster>
</file>

<file path=ppt/slideMasters/slideMaster7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0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4139280" cy="39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1" name="PlaceHolder 3"/>
          <p:cNvSpPr>
            <a:spLocks noGrp="1"/>
          </p:cNvSpPr>
          <p:nvPr>
            <p:ph type="body"/>
          </p:nvPr>
        </p:nvSpPr>
        <p:spPr>
          <a:xfrm>
            <a:off x="5435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2" name="PlaceHolder 4"/>
          <p:cNvSpPr>
            <a:spLocks noGrp="1"/>
          </p:cNvSpPr>
          <p:nvPr>
            <p:ph type="body"/>
          </p:nvPr>
        </p:nvSpPr>
        <p:spPr>
          <a:xfrm>
            <a:off x="5435640" y="433512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3" name="PlaceHolder 5"/>
          <p:cNvSpPr>
            <a:spLocks noGrp="1"/>
          </p:cNvSpPr>
          <p:nvPr>
            <p:ph type="ftr" idx="178"/>
          </p:nvPr>
        </p:nvSpPr>
        <p:spPr>
          <a:xfrm>
            <a:off x="3768480" y="6595560"/>
            <a:ext cx="316152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4" name="PlaceHolder 6"/>
          <p:cNvSpPr>
            <a:spLocks noGrp="1"/>
          </p:cNvSpPr>
          <p:nvPr>
            <p:ph type="sldNum" idx="179"/>
          </p:nvPr>
        </p:nvSpPr>
        <p:spPr>
          <a:xfrm>
            <a:off x="7509240" y="6595560"/>
            <a:ext cx="232344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0FD8C257-D29D-4593-9F0C-7498DB2714D8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5" name="PlaceHolder 7"/>
          <p:cNvSpPr>
            <a:spLocks noGrp="1"/>
          </p:cNvSpPr>
          <p:nvPr>
            <p:ph type="dt" idx="180"/>
          </p:nvPr>
        </p:nvSpPr>
        <p:spPr>
          <a:xfrm>
            <a:off x="855360" y="6595560"/>
            <a:ext cx="2323440" cy="471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91" r:id="rId2"/>
  </p:sldLayoutIdLst>
</p:sldMaster>
</file>

<file path=ppt/slideMasters/slideMaster7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1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2" name="PlaceHolder 3"/>
          <p:cNvSpPr>
            <a:spLocks noGrp="1"/>
          </p:cNvSpPr>
          <p:nvPr>
            <p:ph type="body"/>
          </p:nvPr>
        </p:nvSpPr>
        <p:spPr>
          <a:xfrm>
            <a:off x="5435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3" name="PlaceHolder 4"/>
          <p:cNvSpPr>
            <a:spLocks noGrp="1"/>
          </p:cNvSpPr>
          <p:nvPr>
            <p:ph type="body"/>
          </p:nvPr>
        </p:nvSpPr>
        <p:spPr>
          <a:xfrm>
            <a:off x="1088640" y="4335120"/>
            <a:ext cx="84826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1666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4" name="PlaceHolder 5"/>
          <p:cNvSpPr>
            <a:spLocks noGrp="1"/>
          </p:cNvSpPr>
          <p:nvPr>
            <p:ph type="ftr" idx="181"/>
          </p:nvPr>
        </p:nvSpPr>
        <p:spPr>
          <a:xfrm>
            <a:off x="5352480" y="6520320"/>
            <a:ext cx="4924440" cy="63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2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5" name="PlaceHolder 6"/>
          <p:cNvSpPr>
            <a:spLocks noGrp="1"/>
          </p:cNvSpPr>
          <p:nvPr>
            <p:ph type="sldNum" idx="182"/>
          </p:nvPr>
        </p:nvSpPr>
        <p:spPr>
          <a:xfrm>
            <a:off x="6671880" y="6520320"/>
            <a:ext cx="3603240" cy="63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r">
              <a:lnSpc>
                <a:spcPct val="102000"/>
              </a:lnSpc>
              <a:buNone/>
            </a:pPr>
            <a:fld id="{3B4FF06B-67B8-4FD2-AAE5-43987C34C0EE}" type="slidenum">
              <a: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6" name="PlaceHolder 7"/>
          <p:cNvSpPr>
            <a:spLocks noGrp="1"/>
          </p:cNvSpPr>
          <p:nvPr>
            <p:ph type="dt" idx="183"/>
          </p:nvPr>
        </p:nvSpPr>
        <p:spPr>
          <a:xfrm>
            <a:off x="1532520" y="6520320"/>
            <a:ext cx="3605040" cy="63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93" r:id="rId2"/>
  </p:sldLayoutIdLst>
</p:sldMaster>
</file>

<file path=ppt/slideMasters/slideMaster7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2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84826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1666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3" name="PlaceHolder 3"/>
          <p:cNvSpPr>
            <a:spLocks noGrp="1"/>
          </p:cNvSpPr>
          <p:nvPr>
            <p:ph type="body"/>
          </p:nvPr>
        </p:nvSpPr>
        <p:spPr>
          <a:xfrm>
            <a:off x="1088640" y="4335120"/>
            <a:ext cx="84826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1666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4" name="PlaceHolder 4"/>
          <p:cNvSpPr>
            <a:spLocks noGrp="1"/>
          </p:cNvSpPr>
          <p:nvPr>
            <p:ph type="ftr" idx="184"/>
          </p:nvPr>
        </p:nvSpPr>
        <p:spPr>
          <a:xfrm>
            <a:off x="5352480" y="6520320"/>
            <a:ext cx="4924440" cy="63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2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75" name="PlaceHolder 5"/>
          <p:cNvSpPr>
            <a:spLocks noGrp="1"/>
          </p:cNvSpPr>
          <p:nvPr>
            <p:ph type="sldNum" idx="185"/>
          </p:nvPr>
        </p:nvSpPr>
        <p:spPr>
          <a:xfrm>
            <a:off x="6671880" y="6520320"/>
            <a:ext cx="3603240" cy="63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r">
              <a:lnSpc>
                <a:spcPct val="102000"/>
              </a:lnSpc>
              <a:buNone/>
            </a:pPr>
            <a:fld id="{4EB4EAE8-40DD-4C0A-91D3-316E8EC42FFA}" type="slidenum">
              <a: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76" name="PlaceHolder 6"/>
          <p:cNvSpPr>
            <a:spLocks noGrp="1"/>
          </p:cNvSpPr>
          <p:nvPr>
            <p:ph type="dt" idx="186"/>
          </p:nvPr>
        </p:nvSpPr>
        <p:spPr>
          <a:xfrm>
            <a:off x="1532520" y="6520320"/>
            <a:ext cx="3605040" cy="63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95" r:id="rId2"/>
  </p:sldLayoutIdLst>
</p:sldMaster>
</file>

<file path=ppt/slideMasters/slideMaster7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1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2" name="PlaceHolder 3"/>
          <p:cNvSpPr>
            <a:spLocks noGrp="1"/>
          </p:cNvSpPr>
          <p:nvPr>
            <p:ph type="body"/>
          </p:nvPr>
        </p:nvSpPr>
        <p:spPr>
          <a:xfrm>
            <a:off x="5435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3" name="PlaceHolder 4"/>
          <p:cNvSpPr>
            <a:spLocks noGrp="1"/>
          </p:cNvSpPr>
          <p:nvPr>
            <p:ph type="body"/>
          </p:nvPr>
        </p:nvSpPr>
        <p:spPr>
          <a:xfrm>
            <a:off x="1088640" y="433512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4" name="PlaceHolder 5"/>
          <p:cNvSpPr>
            <a:spLocks noGrp="1"/>
          </p:cNvSpPr>
          <p:nvPr>
            <p:ph type="body"/>
          </p:nvPr>
        </p:nvSpPr>
        <p:spPr>
          <a:xfrm>
            <a:off x="5435640" y="433512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5" name="PlaceHolder 6"/>
          <p:cNvSpPr>
            <a:spLocks noGrp="1"/>
          </p:cNvSpPr>
          <p:nvPr>
            <p:ph type="ftr" idx="187"/>
          </p:nvPr>
        </p:nvSpPr>
        <p:spPr>
          <a:xfrm>
            <a:off x="5352480" y="6520320"/>
            <a:ext cx="4924440" cy="63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2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86" name="PlaceHolder 7"/>
          <p:cNvSpPr>
            <a:spLocks noGrp="1"/>
          </p:cNvSpPr>
          <p:nvPr>
            <p:ph type="sldNum" idx="188"/>
          </p:nvPr>
        </p:nvSpPr>
        <p:spPr>
          <a:xfrm>
            <a:off x="6671880" y="6520320"/>
            <a:ext cx="3603240" cy="63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r">
              <a:lnSpc>
                <a:spcPct val="102000"/>
              </a:lnSpc>
              <a:buNone/>
            </a:pPr>
            <a:fld id="{5A60A849-F4B9-4696-8FC5-32B098E651C3}" type="slidenum">
              <a: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87" name="PlaceHolder 8"/>
          <p:cNvSpPr>
            <a:spLocks noGrp="1"/>
          </p:cNvSpPr>
          <p:nvPr>
            <p:ph type="dt" idx="189"/>
          </p:nvPr>
        </p:nvSpPr>
        <p:spPr>
          <a:xfrm>
            <a:off x="1532520" y="6520320"/>
            <a:ext cx="3605040" cy="63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97" r:id="rId2"/>
  </p:sldLayoutIdLst>
</p:sldMaster>
</file>

<file path=ppt/slideMasters/slideMaster7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4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5" name="PlaceHolder 3"/>
          <p:cNvSpPr>
            <a:spLocks noGrp="1"/>
          </p:cNvSpPr>
          <p:nvPr>
            <p:ph type="body"/>
          </p:nvPr>
        </p:nvSpPr>
        <p:spPr>
          <a:xfrm>
            <a:off x="3956760" y="226044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6" name="PlaceHolder 4"/>
          <p:cNvSpPr>
            <a:spLocks noGrp="1"/>
          </p:cNvSpPr>
          <p:nvPr>
            <p:ph type="body"/>
          </p:nvPr>
        </p:nvSpPr>
        <p:spPr>
          <a:xfrm>
            <a:off x="6825240" y="226044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7" name="PlaceHolder 5"/>
          <p:cNvSpPr>
            <a:spLocks noGrp="1"/>
          </p:cNvSpPr>
          <p:nvPr>
            <p:ph type="body"/>
          </p:nvPr>
        </p:nvSpPr>
        <p:spPr>
          <a:xfrm>
            <a:off x="1088640" y="433512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8" name="PlaceHolder 6"/>
          <p:cNvSpPr>
            <a:spLocks noGrp="1"/>
          </p:cNvSpPr>
          <p:nvPr>
            <p:ph type="body"/>
          </p:nvPr>
        </p:nvSpPr>
        <p:spPr>
          <a:xfrm>
            <a:off x="3956760" y="433512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9" name="PlaceHolder 7"/>
          <p:cNvSpPr>
            <a:spLocks noGrp="1"/>
          </p:cNvSpPr>
          <p:nvPr>
            <p:ph type="body"/>
          </p:nvPr>
        </p:nvSpPr>
        <p:spPr>
          <a:xfrm>
            <a:off x="6825240" y="433512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0" name="PlaceHolder 8"/>
          <p:cNvSpPr>
            <a:spLocks noGrp="1"/>
          </p:cNvSpPr>
          <p:nvPr>
            <p:ph type="ftr" idx="190"/>
          </p:nvPr>
        </p:nvSpPr>
        <p:spPr>
          <a:xfrm>
            <a:off x="5352480" y="6520320"/>
            <a:ext cx="4924440" cy="63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2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01" name="PlaceHolder 9"/>
          <p:cNvSpPr>
            <a:spLocks noGrp="1"/>
          </p:cNvSpPr>
          <p:nvPr>
            <p:ph type="sldNum" idx="191"/>
          </p:nvPr>
        </p:nvSpPr>
        <p:spPr>
          <a:xfrm>
            <a:off x="6671880" y="6520320"/>
            <a:ext cx="3603240" cy="63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r">
              <a:lnSpc>
                <a:spcPct val="102000"/>
              </a:lnSpc>
              <a:buNone/>
            </a:pPr>
            <a:fld id="{E3125AE7-6CB2-4643-96DE-44C6BBE93E39}" type="slidenum">
              <a: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02" name="PlaceHolder 10"/>
          <p:cNvSpPr>
            <a:spLocks noGrp="1"/>
          </p:cNvSpPr>
          <p:nvPr>
            <p:ph type="dt" idx="192"/>
          </p:nvPr>
        </p:nvSpPr>
        <p:spPr>
          <a:xfrm>
            <a:off x="1532520" y="6520320"/>
            <a:ext cx="3605040" cy="63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99" r:id="rId2"/>
  </p:sldLayoutIdLst>
</p:sldMaster>
</file>

<file path=ppt/slideMasters/slideMaster7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PlaceHolder 1"/>
          <p:cNvSpPr>
            <a:spLocks noGrp="1"/>
          </p:cNvSpPr>
          <p:nvPr>
            <p:ph type="ftr" idx="193"/>
          </p:nvPr>
        </p:nvSpPr>
        <p:spPr>
          <a:xfrm>
            <a:off x="5352480" y="6520320"/>
            <a:ext cx="4924440" cy="63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2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04" name="PlaceHolder 2"/>
          <p:cNvSpPr>
            <a:spLocks noGrp="1"/>
          </p:cNvSpPr>
          <p:nvPr>
            <p:ph type="sldNum" idx="194"/>
          </p:nvPr>
        </p:nvSpPr>
        <p:spPr>
          <a:xfrm>
            <a:off x="6671880" y="6520320"/>
            <a:ext cx="3603240" cy="63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r">
              <a:lnSpc>
                <a:spcPct val="102000"/>
              </a:lnSpc>
              <a:buNone/>
            </a:pPr>
            <a:fld id="{00E8254A-3492-4B75-B360-09A547325CD6}" type="slidenum">
              <a: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05" name="PlaceHolder 3"/>
          <p:cNvSpPr>
            <a:spLocks noGrp="1"/>
          </p:cNvSpPr>
          <p:nvPr>
            <p:ph type="dt" idx="195"/>
          </p:nvPr>
        </p:nvSpPr>
        <p:spPr>
          <a:xfrm>
            <a:off x="1532520" y="6520320"/>
            <a:ext cx="3605040" cy="63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01" r:id="rId2"/>
  </p:sldLayoutIdLst>
</p:sldMaster>
</file>

<file path=ppt/slideMasters/slideMaster7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7" name="PlaceHolder 2"/>
          <p:cNvSpPr>
            <a:spLocks noGrp="1"/>
          </p:cNvSpPr>
          <p:nvPr>
            <p:ph type="ftr" idx="196"/>
          </p:nvPr>
        </p:nvSpPr>
        <p:spPr>
          <a:xfrm>
            <a:off x="5352480" y="6520320"/>
            <a:ext cx="4924440" cy="63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2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08" name="PlaceHolder 3"/>
          <p:cNvSpPr>
            <a:spLocks noGrp="1"/>
          </p:cNvSpPr>
          <p:nvPr>
            <p:ph type="sldNum" idx="197"/>
          </p:nvPr>
        </p:nvSpPr>
        <p:spPr>
          <a:xfrm>
            <a:off x="6671880" y="6520320"/>
            <a:ext cx="3603240" cy="63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r">
              <a:lnSpc>
                <a:spcPct val="102000"/>
              </a:lnSpc>
              <a:buNone/>
            </a:pPr>
            <a:fld id="{2711E344-DECF-4A2F-8F02-8A8EE0D45311}" type="slidenum">
              <a: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09" name="PlaceHolder 4"/>
          <p:cNvSpPr>
            <a:spLocks noGrp="1"/>
          </p:cNvSpPr>
          <p:nvPr>
            <p:ph type="dt" idx="198"/>
          </p:nvPr>
        </p:nvSpPr>
        <p:spPr>
          <a:xfrm>
            <a:off x="1532520" y="6520320"/>
            <a:ext cx="3605040" cy="63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03" r:id="rId2"/>
  </p:sldLayoutIdLst>
</p:sldMaster>
</file>

<file path=ppt/slideMasters/slideMaster7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3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8482680" cy="39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4" name="PlaceHolder 3"/>
          <p:cNvSpPr>
            <a:spLocks noGrp="1"/>
          </p:cNvSpPr>
          <p:nvPr>
            <p:ph type="ftr" idx="199"/>
          </p:nvPr>
        </p:nvSpPr>
        <p:spPr>
          <a:xfrm>
            <a:off x="5352480" y="6520320"/>
            <a:ext cx="4924440" cy="63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2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15" name="PlaceHolder 4"/>
          <p:cNvSpPr>
            <a:spLocks noGrp="1"/>
          </p:cNvSpPr>
          <p:nvPr>
            <p:ph type="sldNum" idx="200"/>
          </p:nvPr>
        </p:nvSpPr>
        <p:spPr>
          <a:xfrm>
            <a:off x="6671880" y="6520320"/>
            <a:ext cx="3603240" cy="63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r">
              <a:lnSpc>
                <a:spcPct val="102000"/>
              </a:lnSpc>
              <a:buNone/>
            </a:pPr>
            <a:fld id="{1309118A-B8BC-454B-922B-6950FAB52956}" type="slidenum">
              <a: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16" name="PlaceHolder 5"/>
          <p:cNvSpPr>
            <a:spLocks noGrp="1"/>
          </p:cNvSpPr>
          <p:nvPr>
            <p:ph type="dt" idx="201"/>
          </p:nvPr>
        </p:nvSpPr>
        <p:spPr>
          <a:xfrm>
            <a:off x="1532520" y="6520320"/>
            <a:ext cx="3605040" cy="63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05" r:id="rId2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4139280" cy="39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435640" y="2260440"/>
            <a:ext cx="4139280" cy="39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ftr" idx="22"/>
          </p:nvPr>
        </p:nvSpPr>
        <p:spPr>
          <a:xfrm>
            <a:off x="3768120" y="6594480"/>
            <a:ext cx="312624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6" name="PlaceHolder 5"/>
          <p:cNvSpPr>
            <a:spLocks noGrp="1"/>
          </p:cNvSpPr>
          <p:nvPr>
            <p:ph type="sldNum" idx="23"/>
          </p:nvPr>
        </p:nvSpPr>
        <p:spPr>
          <a:xfrm>
            <a:off x="7508520" y="6594480"/>
            <a:ext cx="228744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fld id="{DF2FFD26-FEFD-46BF-BCF4-49496FC96751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7" name="PlaceHolder 6"/>
          <p:cNvSpPr>
            <a:spLocks noGrp="1"/>
          </p:cNvSpPr>
          <p:nvPr>
            <p:ph type="dt" idx="24"/>
          </p:nvPr>
        </p:nvSpPr>
        <p:spPr>
          <a:xfrm>
            <a:off x="854640" y="6594480"/>
            <a:ext cx="228744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3" r:id="rId2"/>
  </p:sldLayoutIdLst>
</p:sldMaster>
</file>

<file path=ppt/slideMasters/slideMaster8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0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4139280" cy="39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1" name="PlaceHolder 3"/>
          <p:cNvSpPr>
            <a:spLocks noGrp="1"/>
          </p:cNvSpPr>
          <p:nvPr>
            <p:ph type="body"/>
          </p:nvPr>
        </p:nvSpPr>
        <p:spPr>
          <a:xfrm>
            <a:off x="5435640" y="2260440"/>
            <a:ext cx="4139280" cy="39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2" name="PlaceHolder 4"/>
          <p:cNvSpPr>
            <a:spLocks noGrp="1"/>
          </p:cNvSpPr>
          <p:nvPr>
            <p:ph type="ftr" idx="202"/>
          </p:nvPr>
        </p:nvSpPr>
        <p:spPr>
          <a:xfrm>
            <a:off x="5352480" y="6520320"/>
            <a:ext cx="4924440" cy="63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2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23" name="PlaceHolder 5"/>
          <p:cNvSpPr>
            <a:spLocks noGrp="1"/>
          </p:cNvSpPr>
          <p:nvPr>
            <p:ph type="sldNum" idx="203"/>
          </p:nvPr>
        </p:nvSpPr>
        <p:spPr>
          <a:xfrm>
            <a:off x="6671880" y="6520320"/>
            <a:ext cx="3603240" cy="63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r">
              <a:lnSpc>
                <a:spcPct val="102000"/>
              </a:lnSpc>
              <a:buNone/>
            </a:pPr>
            <a:fld id="{0625E822-EB68-433D-9C7A-5B7AD9788B07}" type="slidenum">
              <a: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24" name="PlaceHolder 6"/>
          <p:cNvSpPr>
            <a:spLocks noGrp="1"/>
          </p:cNvSpPr>
          <p:nvPr>
            <p:ph type="dt" idx="204"/>
          </p:nvPr>
        </p:nvSpPr>
        <p:spPr>
          <a:xfrm>
            <a:off x="1532520" y="6520320"/>
            <a:ext cx="3605040" cy="63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07" r:id="rId2"/>
  </p:sldLayoutIdLst>
</p:sldMaster>
</file>

<file path=ppt/slideMasters/slideMaster8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9" name="PlaceHolder 2"/>
          <p:cNvSpPr>
            <a:spLocks noGrp="1"/>
          </p:cNvSpPr>
          <p:nvPr>
            <p:ph type="ftr" idx="205"/>
          </p:nvPr>
        </p:nvSpPr>
        <p:spPr>
          <a:xfrm>
            <a:off x="5352480" y="6520320"/>
            <a:ext cx="4924440" cy="63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2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30" name="PlaceHolder 3"/>
          <p:cNvSpPr>
            <a:spLocks noGrp="1"/>
          </p:cNvSpPr>
          <p:nvPr>
            <p:ph type="sldNum" idx="206"/>
          </p:nvPr>
        </p:nvSpPr>
        <p:spPr>
          <a:xfrm>
            <a:off x="6671880" y="6520320"/>
            <a:ext cx="3603240" cy="63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r">
              <a:lnSpc>
                <a:spcPct val="102000"/>
              </a:lnSpc>
              <a:buNone/>
            </a:pPr>
            <a:fld id="{299EB8E0-65B3-443A-8090-3BE8E0112DF1}" type="slidenum">
              <a: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31" name="PlaceHolder 4"/>
          <p:cNvSpPr>
            <a:spLocks noGrp="1"/>
          </p:cNvSpPr>
          <p:nvPr>
            <p:ph type="dt" idx="207"/>
          </p:nvPr>
        </p:nvSpPr>
        <p:spPr>
          <a:xfrm>
            <a:off x="1532520" y="6520320"/>
            <a:ext cx="3605040" cy="63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09" r:id="rId2"/>
  </p:sldLayoutIdLst>
</p:sldMaster>
</file>

<file path=ppt/slideMasters/slideMaster8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PlaceHolder 1"/>
          <p:cNvSpPr>
            <a:spLocks noGrp="1"/>
          </p:cNvSpPr>
          <p:nvPr>
            <p:ph type="ftr" idx="208"/>
          </p:nvPr>
        </p:nvSpPr>
        <p:spPr>
          <a:xfrm>
            <a:off x="5352480" y="6520320"/>
            <a:ext cx="4924440" cy="63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2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34" name="PlaceHolder 2"/>
          <p:cNvSpPr>
            <a:spLocks noGrp="1"/>
          </p:cNvSpPr>
          <p:nvPr>
            <p:ph type="sldNum" idx="209"/>
          </p:nvPr>
        </p:nvSpPr>
        <p:spPr>
          <a:xfrm>
            <a:off x="6671880" y="6520320"/>
            <a:ext cx="3603240" cy="63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r">
              <a:lnSpc>
                <a:spcPct val="102000"/>
              </a:lnSpc>
              <a:buNone/>
            </a:pPr>
            <a:fld id="{BD107F55-0A74-4349-B627-5306BDA71F4A}" type="slidenum">
              <a: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35" name="PlaceHolder 3"/>
          <p:cNvSpPr>
            <a:spLocks noGrp="1"/>
          </p:cNvSpPr>
          <p:nvPr>
            <p:ph type="dt" idx="210"/>
          </p:nvPr>
        </p:nvSpPr>
        <p:spPr>
          <a:xfrm>
            <a:off x="1532520" y="6520320"/>
            <a:ext cx="3605040" cy="63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11" r:id="rId2"/>
  </p:sldLayoutIdLst>
</p:sldMaster>
</file>

<file path=ppt/slideMasters/slideMaster8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7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8" name="PlaceHolder 3"/>
          <p:cNvSpPr>
            <a:spLocks noGrp="1"/>
          </p:cNvSpPr>
          <p:nvPr>
            <p:ph type="body"/>
          </p:nvPr>
        </p:nvSpPr>
        <p:spPr>
          <a:xfrm>
            <a:off x="5435640" y="2260440"/>
            <a:ext cx="4139280" cy="39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9" name="PlaceHolder 4"/>
          <p:cNvSpPr>
            <a:spLocks noGrp="1"/>
          </p:cNvSpPr>
          <p:nvPr>
            <p:ph type="body"/>
          </p:nvPr>
        </p:nvSpPr>
        <p:spPr>
          <a:xfrm>
            <a:off x="1088640" y="433512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0" name="PlaceHolder 5"/>
          <p:cNvSpPr>
            <a:spLocks noGrp="1"/>
          </p:cNvSpPr>
          <p:nvPr>
            <p:ph type="ftr" idx="211"/>
          </p:nvPr>
        </p:nvSpPr>
        <p:spPr>
          <a:xfrm>
            <a:off x="5352480" y="6520320"/>
            <a:ext cx="4924440" cy="63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2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41" name="PlaceHolder 6"/>
          <p:cNvSpPr>
            <a:spLocks noGrp="1"/>
          </p:cNvSpPr>
          <p:nvPr>
            <p:ph type="sldNum" idx="212"/>
          </p:nvPr>
        </p:nvSpPr>
        <p:spPr>
          <a:xfrm>
            <a:off x="6671880" y="6520320"/>
            <a:ext cx="3603240" cy="63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r">
              <a:lnSpc>
                <a:spcPct val="102000"/>
              </a:lnSpc>
              <a:buNone/>
            </a:pPr>
            <a:fld id="{2B2AA208-2444-4615-95D5-AC6C3023A93E}" type="slidenum">
              <a: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42" name="PlaceHolder 7"/>
          <p:cNvSpPr>
            <a:spLocks noGrp="1"/>
          </p:cNvSpPr>
          <p:nvPr>
            <p:ph type="dt" idx="213"/>
          </p:nvPr>
        </p:nvSpPr>
        <p:spPr>
          <a:xfrm>
            <a:off x="1532520" y="6520320"/>
            <a:ext cx="3605040" cy="63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13" r:id="rId2"/>
  </p:sldLayoutIdLst>
</p:sldMaster>
</file>

<file path=ppt/slideMasters/slideMaster8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8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4139280" cy="39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9" name="PlaceHolder 3"/>
          <p:cNvSpPr>
            <a:spLocks noGrp="1"/>
          </p:cNvSpPr>
          <p:nvPr>
            <p:ph type="body"/>
          </p:nvPr>
        </p:nvSpPr>
        <p:spPr>
          <a:xfrm>
            <a:off x="5435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0" name="PlaceHolder 4"/>
          <p:cNvSpPr>
            <a:spLocks noGrp="1"/>
          </p:cNvSpPr>
          <p:nvPr>
            <p:ph type="body"/>
          </p:nvPr>
        </p:nvSpPr>
        <p:spPr>
          <a:xfrm>
            <a:off x="5435640" y="433512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1" name="PlaceHolder 5"/>
          <p:cNvSpPr>
            <a:spLocks noGrp="1"/>
          </p:cNvSpPr>
          <p:nvPr>
            <p:ph type="ftr" idx="214"/>
          </p:nvPr>
        </p:nvSpPr>
        <p:spPr>
          <a:xfrm>
            <a:off x="5352480" y="6520320"/>
            <a:ext cx="4924440" cy="63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2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52" name="PlaceHolder 6"/>
          <p:cNvSpPr>
            <a:spLocks noGrp="1"/>
          </p:cNvSpPr>
          <p:nvPr>
            <p:ph type="sldNum" idx="215"/>
          </p:nvPr>
        </p:nvSpPr>
        <p:spPr>
          <a:xfrm>
            <a:off x="6671880" y="6520320"/>
            <a:ext cx="3603240" cy="63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r">
              <a:lnSpc>
                <a:spcPct val="102000"/>
              </a:lnSpc>
              <a:buNone/>
            </a:pPr>
            <a:fld id="{EF52E879-32BA-4547-93A4-7B58254B4CBA}" type="slidenum">
              <a: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53" name="PlaceHolder 7"/>
          <p:cNvSpPr>
            <a:spLocks noGrp="1"/>
          </p:cNvSpPr>
          <p:nvPr>
            <p:ph type="dt" idx="216"/>
          </p:nvPr>
        </p:nvSpPr>
        <p:spPr>
          <a:xfrm>
            <a:off x="1532520" y="6520320"/>
            <a:ext cx="3605040" cy="631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15" r:id="rId2"/>
  </p:sldLayoutIdLst>
</p:sldMaster>
</file>

<file path=ppt/slideMasters/slideMaster8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9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0" name="PlaceHolder 3"/>
          <p:cNvSpPr>
            <a:spLocks noGrp="1"/>
          </p:cNvSpPr>
          <p:nvPr>
            <p:ph type="body"/>
          </p:nvPr>
        </p:nvSpPr>
        <p:spPr>
          <a:xfrm>
            <a:off x="5435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1" name="PlaceHolder 4"/>
          <p:cNvSpPr>
            <a:spLocks noGrp="1"/>
          </p:cNvSpPr>
          <p:nvPr>
            <p:ph type="body"/>
          </p:nvPr>
        </p:nvSpPr>
        <p:spPr>
          <a:xfrm>
            <a:off x="1088640" y="4335120"/>
            <a:ext cx="84826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1666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2" name="PlaceHolder 5"/>
          <p:cNvSpPr>
            <a:spLocks noGrp="1"/>
          </p:cNvSpPr>
          <p:nvPr>
            <p:ph type="ftr" idx="217"/>
          </p:nvPr>
        </p:nvSpPr>
        <p:spPr>
          <a:xfrm>
            <a:off x="5352480" y="6520320"/>
            <a:ext cx="4939200" cy="64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2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63" name="PlaceHolder 6"/>
          <p:cNvSpPr>
            <a:spLocks noGrp="1"/>
          </p:cNvSpPr>
          <p:nvPr>
            <p:ph type="sldNum" idx="218"/>
          </p:nvPr>
        </p:nvSpPr>
        <p:spPr>
          <a:xfrm>
            <a:off x="6671880" y="6520320"/>
            <a:ext cx="3618360" cy="64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r">
              <a:lnSpc>
                <a:spcPct val="102000"/>
              </a:lnSpc>
              <a:buNone/>
            </a:pPr>
            <a:fld id="{E3380441-6E79-431B-8607-F57ACEC089D9}" type="slidenum">
              <a: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64" name="PlaceHolder 7"/>
          <p:cNvSpPr>
            <a:spLocks noGrp="1"/>
          </p:cNvSpPr>
          <p:nvPr>
            <p:ph type="dt" idx="219"/>
          </p:nvPr>
        </p:nvSpPr>
        <p:spPr>
          <a:xfrm>
            <a:off x="1532520" y="6520320"/>
            <a:ext cx="3619800" cy="64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17" r:id="rId2"/>
  </p:sldLayoutIdLst>
</p:sldMaster>
</file>

<file path=ppt/slideMasters/slideMaster8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0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84826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1666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1" name="PlaceHolder 3"/>
          <p:cNvSpPr>
            <a:spLocks noGrp="1"/>
          </p:cNvSpPr>
          <p:nvPr>
            <p:ph type="body"/>
          </p:nvPr>
        </p:nvSpPr>
        <p:spPr>
          <a:xfrm>
            <a:off x="1088640" y="4335120"/>
            <a:ext cx="84826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1666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2" name="PlaceHolder 4"/>
          <p:cNvSpPr>
            <a:spLocks noGrp="1"/>
          </p:cNvSpPr>
          <p:nvPr>
            <p:ph type="ftr" idx="220"/>
          </p:nvPr>
        </p:nvSpPr>
        <p:spPr>
          <a:xfrm>
            <a:off x="5352480" y="6520320"/>
            <a:ext cx="4939200" cy="64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2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73" name="PlaceHolder 5"/>
          <p:cNvSpPr>
            <a:spLocks noGrp="1"/>
          </p:cNvSpPr>
          <p:nvPr>
            <p:ph type="sldNum" idx="221"/>
          </p:nvPr>
        </p:nvSpPr>
        <p:spPr>
          <a:xfrm>
            <a:off x="6671880" y="6520320"/>
            <a:ext cx="3618360" cy="64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r">
              <a:lnSpc>
                <a:spcPct val="102000"/>
              </a:lnSpc>
              <a:buNone/>
            </a:pPr>
            <a:fld id="{B2B865B1-8DDA-4F8C-A0A0-8CE5D186BDA9}" type="slidenum">
              <a: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74" name="PlaceHolder 6"/>
          <p:cNvSpPr>
            <a:spLocks noGrp="1"/>
          </p:cNvSpPr>
          <p:nvPr>
            <p:ph type="dt" idx="222"/>
          </p:nvPr>
        </p:nvSpPr>
        <p:spPr>
          <a:xfrm>
            <a:off x="1532520" y="6520320"/>
            <a:ext cx="3619800" cy="64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19" r:id="rId2"/>
  </p:sldLayoutIdLst>
</p:sldMaster>
</file>

<file path=ppt/slideMasters/slideMaster8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9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0" name="PlaceHolder 3"/>
          <p:cNvSpPr>
            <a:spLocks noGrp="1"/>
          </p:cNvSpPr>
          <p:nvPr>
            <p:ph type="body"/>
          </p:nvPr>
        </p:nvSpPr>
        <p:spPr>
          <a:xfrm>
            <a:off x="5435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1" name="PlaceHolder 4"/>
          <p:cNvSpPr>
            <a:spLocks noGrp="1"/>
          </p:cNvSpPr>
          <p:nvPr>
            <p:ph type="body"/>
          </p:nvPr>
        </p:nvSpPr>
        <p:spPr>
          <a:xfrm>
            <a:off x="1088640" y="433512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2" name="PlaceHolder 5"/>
          <p:cNvSpPr>
            <a:spLocks noGrp="1"/>
          </p:cNvSpPr>
          <p:nvPr>
            <p:ph type="body"/>
          </p:nvPr>
        </p:nvSpPr>
        <p:spPr>
          <a:xfrm>
            <a:off x="5435640" y="433512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3" name="PlaceHolder 6"/>
          <p:cNvSpPr>
            <a:spLocks noGrp="1"/>
          </p:cNvSpPr>
          <p:nvPr>
            <p:ph type="ftr" idx="223"/>
          </p:nvPr>
        </p:nvSpPr>
        <p:spPr>
          <a:xfrm>
            <a:off x="5352480" y="6520320"/>
            <a:ext cx="4939200" cy="64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2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84" name="PlaceHolder 7"/>
          <p:cNvSpPr>
            <a:spLocks noGrp="1"/>
          </p:cNvSpPr>
          <p:nvPr>
            <p:ph type="sldNum" idx="224"/>
          </p:nvPr>
        </p:nvSpPr>
        <p:spPr>
          <a:xfrm>
            <a:off x="6671880" y="6520320"/>
            <a:ext cx="3618360" cy="64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r">
              <a:lnSpc>
                <a:spcPct val="102000"/>
              </a:lnSpc>
              <a:buNone/>
            </a:pPr>
            <a:fld id="{719BCB05-725A-4900-8F3D-2A6AC08B63CD}" type="slidenum">
              <a: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85" name="PlaceHolder 8"/>
          <p:cNvSpPr>
            <a:spLocks noGrp="1"/>
          </p:cNvSpPr>
          <p:nvPr>
            <p:ph type="dt" idx="225"/>
          </p:nvPr>
        </p:nvSpPr>
        <p:spPr>
          <a:xfrm>
            <a:off x="1532520" y="6520320"/>
            <a:ext cx="3619800" cy="64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21" r:id="rId2"/>
  </p:sldLayoutIdLst>
</p:sldMaster>
</file>

<file path=ppt/slideMasters/slideMaster8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2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3" name="PlaceHolder 3"/>
          <p:cNvSpPr>
            <a:spLocks noGrp="1"/>
          </p:cNvSpPr>
          <p:nvPr>
            <p:ph type="body"/>
          </p:nvPr>
        </p:nvSpPr>
        <p:spPr>
          <a:xfrm>
            <a:off x="3956760" y="226044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4" name="PlaceHolder 4"/>
          <p:cNvSpPr>
            <a:spLocks noGrp="1"/>
          </p:cNvSpPr>
          <p:nvPr>
            <p:ph type="body"/>
          </p:nvPr>
        </p:nvSpPr>
        <p:spPr>
          <a:xfrm>
            <a:off x="6825240" y="226044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5" name="PlaceHolder 5"/>
          <p:cNvSpPr>
            <a:spLocks noGrp="1"/>
          </p:cNvSpPr>
          <p:nvPr>
            <p:ph type="body"/>
          </p:nvPr>
        </p:nvSpPr>
        <p:spPr>
          <a:xfrm>
            <a:off x="1088640" y="433512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" name="PlaceHolder 6"/>
          <p:cNvSpPr>
            <a:spLocks noGrp="1"/>
          </p:cNvSpPr>
          <p:nvPr>
            <p:ph type="body"/>
          </p:nvPr>
        </p:nvSpPr>
        <p:spPr>
          <a:xfrm>
            <a:off x="3956760" y="433512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7" name="PlaceHolder 7"/>
          <p:cNvSpPr>
            <a:spLocks noGrp="1"/>
          </p:cNvSpPr>
          <p:nvPr>
            <p:ph type="body"/>
          </p:nvPr>
        </p:nvSpPr>
        <p:spPr>
          <a:xfrm>
            <a:off x="6825240" y="4335120"/>
            <a:ext cx="273096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1111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8" name="PlaceHolder 8"/>
          <p:cNvSpPr>
            <a:spLocks noGrp="1"/>
          </p:cNvSpPr>
          <p:nvPr>
            <p:ph type="ftr" idx="226"/>
          </p:nvPr>
        </p:nvSpPr>
        <p:spPr>
          <a:xfrm>
            <a:off x="5352480" y="6520320"/>
            <a:ext cx="4939200" cy="64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2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99" name="PlaceHolder 9"/>
          <p:cNvSpPr>
            <a:spLocks noGrp="1"/>
          </p:cNvSpPr>
          <p:nvPr>
            <p:ph type="sldNum" idx="227"/>
          </p:nvPr>
        </p:nvSpPr>
        <p:spPr>
          <a:xfrm>
            <a:off x="6671880" y="6520320"/>
            <a:ext cx="3618360" cy="64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r">
              <a:lnSpc>
                <a:spcPct val="102000"/>
              </a:lnSpc>
              <a:buNone/>
            </a:pPr>
            <a:fld id="{21C1B110-7202-4AB2-B148-D7AEBE663047}" type="slidenum">
              <a: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0" name="PlaceHolder 10"/>
          <p:cNvSpPr>
            <a:spLocks noGrp="1"/>
          </p:cNvSpPr>
          <p:nvPr>
            <p:ph type="dt" idx="228"/>
          </p:nvPr>
        </p:nvSpPr>
        <p:spPr>
          <a:xfrm>
            <a:off x="1532520" y="6520320"/>
            <a:ext cx="3619800" cy="64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23" r:id="rId2"/>
  </p:sldLayoutIdLst>
</p:sldMaster>
</file>

<file path=ppt/slideMasters/slideMaster8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PlaceHolder 1"/>
          <p:cNvSpPr>
            <a:spLocks noGrp="1"/>
          </p:cNvSpPr>
          <p:nvPr>
            <p:ph type="ftr" idx="229"/>
          </p:nvPr>
        </p:nvSpPr>
        <p:spPr>
          <a:xfrm>
            <a:off x="5352480" y="6520320"/>
            <a:ext cx="4939200" cy="64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2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2" name="PlaceHolder 2"/>
          <p:cNvSpPr>
            <a:spLocks noGrp="1"/>
          </p:cNvSpPr>
          <p:nvPr>
            <p:ph type="sldNum" idx="230"/>
          </p:nvPr>
        </p:nvSpPr>
        <p:spPr>
          <a:xfrm>
            <a:off x="6671880" y="6520320"/>
            <a:ext cx="3618360" cy="64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r">
              <a:lnSpc>
                <a:spcPct val="102000"/>
              </a:lnSpc>
              <a:buNone/>
            </a:pPr>
            <a:fld id="{1AEC2D33-DFD6-4385-8F37-FB1A28895471}" type="slidenum">
              <a: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3" name="PlaceHolder 3"/>
          <p:cNvSpPr>
            <a:spLocks noGrp="1"/>
          </p:cNvSpPr>
          <p:nvPr>
            <p:ph type="dt" idx="231"/>
          </p:nvPr>
        </p:nvSpPr>
        <p:spPr>
          <a:xfrm>
            <a:off x="1532520" y="6520320"/>
            <a:ext cx="3619800" cy="64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4" name="PlaceHolder 4"/>
          <p:cNvSpPr>
            <a:spLocks noGrp="1"/>
          </p:cNvSpPr>
          <p:nvPr>
            <p:ph type="title"/>
          </p:nvPr>
        </p:nvSpPr>
        <p:spPr>
          <a:xfrm>
            <a:off x="534240" y="301680"/>
            <a:ext cx="9620640" cy="126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fr-FR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5" name="PlaceHolder 5"/>
          <p:cNvSpPr>
            <a:spLocks noGrp="1"/>
          </p:cNvSpPr>
          <p:nvPr>
            <p:ph type="body"/>
          </p:nvPr>
        </p:nvSpPr>
        <p:spPr>
          <a:xfrm>
            <a:off x="534240" y="1769400"/>
            <a:ext cx="962064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25" r:id="rId2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ftr" idx="25"/>
          </p:nvPr>
        </p:nvSpPr>
        <p:spPr>
          <a:xfrm>
            <a:off x="3768120" y="6594480"/>
            <a:ext cx="312624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sldNum" idx="26"/>
          </p:nvPr>
        </p:nvSpPr>
        <p:spPr>
          <a:xfrm>
            <a:off x="7508520" y="6594480"/>
            <a:ext cx="228744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86000"/>
              </a:lnSpc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fld id="{CBA857D8-1EE7-4D61-8EAC-73536A4E9B13}" type="slidenum"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dt" idx="27"/>
          </p:nvPr>
        </p:nvSpPr>
        <p:spPr>
          <a:xfrm>
            <a:off x="854640" y="6594480"/>
            <a:ext cx="2287440" cy="43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5" r:id="rId2"/>
  </p:sldLayoutIdLst>
</p:sldMaster>
</file>

<file path=ppt/slideMasters/slideMaster9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" name="PlaceHolder 2"/>
          <p:cNvSpPr>
            <a:spLocks noGrp="1"/>
          </p:cNvSpPr>
          <p:nvPr>
            <p:ph type="ftr" idx="232"/>
          </p:nvPr>
        </p:nvSpPr>
        <p:spPr>
          <a:xfrm>
            <a:off x="5352480" y="6520320"/>
            <a:ext cx="4939200" cy="64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2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8" name="PlaceHolder 3"/>
          <p:cNvSpPr>
            <a:spLocks noGrp="1"/>
          </p:cNvSpPr>
          <p:nvPr>
            <p:ph type="sldNum" idx="233"/>
          </p:nvPr>
        </p:nvSpPr>
        <p:spPr>
          <a:xfrm>
            <a:off x="6671880" y="6520320"/>
            <a:ext cx="3618360" cy="64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r">
              <a:lnSpc>
                <a:spcPct val="102000"/>
              </a:lnSpc>
              <a:buNone/>
            </a:pPr>
            <a:fld id="{35A57B5C-77B6-4B19-9C38-7EC131B529A1}" type="slidenum">
              <a: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9" name="PlaceHolder 4"/>
          <p:cNvSpPr>
            <a:spLocks noGrp="1"/>
          </p:cNvSpPr>
          <p:nvPr>
            <p:ph type="dt" idx="234"/>
          </p:nvPr>
        </p:nvSpPr>
        <p:spPr>
          <a:xfrm>
            <a:off x="1532520" y="6520320"/>
            <a:ext cx="3619800" cy="64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27" r:id="rId2"/>
  </p:sldLayoutIdLst>
</p:sldMaster>
</file>

<file path=ppt/slideMasters/slideMaster9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3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8482680" cy="39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4" name="PlaceHolder 3"/>
          <p:cNvSpPr>
            <a:spLocks noGrp="1"/>
          </p:cNvSpPr>
          <p:nvPr>
            <p:ph type="ftr" idx="235"/>
          </p:nvPr>
        </p:nvSpPr>
        <p:spPr>
          <a:xfrm>
            <a:off x="5352480" y="6520320"/>
            <a:ext cx="4939200" cy="64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2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5" name="PlaceHolder 4"/>
          <p:cNvSpPr>
            <a:spLocks noGrp="1"/>
          </p:cNvSpPr>
          <p:nvPr>
            <p:ph type="sldNum" idx="236"/>
          </p:nvPr>
        </p:nvSpPr>
        <p:spPr>
          <a:xfrm>
            <a:off x="6671880" y="6520320"/>
            <a:ext cx="3618360" cy="64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r">
              <a:lnSpc>
                <a:spcPct val="102000"/>
              </a:lnSpc>
              <a:buNone/>
            </a:pPr>
            <a:fld id="{B75059B1-76B1-4E7D-9C8F-5A618A94A60B}" type="slidenum">
              <a: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6" name="PlaceHolder 5"/>
          <p:cNvSpPr>
            <a:spLocks noGrp="1"/>
          </p:cNvSpPr>
          <p:nvPr>
            <p:ph type="dt" idx="237"/>
          </p:nvPr>
        </p:nvSpPr>
        <p:spPr>
          <a:xfrm>
            <a:off x="1532520" y="6520320"/>
            <a:ext cx="3619800" cy="64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29" r:id="rId2"/>
  </p:sldLayoutIdLst>
</p:sldMaster>
</file>

<file path=ppt/slideMasters/slideMaster9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0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4139280" cy="39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1" name="PlaceHolder 3"/>
          <p:cNvSpPr>
            <a:spLocks noGrp="1"/>
          </p:cNvSpPr>
          <p:nvPr>
            <p:ph type="body"/>
          </p:nvPr>
        </p:nvSpPr>
        <p:spPr>
          <a:xfrm>
            <a:off x="5435640" y="2260440"/>
            <a:ext cx="4139280" cy="39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2" name="PlaceHolder 4"/>
          <p:cNvSpPr>
            <a:spLocks noGrp="1"/>
          </p:cNvSpPr>
          <p:nvPr>
            <p:ph type="ftr" idx="238"/>
          </p:nvPr>
        </p:nvSpPr>
        <p:spPr>
          <a:xfrm>
            <a:off x="5352480" y="6520320"/>
            <a:ext cx="4939200" cy="64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2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23" name="PlaceHolder 5"/>
          <p:cNvSpPr>
            <a:spLocks noGrp="1"/>
          </p:cNvSpPr>
          <p:nvPr>
            <p:ph type="sldNum" idx="239"/>
          </p:nvPr>
        </p:nvSpPr>
        <p:spPr>
          <a:xfrm>
            <a:off x="6671880" y="6520320"/>
            <a:ext cx="3618360" cy="64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r">
              <a:lnSpc>
                <a:spcPct val="102000"/>
              </a:lnSpc>
              <a:buNone/>
            </a:pPr>
            <a:fld id="{19FC5FC1-6303-47BD-8BB8-AAF57E227D3A}" type="slidenum">
              <a: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24" name="PlaceHolder 6"/>
          <p:cNvSpPr>
            <a:spLocks noGrp="1"/>
          </p:cNvSpPr>
          <p:nvPr>
            <p:ph type="dt" idx="240"/>
          </p:nvPr>
        </p:nvSpPr>
        <p:spPr>
          <a:xfrm>
            <a:off x="1532520" y="6520320"/>
            <a:ext cx="3619800" cy="64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31" r:id="rId2"/>
  </p:sldLayoutIdLst>
</p:sldMaster>
</file>

<file path=ppt/slideMasters/slideMaster9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9" name="PlaceHolder 2"/>
          <p:cNvSpPr>
            <a:spLocks noGrp="1"/>
          </p:cNvSpPr>
          <p:nvPr>
            <p:ph type="ftr" idx="241"/>
          </p:nvPr>
        </p:nvSpPr>
        <p:spPr>
          <a:xfrm>
            <a:off x="5352480" y="6520320"/>
            <a:ext cx="4939200" cy="64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2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30" name="PlaceHolder 3"/>
          <p:cNvSpPr>
            <a:spLocks noGrp="1"/>
          </p:cNvSpPr>
          <p:nvPr>
            <p:ph type="sldNum" idx="242"/>
          </p:nvPr>
        </p:nvSpPr>
        <p:spPr>
          <a:xfrm>
            <a:off x="6671880" y="6520320"/>
            <a:ext cx="3618360" cy="64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r">
              <a:lnSpc>
                <a:spcPct val="102000"/>
              </a:lnSpc>
              <a:buNone/>
            </a:pPr>
            <a:fld id="{FEB2B9D8-29D9-4EEB-84A9-3E42B8BF3BC5}" type="slidenum">
              <a: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31" name="PlaceHolder 4"/>
          <p:cNvSpPr>
            <a:spLocks noGrp="1"/>
          </p:cNvSpPr>
          <p:nvPr>
            <p:ph type="dt" idx="243"/>
          </p:nvPr>
        </p:nvSpPr>
        <p:spPr>
          <a:xfrm>
            <a:off x="1532520" y="6520320"/>
            <a:ext cx="3619800" cy="64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33" r:id="rId2"/>
  </p:sldLayoutIdLst>
</p:sldMaster>
</file>

<file path=ppt/slideMasters/slideMaster9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PlaceHolder 1"/>
          <p:cNvSpPr>
            <a:spLocks noGrp="1"/>
          </p:cNvSpPr>
          <p:nvPr>
            <p:ph type="ftr" idx="244"/>
          </p:nvPr>
        </p:nvSpPr>
        <p:spPr>
          <a:xfrm>
            <a:off x="5352480" y="6520320"/>
            <a:ext cx="4939200" cy="64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2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34" name="PlaceHolder 2"/>
          <p:cNvSpPr>
            <a:spLocks noGrp="1"/>
          </p:cNvSpPr>
          <p:nvPr>
            <p:ph type="sldNum" idx="245"/>
          </p:nvPr>
        </p:nvSpPr>
        <p:spPr>
          <a:xfrm>
            <a:off x="6671880" y="6520320"/>
            <a:ext cx="3618360" cy="64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r">
              <a:lnSpc>
                <a:spcPct val="102000"/>
              </a:lnSpc>
              <a:buNone/>
            </a:pPr>
            <a:fld id="{E30A34C3-06B2-4244-9AAB-5007FA9D11DF}" type="slidenum">
              <a: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35" name="PlaceHolder 3"/>
          <p:cNvSpPr>
            <a:spLocks noGrp="1"/>
          </p:cNvSpPr>
          <p:nvPr>
            <p:ph type="dt" idx="246"/>
          </p:nvPr>
        </p:nvSpPr>
        <p:spPr>
          <a:xfrm>
            <a:off x="1532520" y="6520320"/>
            <a:ext cx="3619800" cy="64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35" r:id="rId2"/>
  </p:sldLayoutIdLst>
</p:sldMaster>
</file>

<file path=ppt/slideMasters/slideMaster9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7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8" name="PlaceHolder 3"/>
          <p:cNvSpPr>
            <a:spLocks noGrp="1"/>
          </p:cNvSpPr>
          <p:nvPr>
            <p:ph type="body"/>
          </p:nvPr>
        </p:nvSpPr>
        <p:spPr>
          <a:xfrm>
            <a:off x="5435640" y="2260440"/>
            <a:ext cx="4139280" cy="39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9" name="PlaceHolder 4"/>
          <p:cNvSpPr>
            <a:spLocks noGrp="1"/>
          </p:cNvSpPr>
          <p:nvPr>
            <p:ph type="body"/>
          </p:nvPr>
        </p:nvSpPr>
        <p:spPr>
          <a:xfrm>
            <a:off x="1088640" y="433512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0" name="PlaceHolder 5"/>
          <p:cNvSpPr>
            <a:spLocks noGrp="1"/>
          </p:cNvSpPr>
          <p:nvPr>
            <p:ph type="ftr" idx="247"/>
          </p:nvPr>
        </p:nvSpPr>
        <p:spPr>
          <a:xfrm>
            <a:off x="5352480" y="6520320"/>
            <a:ext cx="4939200" cy="64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2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41" name="PlaceHolder 6"/>
          <p:cNvSpPr>
            <a:spLocks noGrp="1"/>
          </p:cNvSpPr>
          <p:nvPr>
            <p:ph type="sldNum" idx="248"/>
          </p:nvPr>
        </p:nvSpPr>
        <p:spPr>
          <a:xfrm>
            <a:off x="6671880" y="6520320"/>
            <a:ext cx="3618360" cy="64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r">
              <a:lnSpc>
                <a:spcPct val="102000"/>
              </a:lnSpc>
              <a:buNone/>
            </a:pPr>
            <a:fld id="{6A7829BD-CCBB-40C2-A931-8168CB6CA10D}" type="slidenum">
              <a: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42" name="PlaceHolder 7"/>
          <p:cNvSpPr>
            <a:spLocks noGrp="1"/>
          </p:cNvSpPr>
          <p:nvPr>
            <p:ph type="dt" idx="249"/>
          </p:nvPr>
        </p:nvSpPr>
        <p:spPr>
          <a:xfrm>
            <a:off x="1532520" y="6520320"/>
            <a:ext cx="3619800" cy="64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37" r:id="rId2"/>
  </p:sldLayoutIdLst>
</p:sldMaster>
</file>

<file path=ppt/slideMasters/slideMaster9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4139280" cy="397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9" name="PlaceHolder 3"/>
          <p:cNvSpPr>
            <a:spLocks noGrp="1"/>
          </p:cNvSpPr>
          <p:nvPr>
            <p:ph type="body"/>
          </p:nvPr>
        </p:nvSpPr>
        <p:spPr>
          <a:xfrm>
            <a:off x="5435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0" name="PlaceHolder 4"/>
          <p:cNvSpPr>
            <a:spLocks noGrp="1"/>
          </p:cNvSpPr>
          <p:nvPr>
            <p:ph type="body"/>
          </p:nvPr>
        </p:nvSpPr>
        <p:spPr>
          <a:xfrm>
            <a:off x="5435640" y="433512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1" name="PlaceHolder 5"/>
          <p:cNvSpPr>
            <a:spLocks noGrp="1"/>
          </p:cNvSpPr>
          <p:nvPr>
            <p:ph type="ftr" idx="250"/>
          </p:nvPr>
        </p:nvSpPr>
        <p:spPr>
          <a:xfrm>
            <a:off x="5352480" y="6520320"/>
            <a:ext cx="4939200" cy="64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2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&lt;footer&gt;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2" name="PlaceHolder 6"/>
          <p:cNvSpPr>
            <a:spLocks noGrp="1"/>
          </p:cNvSpPr>
          <p:nvPr>
            <p:ph type="sldNum" idx="251"/>
          </p:nvPr>
        </p:nvSpPr>
        <p:spPr>
          <a:xfrm>
            <a:off x="6671880" y="6520320"/>
            <a:ext cx="3618360" cy="64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2000"/>
              </a:lnSpc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r">
              <a:lnSpc>
                <a:spcPct val="102000"/>
              </a:lnSpc>
              <a:buNone/>
            </a:pPr>
            <a:fld id="{25E2CCAD-69C5-4A75-AF9D-8929F699CDA0}" type="slidenum">
              <a:rPr b="0" lang="fr-FR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3" name="PlaceHolder 7"/>
          <p:cNvSpPr>
            <a:spLocks noGrp="1"/>
          </p:cNvSpPr>
          <p:nvPr>
            <p:ph type="dt" idx="252"/>
          </p:nvPr>
        </p:nvSpPr>
        <p:spPr>
          <a:xfrm>
            <a:off x="1532520" y="6520320"/>
            <a:ext cx="3619800" cy="64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39" r:id="rId2"/>
  </p:sldLayoutIdLst>
</p:sldMaster>
</file>

<file path=ppt/slideMasters/slideMaster9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9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0" name="PlaceHolder 3"/>
          <p:cNvSpPr>
            <a:spLocks noGrp="1"/>
          </p:cNvSpPr>
          <p:nvPr>
            <p:ph type="body"/>
          </p:nvPr>
        </p:nvSpPr>
        <p:spPr>
          <a:xfrm>
            <a:off x="5435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1" name="PlaceHolder 4"/>
          <p:cNvSpPr>
            <a:spLocks noGrp="1"/>
          </p:cNvSpPr>
          <p:nvPr>
            <p:ph type="body"/>
          </p:nvPr>
        </p:nvSpPr>
        <p:spPr>
          <a:xfrm>
            <a:off x="1088640" y="4335120"/>
            <a:ext cx="84826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1666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2" name="PlaceHolder 5"/>
          <p:cNvSpPr>
            <a:spLocks noGrp="1"/>
          </p:cNvSpPr>
          <p:nvPr>
            <p:ph type="ftr" idx="253"/>
          </p:nvPr>
        </p:nvSpPr>
        <p:spPr>
          <a:xfrm>
            <a:off x="356760" y="35676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fr-FR" sz="2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fr-FR" sz="2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63" name="PlaceHolder 6"/>
          <p:cNvSpPr>
            <a:spLocks noGrp="1"/>
          </p:cNvSpPr>
          <p:nvPr>
            <p:ph type="sldNum" idx="254"/>
          </p:nvPr>
        </p:nvSpPr>
        <p:spPr>
          <a:xfrm>
            <a:off x="357480" y="35676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fr-FR" sz="18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fld id="{CAB68A48-8AB4-4178-BD9C-E3C0B692E182}" type="slidenum">
              <a:rPr b="0" lang="fr-FR" sz="18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fr-FR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64" name="PlaceHolder 7"/>
          <p:cNvSpPr>
            <a:spLocks noGrp="1"/>
          </p:cNvSpPr>
          <p:nvPr>
            <p:ph type="dt" idx="255"/>
          </p:nvPr>
        </p:nvSpPr>
        <p:spPr>
          <a:xfrm>
            <a:off x="357480" y="35676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41" r:id="rId2"/>
  </p:sldLayoutIdLst>
</p:sldMaster>
</file>

<file path=ppt/slideMasters/slideMaster9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0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84826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1666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1" name="PlaceHolder 3"/>
          <p:cNvSpPr>
            <a:spLocks noGrp="1"/>
          </p:cNvSpPr>
          <p:nvPr>
            <p:ph type="body"/>
          </p:nvPr>
        </p:nvSpPr>
        <p:spPr>
          <a:xfrm>
            <a:off x="1088640" y="4335120"/>
            <a:ext cx="84826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1666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2" name="PlaceHolder 4"/>
          <p:cNvSpPr>
            <a:spLocks noGrp="1"/>
          </p:cNvSpPr>
          <p:nvPr>
            <p:ph type="ftr" idx="256"/>
          </p:nvPr>
        </p:nvSpPr>
        <p:spPr>
          <a:xfrm>
            <a:off x="356760" y="35676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fr-FR" sz="2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fr-FR" sz="2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73" name="PlaceHolder 5"/>
          <p:cNvSpPr>
            <a:spLocks noGrp="1"/>
          </p:cNvSpPr>
          <p:nvPr>
            <p:ph type="sldNum" idx="257"/>
          </p:nvPr>
        </p:nvSpPr>
        <p:spPr>
          <a:xfrm>
            <a:off x="357480" y="35676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fr-FR" sz="18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fld id="{AABDE3EF-D028-4A58-9F74-E42D3E839020}" type="slidenum">
              <a:rPr b="0" lang="fr-FR" sz="18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fr-FR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74" name="PlaceHolder 6"/>
          <p:cNvSpPr>
            <a:spLocks noGrp="1"/>
          </p:cNvSpPr>
          <p:nvPr>
            <p:ph type="dt" idx="258"/>
          </p:nvPr>
        </p:nvSpPr>
        <p:spPr>
          <a:xfrm>
            <a:off x="357480" y="35676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43" r:id="rId2"/>
  </p:sldLayoutIdLst>
</p:sldMaster>
</file>

<file path=ppt/slideMasters/slideMaster9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PlaceHolder 1"/>
          <p:cNvSpPr>
            <a:spLocks noGrp="1"/>
          </p:cNvSpPr>
          <p:nvPr>
            <p:ph type="title"/>
          </p:nvPr>
        </p:nvSpPr>
        <p:spPr>
          <a:xfrm>
            <a:off x="1088640" y="925200"/>
            <a:ext cx="8482680" cy="110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" name="PlaceHolder 2"/>
          <p:cNvSpPr>
            <a:spLocks noGrp="1"/>
          </p:cNvSpPr>
          <p:nvPr>
            <p:ph type="body"/>
          </p:nvPr>
        </p:nvSpPr>
        <p:spPr>
          <a:xfrm>
            <a:off x="1088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0" name="PlaceHolder 3"/>
          <p:cNvSpPr>
            <a:spLocks noGrp="1"/>
          </p:cNvSpPr>
          <p:nvPr>
            <p:ph type="body"/>
          </p:nvPr>
        </p:nvSpPr>
        <p:spPr>
          <a:xfrm>
            <a:off x="5435640" y="226044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1" name="PlaceHolder 4"/>
          <p:cNvSpPr>
            <a:spLocks noGrp="1"/>
          </p:cNvSpPr>
          <p:nvPr>
            <p:ph type="body"/>
          </p:nvPr>
        </p:nvSpPr>
        <p:spPr>
          <a:xfrm>
            <a:off x="1088640" y="433512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2" name="PlaceHolder 5"/>
          <p:cNvSpPr>
            <a:spLocks noGrp="1"/>
          </p:cNvSpPr>
          <p:nvPr>
            <p:ph type="body"/>
          </p:nvPr>
        </p:nvSpPr>
        <p:spPr>
          <a:xfrm>
            <a:off x="5435640" y="4335120"/>
            <a:ext cx="4139280" cy="189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3" name="PlaceHolder 6"/>
          <p:cNvSpPr>
            <a:spLocks noGrp="1"/>
          </p:cNvSpPr>
          <p:nvPr>
            <p:ph type="ftr" idx="259"/>
          </p:nvPr>
        </p:nvSpPr>
        <p:spPr>
          <a:xfrm>
            <a:off x="356760" y="35676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fr-FR" sz="2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fr-FR" sz="2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fr-FR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84" name="PlaceHolder 7"/>
          <p:cNvSpPr>
            <a:spLocks noGrp="1"/>
          </p:cNvSpPr>
          <p:nvPr>
            <p:ph type="sldNum" idx="260"/>
          </p:nvPr>
        </p:nvSpPr>
        <p:spPr>
          <a:xfrm>
            <a:off x="357480" y="35676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fr-FR" sz="18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fld id="{1C4B3151-9CA6-4E44-8766-3095721FC1AA}" type="slidenum">
              <a:rPr b="0" lang="fr-FR" sz="18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fr-FR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85" name="PlaceHolder 8"/>
          <p:cNvSpPr>
            <a:spLocks noGrp="1"/>
          </p:cNvSpPr>
          <p:nvPr>
            <p:ph type="dt" idx="261"/>
          </p:nvPr>
        </p:nvSpPr>
        <p:spPr>
          <a:xfrm>
            <a:off x="357480" y="356760"/>
            <a:ext cx="360" cy="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0" bIns="0" anchor="t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45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5.png"/><Relationship Id="rId7" Type="http://schemas.openxmlformats.org/officeDocument/2006/relationships/image" Target="../media/image2.png"/><Relationship Id="rId8" Type="http://schemas.openxmlformats.org/officeDocument/2006/relationships/slideLayout" Target="../slideLayouts/slideLayout126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26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7" name=""/>
          <p:cNvGrpSpPr/>
          <p:nvPr/>
        </p:nvGrpSpPr>
        <p:grpSpPr>
          <a:xfrm>
            <a:off x="36000" y="6840"/>
            <a:ext cx="2814120" cy="2737800"/>
            <a:chOff x="36000" y="6840"/>
            <a:chExt cx="2814120" cy="2737800"/>
          </a:xfrm>
        </p:grpSpPr>
        <p:grpSp>
          <p:nvGrpSpPr>
            <p:cNvPr id="1158" name=""/>
            <p:cNvGrpSpPr/>
            <p:nvPr/>
          </p:nvGrpSpPr>
          <p:grpSpPr>
            <a:xfrm>
              <a:off x="36000" y="6840"/>
              <a:ext cx="2814120" cy="2737800"/>
              <a:chOff x="36000" y="6840"/>
              <a:chExt cx="2814120" cy="2737800"/>
            </a:xfrm>
          </p:grpSpPr>
          <p:pic>
            <p:nvPicPr>
              <p:cNvPr id="1159" name="" descr=""/>
              <p:cNvPicPr/>
              <p:nvPr/>
            </p:nvPicPr>
            <p:blipFill>
              <a:blip r:embed="rId1"/>
              <a:srcRect l="10308" t="0" r="0" b="4149"/>
              <a:stretch/>
            </p:blipFill>
            <p:spPr>
              <a:xfrm>
                <a:off x="36000" y="6840"/>
                <a:ext cx="2814120" cy="2737800"/>
              </a:xfrm>
              <a:prstGeom prst="rect">
                <a:avLst/>
              </a:prstGeom>
              <a:ln w="0">
                <a:noFill/>
              </a:ln>
            </p:spPr>
          </p:pic>
          <p:grpSp>
            <p:nvGrpSpPr>
              <p:cNvPr id="1160" name=""/>
              <p:cNvGrpSpPr/>
              <p:nvPr/>
            </p:nvGrpSpPr>
            <p:grpSpPr>
              <a:xfrm>
                <a:off x="301320" y="1218600"/>
                <a:ext cx="497880" cy="241200"/>
                <a:chOff x="301320" y="1218600"/>
                <a:chExt cx="497880" cy="241200"/>
              </a:xfrm>
            </p:grpSpPr>
            <p:sp>
              <p:nvSpPr>
                <p:cNvPr id="1161" name=""/>
                <p:cNvSpPr/>
                <p:nvPr/>
              </p:nvSpPr>
              <p:spPr>
                <a:xfrm>
                  <a:off x="301320" y="1218600"/>
                  <a:ext cx="494280" cy="233640"/>
                </a:xfrm>
                <a:custGeom>
                  <a:avLst/>
                  <a:gdLst>
                    <a:gd name="textAreaLeft" fmla="*/ 0 w 494280"/>
                    <a:gd name="textAreaRight" fmla="*/ 494640 w 494280"/>
                    <a:gd name="textAreaTop" fmla="*/ 0 h 233640"/>
                    <a:gd name="textAreaBottom" fmla="*/ 234000 h 233640"/>
                  </a:gdLst>
                  <a:ahLst/>
                  <a:rect l="textAreaLeft" t="textAreaTop" r="textAreaRight" b="textAreaBottom"/>
                  <a:pathLst>
                    <a:path w="1985" h="910">
                      <a:moveTo>
                        <a:pt x="1637" y="203"/>
                      </a:moveTo>
                      <a:lnTo>
                        <a:pt x="189" y="0"/>
                      </a:lnTo>
                      <a:lnTo>
                        <a:pt x="0" y="528"/>
                      </a:lnTo>
                      <a:lnTo>
                        <a:pt x="568" y="879"/>
                      </a:lnTo>
                      <a:lnTo>
                        <a:pt x="1889" y="909"/>
                      </a:lnTo>
                      <a:lnTo>
                        <a:pt x="1984" y="468"/>
                      </a:lnTo>
                      <a:lnTo>
                        <a:pt x="724" y="321"/>
                      </a:lnTo>
                    </a:path>
                  </a:pathLst>
                </a:custGeom>
                <a:noFill/>
                <a:ln w="18360">
                  <a:solidFill>
                    <a:srgbClr val="000000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t">
                  <a:noAutofit/>
                </a:bodyPr>
                <a:p>
                  <a:endParaRPr b="0" lang="fr-FR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162" name=""/>
                <p:cNvSpPr/>
                <p:nvPr/>
              </p:nvSpPr>
              <p:spPr>
                <a:xfrm>
                  <a:off x="370440" y="1233360"/>
                  <a:ext cx="120240" cy="217080"/>
                </a:xfrm>
                <a:custGeom>
                  <a:avLst/>
                  <a:gdLst>
                    <a:gd name="textAreaLeft" fmla="*/ 0 w 120240"/>
                    <a:gd name="textAreaRight" fmla="*/ 120600 w 120240"/>
                    <a:gd name="textAreaTop" fmla="*/ 0 h 217080"/>
                    <a:gd name="textAreaBottom" fmla="*/ 217440 h 217080"/>
                  </a:gdLst>
                  <a:ahLst/>
                  <a:rect l="textAreaLeft" t="textAreaTop" r="textAreaRight" b="textAreaBottom"/>
                  <a:pathLst>
                    <a:path w="477" h="848">
                      <a:moveTo>
                        <a:pt x="0" y="0"/>
                      </a:moveTo>
                      <a:lnTo>
                        <a:pt x="444" y="262"/>
                      </a:lnTo>
                      <a:lnTo>
                        <a:pt x="476" y="262"/>
                      </a:lnTo>
                      <a:lnTo>
                        <a:pt x="318" y="847"/>
                      </a:lnTo>
                    </a:path>
                  </a:pathLst>
                </a:custGeom>
                <a:noFill/>
                <a:ln w="18360">
                  <a:solidFill>
                    <a:srgbClr val="000000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t">
                  <a:noAutofit/>
                </a:bodyPr>
                <a:p>
                  <a:endParaRPr b="0" lang="fr-FR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163" name=""/>
                <p:cNvSpPr/>
                <p:nvPr/>
              </p:nvSpPr>
              <p:spPr>
                <a:xfrm>
                  <a:off x="456120" y="1242720"/>
                  <a:ext cx="95040" cy="217080"/>
                </a:xfrm>
                <a:custGeom>
                  <a:avLst/>
                  <a:gdLst>
                    <a:gd name="textAreaLeft" fmla="*/ 0 w 95040"/>
                    <a:gd name="textAreaRight" fmla="*/ 95400 w 95040"/>
                    <a:gd name="textAreaTop" fmla="*/ 0 h 217080"/>
                    <a:gd name="textAreaBottom" fmla="*/ 217440 h 217080"/>
                  </a:gdLst>
                  <a:ahLst/>
                  <a:rect l="textAreaLeft" t="textAreaTop" r="textAreaRight" b="textAreaBottom"/>
                  <a:pathLst>
                    <a:path w="380" h="848">
                      <a:moveTo>
                        <a:pt x="0" y="0"/>
                      </a:moveTo>
                      <a:lnTo>
                        <a:pt x="379" y="291"/>
                      </a:lnTo>
                      <a:lnTo>
                        <a:pt x="222" y="847"/>
                      </a:lnTo>
                    </a:path>
                  </a:pathLst>
                </a:custGeom>
                <a:noFill/>
                <a:ln w="18360">
                  <a:solidFill>
                    <a:srgbClr val="000000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t">
                  <a:noAutofit/>
                </a:bodyPr>
                <a:p>
                  <a:endParaRPr b="0" lang="fr-FR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164" name=""/>
                <p:cNvSpPr/>
                <p:nvPr/>
              </p:nvSpPr>
              <p:spPr>
                <a:xfrm>
                  <a:off x="536760" y="1246320"/>
                  <a:ext cx="119520" cy="202320"/>
                </a:xfrm>
                <a:custGeom>
                  <a:avLst/>
                  <a:gdLst>
                    <a:gd name="textAreaLeft" fmla="*/ 0 w 119520"/>
                    <a:gd name="textAreaRight" fmla="*/ 119880 w 119520"/>
                    <a:gd name="textAreaTop" fmla="*/ 0 h 202320"/>
                    <a:gd name="textAreaBottom" fmla="*/ 202680 h 202320"/>
                  </a:gdLst>
                  <a:ahLst/>
                  <a:rect l="textAreaLeft" t="textAreaTop" r="textAreaRight" b="textAreaBottom"/>
                  <a:pathLst>
                    <a:path w="476" h="789">
                      <a:moveTo>
                        <a:pt x="0" y="0"/>
                      </a:moveTo>
                      <a:lnTo>
                        <a:pt x="475" y="292"/>
                      </a:lnTo>
                      <a:lnTo>
                        <a:pt x="286" y="788"/>
                      </a:lnTo>
                    </a:path>
                  </a:pathLst>
                </a:custGeom>
                <a:noFill/>
                <a:ln w="18360">
                  <a:solidFill>
                    <a:srgbClr val="000000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t">
                  <a:noAutofit/>
                </a:bodyPr>
                <a:p>
                  <a:endParaRPr b="0" lang="fr-FR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165" name=""/>
                <p:cNvSpPr/>
                <p:nvPr/>
              </p:nvSpPr>
              <p:spPr>
                <a:xfrm>
                  <a:off x="649800" y="1264680"/>
                  <a:ext cx="93240" cy="177120"/>
                </a:xfrm>
                <a:custGeom>
                  <a:avLst/>
                  <a:gdLst>
                    <a:gd name="textAreaLeft" fmla="*/ 0 w 93240"/>
                    <a:gd name="textAreaRight" fmla="*/ 93600 w 93240"/>
                    <a:gd name="textAreaTop" fmla="*/ 0 h 177120"/>
                    <a:gd name="textAreaBottom" fmla="*/ 177480 h 177120"/>
                  </a:gdLst>
                  <a:ahLst/>
                  <a:rect l="textAreaLeft" t="textAreaTop" r="textAreaRight" b="textAreaBottom"/>
                  <a:pathLst>
                    <a:path w="379" h="702">
                      <a:moveTo>
                        <a:pt x="0" y="0"/>
                      </a:moveTo>
                      <a:lnTo>
                        <a:pt x="378" y="290"/>
                      </a:lnTo>
                      <a:lnTo>
                        <a:pt x="222" y="701"/>
                      </a:lnTo>
                    </a:path>
                  </a:pathLst>
                </a:custGeom>
                <a:noFill/>
                <a:ln w="18360">
                  <a:solidFill>
                    <a:srgbClr val="000000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t">
                  <a:noAutofit/>
                </a:bodyPr>
                <a:p>
                  <a:endParaRPr b="0" lang="fr-FR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166" name=""/>
                <p:cNvSpPr/>
                <p:nvPr/>
              </p:nvSpPr>
              <p:spPr>
                <a:xfrm>
                  <a:off x="679680" y="1264680"/>
                  <a:ext cx="119520" cy="177120"/>
                </a:xfrm>
                <a:custGeom>
                  <a:avLst/>
                  <a:gdLst>
                    <a:gd name="textAreaLeft" fmla="*/ 0 w 119520"/>
                    <a:gd name="textAreaRight" fmla="*/ 119880 w 119520"/>
                    <a:gd name="textAreaTop" fmla="*/ 0 h 177120"/>
                    <a:gd name="textAreaBottom" fmla="*/ 177480 h 177120"/>
                  </a:gdLst>
                  <a:ahLst/>
                  <a:rect l="textAreaLeft" t="textAreaTop" r="textAreaRight" b="textAreaBottom"/>
                  <a:pathLst>
                    <a:path w="477" h="702">
                      <a:moveTo>
                        <a:pt x="0" y="0"/>
                      </a:moveTo>
                      <a:lnTo>
                        <a:pt x="476" y="320"/>
                      </a:lnTo>
                      <a:lnTo>
                        <a:pt x="350" y="701"/>
                      </a:lnTo>
                    </a:path>
                  </a:pathLst>
                </a:custGeom>
                <a:noFill/>
                <a:ln w="18360">
                  <a:solidFill>
                    <a:srgbClr val="000000"/>
                  </a:solidFill>
                  <a:round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t">
                  <a:noAutofit/>
                </a:bodyPr>
                <a:p>
                  <a:endParaRPr b="0" lang="fr-FR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</p:grpSp>
      </p:grpSp>
      <p:grpSp>
        <p:nvGrpSpPr>
          <p:cNvPr id="1167" name=""/>
          <p:cNvGrpSpPr/>
          <p:nvPr/>
        </p:nvGrpSpPr>
        <p:grpSpPr>
          <a:xfrm>
            <a:off x="3992760" y="2723400"/>
            <a:ext cx="6538680" cy="2535480"/>
            <a:chOff x="3992760" y="2723400"/>
            <a:chExt cx="6538680" cy="2535480"/>
          </a:xfrm>
        </p:grpSpPr>
        <p:pic>
          <p:nvPicPr>
            <p:cNvPr id="1168" name="" descr=""/>
            <p:cNvPicPr/>
            <p:nvPr/>
          </p:nvPicPr>
          <p:blipFill>
            <a:blip r:embed="rId2"/>
            <a:srcRect l="588" t="6734" r="0" b="819"/>
            <a:stretch/>
          </p:blipFill>
          <p:spPr>
            <a:xfrm>
              <a:off x="4089240" y="2763000"/>
              <a:ext cx="5969520" cy="2376000"/>
            </a:xfrm>
            <a:prstGeom prst="rect">
              <a:avLst/>
            </a:prstGeom>
            <a:ln w="0">
              <a:noFill/>
            </a:ln>
          </p:spPr>
        </p:pic>
        <p:grpSp>
          <p:nvGrpSpPr>
            <p:cNvPr id="1169" name=""/>
            <p:cNvGrpSpPr/>
            <p:nvPr/>
          </p:nvGrpSpPr>
          <p:grpSpPr>
            <a:xfrm>
              <a:off x="3992760" y="2723400"/>
              <a:ext cx="6538680" cy="2535480"/>
              <a:chOff x="3992760" y="2723400"/>
              <a:chExt cx="6538680" cy="2535480"/>
            </a:xfrm>
          </p:grpSpPr>
          <p:grpSp>
            <p:nvGrpSpPr>
              <p:cNvPr id="1170" name=""/>
              <p:cNvGrpSpPr/>
              <p:nvPr/>
            </p:nvGrpSpPr>
            <p:grpSpPr>
              <a:xfrm>
                <a:off x="3992760" y="2723400"/>
                <a:ext cx="6538680" cy="2535480"/>
                <a:chOff x="3992760" y="2723400"/>
                <a:chExt cx="6538680" cy="2535480"/>
              </a:xfrm>
            </p:grpSpPr>
            <p:grpSp>
              <p:nvGrpSpPr>
                <p:cNvPr id="1171" name=""/>
                <p:cNvGrpSpPr/>
                <p:nvPr/>
              </p:nvGrpSpPr>
              <p:grpSpPr>
                <a:xfrm>
                  <a:off x="4024800" y="2741400"/>
                  <a:ext cx="6459120" cy="2435400"/>
                  <a:chOff x="4024800" y="2741400"/>
                  <a:chExt cx="6459120" cy="2435400"/>
                </a:xfrm>
              </p:grpSpPr>
              <p:grpSp>
                <p:nvGrpSpPr>
                  <p:cNvPr id="1172" name=""/>
                  <p:cNvGrpSpPr/>
                  <p:nvPr/>
                </p:nvGrpSpPr>
                <p:grpSpPr>
                  <a:xfrm>
                    <a:off x="4024800" y="2741400"/>
                    <a:ext cx="6459120" cy="2435400"/>
                    <a:chOff x="4024800" y="2741400"/>
                    <a:chExt cx="6459120" cy="2435400"/>
                  </a:xfrm>
                </p:grpSpPr>
                <p:grpSp>
                  <p:nvGrpSpPr>
                    <p:cNvPr id="1173" name=""/>
                    <p:cNvGrpSpPr/>
                    <p:nvPr/>
                  </p:nvGrpSpPr>
                  <p:grpSpPr>
                    <a:xfrm>
                      <a:off x="4024800" y="2741400"/>
                      <a:ext cx="6459120" cy="2435400"/>
                      <a:chOff x="4024800" y="2741400"/>
                      <a:chExt cx="6459120" cy="2435400"/>
                    </a:xfrm>
                  </p:grpSpPr>
                  <p:sp>
                    <p:nvSpPr>
                      <p:cNvPr id="1174" name=""/>
                      <p:cNvSpPr/>
                      <p:nvPr/>
                    </p:nvSpPr>
                    <p:spPr>
                      <a:xfrm flipV="1">
                        <a:off x="4084920" y="2740680"/>
                        <a:ext cx="3246120" cy="630360"/>
                      </a:xfrm>
                      <a:custGeom>
                        <a:avLst/>
                        <a:gdLst>
                          <a:gd name="textAreaLeft" fmla="*/ 0 w 3246120"/>
                          <a:gd name="textAreaRight" fmla="*/ 3246480 w 3246120"/>
                          <a:gd name="textAreaTop" fmla="*/ -360 h 630360"/>
                          <a:gd name="textAreaBottom" fmla="*/ 630360 h 630360"/>
                        </a:gdLst>
                        <a:ahLst/>
                        <a:rect l="textAreaLeft" t="textAreaTop" r="textAreaRight" b="textAreaBottom"/>
                        <a:pathLst>
                          <a:path w="21600" h="21600">
                            <a:moveTo>
                              <a:pt x="0" y="0"/>
                            </a:moveTo>
                            <a:lnTo>
                              <a:pt x="21600" y="21600"/>
                            </a:lnTo>
                            <a:lnTo>
                              <a:pt x="0" y="2160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0">
                        <a:noFill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  <p:txBody>
                      <a:bodyPr lIns="90000" rIns="90000" tIns="45000" bIns="45000" anchor="t">
                        <a:noAutofit/>
                      </a:bodyPr>
                      <a:p>
                        <a:endParaRPr b="0" lang="fr-FR" sz="1800" spc="-1" strike="noStrike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175" name=""/>
                      <p:cNvSpPr/>
                      <p:nvPr/>
                    </p:nvSpPr>
                    <p:spPr>
                      <a:xfrm flipH="1" flipV="1">
                        <a:off x="7177680" y="2741400"/>
                        <a:ext cx="3306240" cy="630360"/>
                      </a:xfrm>
                      <a:custGeom>
                        <a:avLst/>
                        <a:gdLst>
                          <a:gd name="textAreaLeft" fmla="*/ 360 w 3306240"/>
                          <a:gd name="textAreaRight" fmla="*/ 3306960 w 3306240"/>
                          <a:gd name="textAreaTop" fmla="*/ -360 h 630360"/>
                          <a:gd name="textAreaBottom" fmla="*/ 630360 h 630360"/>
                        </a:gdLst>
                        <a:ahLst/>
                        <a:rect l="textAreaLeft" t="textAreaTop" r="textAreaRight" b="textAreaBottom"/>
                        <a:pathLst>
                          <a:path w="21600" h="21600">
                            <a:moveTo>
                              <a:pt x="0" y="0"/>
                            </a:moveTo>
                            <a:lnTo>
                              <a:pt x="21600" y="21600"/>
                            </a:lnTo>
                            <a:lnTo>
                              <a:pt x="0" y="2160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0">
                        <a:noFill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  <p:txBody>
                      <a:bodyPr lIns="90000" rIns="90000" tIns="45000" bIns="45000" anchor="t">
                        <a:noAutofit/>
                      </a:bodyPr>
                      <a:p>
                        <a:endParaRPr b="0" lang="fr-FR" sz="1800" spc="-1" strike="noStrike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176" name=""/>
                      <p:cNvSpPr/>
                      <p:nvPr/>
                    </p:nvSpPr>
                    <p:spPr>
                      <a:xfrm>
                        <a:off x="4024800" y="4594320"/>
                        <a:ext cx="3231000" cy="582480"/>
                      </a:xfrm>
                      <a:custGeom>
                        <a:avLst/>
                        <a:gdLst>
                          <a:gd name="textAreaLeft" fmla="*/ 0 w 3231000"/>
                          <a:gd name="textAreaRight" fmla="*/ 3231360 w 3231000"/>
                          <a:gd name="textAreaTop" fmla="*/ 0 h 582480"/>
                          <a:gd name="textAreaBottom" fmla="*/ 582840 h 582480"/>
                        </a:gdLst>
                        <a:ahLst/>
                        <a:rect l="textAreaLeft" t="textAreaTop" r="textAreaRight" b="textAreaBottom"/>
                        <a:pathLst>
                          <a:path w="21600" h="21600">
                            <a:moveTo>
                              <a:pt x="0" y="0"/>
                            </a:moveTo>
                            <a:lnTo>
                              <a:pt x="21600" y="21600"/>
                            </a:lnTo>
                            <a:lnTo>
                              <a:pt x="0" y="2160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0">
                        <a:noFill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  <p:txBody>
                      <a:bodyPr lIns="90000" rIns="90000" tIns="45000" bIns="45000" anchor="t">
                        <a:noAutofit/>
                      </a:bodyPr>
                      <a:p>
                        <a:endParaRPr b="0" lang="fr-FR" sz="1800" spc="-1" strike="noStrike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177" name=""/>
                      <p:cNvSpPr/>
                      <p:nvPr/>
                    </p:nvSpPr>
                    <p:spPr>
                      <a:xfrm flipH="1">
                        <a:off x="7177680" y="4594320"/>
                        <a:ext cx="3306240" cy="578160"/>
                      </a:xfrm>
                      <a:custGeom>
                        <a:avLst/>
                        <a:gdLst>
                          <a:gd name="textAreaLeft" fmla="*/ 360 w 3306240"/>
                          <a:gd name="textAreaRight" fmla="*/ 3306960 w 3306240"/>
                          <a:gd name="textAreaTop" fmla="*/ 0 h 578160"/>
                          <a:gd name="textAreaBottom" fmla="*/ 578520 h 578160"/>
                        </a:gdLst>
                        <a:ahLst/>
                        <a:rect l="textAreaLeft" t="textAreaTop" r="textAreaRight" b="textAreaBottom"/>
                        <a:pathLst>
                          <a:path w="21600" h="21600">
                            <a:moveTo>
                              <a:pt x="0" y="0"/>
                            </a:moveTo>
                            <a:lnTo>
                              <a:pt x="21600" y="21600"/>
                            </a:lnTo>
                            <a:lnTo>
                              <a:pt x="0" y="2160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0">
                        <a:noFill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  <p:txBody>
                      <a:bodyPr lIns="90000" rIns="90000" tIns="45000" bIns="45000" anchor="t">
                        <a:noAutofit/>
                      </a:bodyPr>
                      <a:p>
                        <a:endParaRPr b="0" lang="fr-FR" sz="1800" spc="-1" strike="noStrike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</p:grpSp>
              </p:grpSp>
            </p:grpSp>
            <p:sp>
              <p:nvSpPr>
                <p:cNvPr id="1178" name=""/>
                <p:cNvSpPr/>
                <p:nvPr/>
              </p:nvSpPr>
              <p:spPr>
                <a:xfrm>
                  <a:off x="7270920" y="2775600"/>
                  <a:ext cx="3196440" cy="2401560"/>
                </a:xfrm>
                <a:custGeom>
                  <a:avLst/>
                  <a:gdLst>
                    <a:gd name="textAreaLeft" fmla="*/ 0 w 3196440"/>
                    <a:gd name="textAreaRight" fmla="*/ 3196800 w 3196440"/>
                    <a:gd name="textAreaTop" fmla="*/ 0 h 2401560"/>
                    <a:gd name="textAreaBottom" fmla="*/ 2401920 h 2401560"/>
                  </a:gdLst>
                  <a:ahLst/>
                  <a:rect l="textAreaLeft" t="textAreaTop" r="textAreaRight" b="textAreaBottom"/>
                  <a:pathLst>
                    <a:path w="8880" h="6672">
                      <a:moveTo>
                        <a:pt x="0" y="0"/>
                      </a:moveTo>
                      <a:lnTo>
                        <a:pt x="8880" y="1685"/>
                      </a:lnTo>
                      <a:lnTo>
                        <a:pt x="8880" y="5005"/>
                      </a:lnTo>
                      <a:lnTo>
                        <a:pt x="3" y="667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9ccff"/>
                </a:solidFill>
                <a:ln w="0">
                  <a:solidFill>
                    <a:srgbClr val="00000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t">
                  <a:noAutofit/>
                </a:bodyPr>
                <a:p>
                  <a:endParaRPr b="0" lang="fr-FR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pic>
              <p:nvPicPr>
                <p:cNvPr id="1179" name="" descr=""/>
                <p:cNvPicPr/>
                <p:nvPr/>
              </p:nvPicPr>
              <p:blipFill>
                <a:blip r:embed="rId3"/>
                <a:srcRect l="15153" t="12953" r="12966" b="54396"/>
                <a:stretch/>
              </p:blipFill>
              <p:spPr>
                <a:xfrm>
                  <a:off x="3992760" y="2723400"/>
                  <a:ext cx="6538680" cy="2535480"/>
                </a:xfrm>
                <a:prstGeom prst="rect">
                  <a:avLst/>
                </a:prstGeom>
                <a:ln w="0">
                  <a:noFill/>
                </a:ln>
              </p:spPr>
            </p:pic>
            <p:grpSp>
              <p:nvGrpSpPr>
                <p:cNvPr id="1180" name=""/>
                <p:cNvGrpSpPr/>
                <p:nvPr/>
              </p:nvGrpSpPr>
              <p:grpSpPr>
                <a:xfrm>
                  <a:off x="7277040" y="3265560"/>
                  <a:ext cx="1215720" cy="948960"/>
                  <a:chOff x="7277040" y="3265560"/>
                  <a:chExt cx="1215720" cy="948960"/>
                </a:xfrm>
              </p:grpSpPr>
              <p:sp>
                <p:nvSpPr>
                  <p:cNvPr id="1181" name=""/>
                  <p:cNvSpPr/>
                  <p:nvPr/>
                </p:nvSpPr>
                <p:spPr>
                  <a:xfrm>
                    <a:off x="7294680" y="3976200"/>
                    <a:ext cx="1198080" cy="238320"/>
                  </a:xfrm>
                  <a:custGeom>
                    <a:avLst/>
                    <a:gdLst>
                      <a:gd name="textAreaLeft" fmla="*/ 0 w 1198080"/>
                      <a:gd name="textAreaRight" fmla="*/ 1198440 w 1198080"/>
                      <a:gd name="textAreaTop" fmla="*/ 0 h 238320"/>
                      <a:gd name="textAreaBottom" fmla="*/ 238680 h 238320"/>
                    </a:gdLst>
                    <a:ahLst/>
                    <a:rect l="textAreaLeft" t="textAreaTop" r="textAreaRight" b="textAreaBottom"/>
                    <a:pathLst>
                      <a:path w="3329" h="663">
                        <a:moveTo>
                          <a:pt x="2" y="0"/>
                        </a:moveTo>
                        <a:lnTo>
                          <a:pt x="3298" y="14"/>
                        </a:lnTo>
                        <a:lnTo>
                          <a:pt x="3329" y="533"/>
                        </a:lnTo>
                        <a:lnTo>
                          <a:pt x="0" y="663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00000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fr-FR" sz="18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182" name=""/>
                  <p:cNvSpPr/>
                  <p:nvPr/>
                </p:nvSpPr>
                <p:spPr>
                  <a:xfrm>
                    <a:off x="7285680" y="3743640"/>
                    <a:ext cx="984960" cy="228960"/>
                  </a:xfrm>
                  <a:custGeom>
                    <a:avLst/>
                    <a:gdLst>
                      <a:gd name="textAreaLeft" fmla="*/ 0 w 984960"/>
                      <a:gd name="textAreaRight" fmla="*/ 985320 w 984960"/>
                      <a:gd name="textAreaTop" fmla="*/ 0 h 228960"/>
                      <a:gd name="textAreaBottom" fmla="*/ 229320 h 228960"/>
                    </a:gdLst>
                    <a:ahLst/>
                    <a:rect l="textAreaLeft" t="textAreaTop" r="textAreaRight" b="textAreaBottom"/>
                    <a:pathLst>
                      <a:path w="2737" h="637">
                        <a:moveTo>
                          <a:pt x="0" y="0"/>
                        </a:moveTo>
                        <a:lnTo>
                          <a:pt x="2737" y="96"/>
                        </a:lnTo>
                        <a:lnTo>
                          <a:pt x="2737" y="637"/>
                        </a:lnTo>
                        <a:lnTo>
                          <a:pt x="0" y="59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00000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fr-FR" sz="18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183" name=""/>
                  <p:cNvSpPr/>
                  <p:nvPr/>
                </p:nvSpPr>
                <p:spPr>
                  <a:xfrm>
                    <a:off x="7294680" y="3265560"/>
                    <a:ext cx="234720" cy="232560"/>
                  </a:xfrm>
                  <a:custGeom>
                    <a:avLst/>
                    <a:gdLst>
                      <a:gd name="textAreaLeft" fmla="*/ 0 w 234720"/>
                      <a:gd name="textAreaRight" fmla="*/ 235080 w 234720"/>
                      <a:gd name="textAreaTop" fmla="*/ 0 h 232560"/>
                      <a:gd name="textAreaBottom" fmla="*/ 232920 h 232560"/>
                    </a:gdLst>
                    <a:ahLst/>
                    <a:rect l="textAreaLeft" t="textAreaTop" r="textAreaRight" b="textAreaBottom"/>
                    <a:pathLst>
                      <a:path w="653" h="647">
                        <a:moveTo>
                          <a:pt x="0" y="0"/>
                        </a:moveTo>
                        <a:lnTo>
                          <a:pt x="629" y="65"/>
                        </a:lnTo>
                        <a:lnTo>
                          <a:pt x="653" y="647"/>
                        </a:lnTo>
                        <a:lnTo>
                          <a:pt x="0" y="5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00000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fr-FR" sz="18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184" name=""/>
                  <p:cNvSpPr/>
                  <p:nvPr/>
                </p:nvSpPr>
                <p:spPr>
                  <a:xfrm>
                    <a:off x="7277040" y="3510360"/>
                    <a:ext cx="506880" cy="224640"/>
                  </a:xfrm>
                  <a:custGeom>
                    <a:avLst/>
                    <a:gdLst>
                      <a:gd name="textAreaLeft" fmla="*/ 0 w 506880"/>
                      <a:gd name="textAreaRight" fmla="*/ 507240 w 506880"/>
                      <a:gd name="textAreaTop" fmla="*/ 0 h 224640"/>
                      <a:gd name="textAreaBottom" fmla="*/ 225000 h 224640"/>
                    </a:gdLst>
                    <a:ahLst/>
                    <a:rect l="textAreaLeft" t="textAreaTop" r="textAreaRight" b="textAreaBottom"/>
                    <a:pathLst>
                      <a:path w="1409" h="625">
                        <a:moveTo>
                          <a:pt x="0" y="0"/>
                        </a:moveTo>
                        <a:lnTo>
                          <a:pt x="1404" y="76"/>
                        </a:lnTo>
                        <a:lnTo>
                          <a:pt x="1409" y="625"/>
                        </a:lnTo>
                        <a:lnTo>
                          <a:pt x="24" y="58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00000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fr-FR" sz="18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</p:grpSp>
          </p:grpSp>
          <p:grpSp>
            <p:nvGrpSpPr>
              <p:cNvPr id="1185" name=""/>
              <p:cNvGrpSpPr/>
              <p:nvPr/>
            </p:nvGrpSpPr>
            <p:grpSpPr>
              <a:xfrm>
                <a:off x="7446600" y="3466080"/>
                <a:ext cx="2770200" cy="1513800"/>
                <a:chOff x="7446600" y="3466080"/>
                <a:chExt cx="2770200" cy="1513800"/>
              </a:xfrm>
            </p:grpSpPr>
            <p:grpSp>
              <p:nvGrpSpPr>
                <p:cNvPr id="1186" name=""/>
                <p:cNvGrpSpPr/>
                <p:nvPr/>
              </p:nvGrpSpPr>
              <p:grpSpPr>
                <a:xfrm>
                  <a:off x="7446600" y="3661560"/>
                  <a:ext cx="1128960" cy="1318320"/>
                  <a:chOff x="7446600" y="3661560"/>
                  <a:chExt cx="1128960" cy="1318320"/>
                </a:xfrm>
              </p:grpSpPr>
              <p:sp>
                <p:nvSpPr>
                  <p:cNvPr id="1187" name=""/>
                  <p:cNvSpPr/>
                  <p:nvPr/>
                </p:nvSpPr>
                <p:spPr>
                  <a:xfrm>
                    <a:off x="7446600" y="3661560"/>
                    <a:ext cx="383040" cy="1318320"/>
                  </a:xfrm>
                  <a:custGeom>
                    <a:avLst/>
                    <a:gdLst>
                      <a:gd name="textAreaLeft" fmla="*/ 0 w 383040"/>
                      <a:gd name="textAreaRight" fmla="*/ 383400 w 383040"/>
                      <a:gd name="textAreaTop" fmla="*/ 0 h 1318320"/>
                      <a:gd name="textAreaBottom" fmla="*/ 1318680 h 1318320"/>
                    </a:gdLst>
                    <a:ahLst/>
                    <a:rect l="textAreaLeft" t="textAreaTop" r="textAreaRight" b="textAreaBottom"/>
                    <a:pathLst>
                      <a:path fill="none" w="1065" h="3663">
                        <a:moveTo>
                          <a:pt x="0" y="3663"/>
                        </a:moveTo>
                        <a:cubicBezTo>
                          <a:pt x="137" y="3273"/>
                          <a:pt x="336" y="2898"/>
                          <a:pt x="441" y="2502"/>
                        </a:cubicBezTo>
                        <a:cubicBezTo>
                          <a:pt x="576" y="2002"/>
                          <a:pt x="731" y="1515"/>
                          <a:pt x="883" y="1024"/>
                        </a:cubicBezTo>
                        <a:lnTo>
                          <a:pt x="515" y="937"/>
                        </a:lnTo>
                        <a:lnTo>
                          <a:pt x="1065" y="0"/>
                        </a:lnTo>
                      </a:path>
                    </a:pathLst>
                  </a:custGeom>
                  <a:noFill/>
                  <a:ln w="36720">
                    <a:solidFill>
                      <a:srgbClr val="000000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fr-FR" sz="18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188" name=""/>
                  <p:cNvSpPr/>
                  <p:nvPr/>
                </p:nvSpPr>
                <p:spPr>
                  <a:xfrm>
                    <a:off x="7837560" y="3663720"/>
                    <a:ext cx="344160" cy="323280"/>
                  </a:xfrm>
                  <a:custGeom>
                    <a:avLst/>
                    <a:gdLst>
                      <a:gd name="textAreaLeft" fmla="*/ 0 w 344160"/>
                      <a:gd name="textAreaRight" fmla="*/ 344520 w 344160"/>
                      <a:gd name="textAreaTop" fmla="*/ 0 h 323280"/>
                      <a:gd name="textAreaBottom" fmla="*/ 323640 h 323280"/>
                    </a:gdLst>
                    <a:ahLst/>
                    <a:rect l="textAreaLeft" t="textAreaTop" r="textAreaRight" b="textAreaBottom"/>
                    <a:pathLst>
                      <a:path fill="none" w="957" h="899">
                        <a:moveTo>
                          <a:pt x="0" y="0"/>
                        </a:moveTo>
                        <a:cubicBezTo>
                          <a:pt x="276" y="319"/>
                          <a:pt x="679" y="557"/>
                          <a:pt x="921" y="899"/>
                        </a:cubicBezTo>
                        <a:lnTo>
                          <a:pt x="957" y="899"/>
                        </a:lnTo>
                      </a:path>
                    </a:pathLst>
                  </a:custGeom>
                  <a:noFill/>
                  <a:ln w="36720">
                    <a:solidFill>
                      <a:srgbClr val="000000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fr-FR" sz="18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189" name=""/>
                  <p:cNvSpPr/>
                  <p:nvPr/>
                </p:nvSpPr>
                <p:spPr>
                  <a:xfrm>
                    <a:off x="8056080" y="4005360"/>
                    <a:ext cx="519480" cy="660240"/>
                  </a:xfrm>
                  <a:custGeom>
                    <a:avLst/>
                    <a:gdLst>
                      <a:gd name="textAreaLeft" fmla="*/ 0 w 519480"/>
                      <a:gd name="textAreaRight" fmla="*/ 519840 w 519480"/>
                      <a:gd name="textAreaTop" fmla="*/ 0 h 660240"/>
                      <a:gd name="textAreaBottom" fmla="*/ 660600 h 660240"/>
                    </a:gdLst>
                    <a:ahLst/>
                    <a:rect l="textAreaLeft" t="textAreaTop" r="textAreaRight" b="textAreaBottom"/>
                    <a:pathLst>
                      <a:path fill="none" w="1444" h="1835">
                        <a:moveTo>
                          <a:pt x="386" y="3"/>
                        </a:moveTo>
                        <a:cubicBezTo>
                          <a:pt x="-444" y="-50"/>
                          <a:pt x="306" y="607"/>
                          <a:pt x="424" y="772"/>
                        </a:cubicBezTo>
                        <a:cubicBezTo>
                          <a:pt x="704" y="1358"/>
                          <a:pt x="592" y="1582"/>
                          <a:pt x="1047" y="1755"/>
                        </a:cubicBezTo>
                        <a:lnTo>
                          <a:pt x="1444" y="1835"/>
                        </a:lnTo>
                      </a:path>
                    </a:pathLst>
                  </a:custGeom>
                  <a:noFill/>
                  <a:ln w="36720">
                    <a:solidFill>
                      <a:srgbClr val="000000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fr-FR" sz="18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</p:grpSp>
            <p:grpSp>
              <p:nvGrpSpPr>
                <p:cNvPr id="1190" name=""/>
                <p:cNvGrpSpPr/>
                <p:nvPr/>
              </p:nvGrpSpPr>
              <p:grpSpPr>
                <a:xfrm>
                  <a:off x="8883720" y="3466080"/>
                  <a:ext cx="1333080" cy="1071000"/>
                  <a:chOff x="8883720" y="3466080"/>
                  <a:chExt cx="1333080" cy="1071000"/>
                </a:xfrm>
              </p:grpSpPr>
              <p:sp>
                <p:nvSpPr>
                  <p:cNvPr id="1191" name=""/>
                  <p:cNvSpPr/>
                  <p:nvPr/>
                </p:nvSpPr>
                <p:spPr>
                  <a:xfrm>
                    <a:off x="8883720" y="3466080"/>
                    <a:ext cx="694800" cy="1071000"/>
                  </a:xfrm>
                  <a:custGeom>
                    <a:avLst/>
                    <a:gdLst>
                      <a:gd name="textAreaLeft" fmla="*/ 0 w 694800"/>
                      <a:gd name="textAreaRight" fmla="*/ 695160 w 694800"/>
                      <a:gd name="textAreaTop" fmla="*/ 0 h 1071000"/>
                      <a:gd name="textAreaBottom" fmla="*/ 1071360 h 1071000"/>
                    </a:gdLst>
                    <a:ahLst/>
                    <a:rect l="textAreaLeft" t="textAreaTop" r="textAreaRight" b="textAreaBottom"/>
                    <a:pathLst>
                      <a:path fill="none" w="1931" h="2976">
                        <a:moveTo>
                          <a:pt x="0" y="0"/>
                        </a:moveTo>
                        <a:cubicBezTo>
                          <a:pt x="491" y="273"/>
                          <a:pt x="1362" y="979"/>
                          <a:pt x="1388" y="1516"/>
                        </a:cubicBezTo>
                        <a:cubicBezTo>
                          <a:pt x="1400" y="1798"/>
                          <a:pt x="1812" y="2385"/>
                          <a:pt x="1005" y="2328"/>
                        </a:cubicBezTo>
                        <a:lnTo>
                          <a:pt x="1931" y="2976"/>
                        </a:lnTo>
                      </a:path>
                    </a:pathLst>
                  </a:custGeom>
                  <a:noFill/>
                  <a:ln w="36720">
                    <a:solidFill>
                      <a:srgbClr val="000000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fr-FR" sz="18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192" name=""/>
                  <p:cNvSpPr/>
                  <p:nvPr/>
                </p:nvSpPr>
                <p:spPr>
                  <a:xfrm>
                    <a:off x="9592200" y="3628080"/>
                    <a:ext cx="624600" cy="904320"/>
                  </a:xfrm>
                  <a:custGeom>
                    <a:avLst/>
                    <a:gdLst>
                      <a:gd name="textAreaLeft" fmla="*/ 0 w 624600"/>
                      <a:gd name="textAreaRight" fmla="*/ 624960 w 624600"/>
                      <a:gd name="textAreaTop" fmla="*/ 0 h 904320"/>
                      <a:gd name="textAreaBottom" fmla="*/ 904680 h 904320"/>
                    </a:gdLst>
                    <a:ahLst/>
                    <a:rect l="textAreaLeft" t="textAreaTop" r="textAreaRight" b="textAreaBottom"/>
                    <a:pathLst>
                      <a:path fill="none" w="1736" h="2513">
                        <a:moveTo>
                          <a:pt x="3" y="2513"/>
                        </a:moveTo>
                        <a:cubicBezTo>
                          <a:pt x="-67" y="2261"/>
                          <a:pt x="1246" y="1639"/>
                          <a:pt x="955" y="1600"/>
                        </a:cubicBezTo>
                        <a:cubicBezTo>
                          <a:pt x="-46" y="1677"/>
                          <a:pt x="601" y="1434"/>
                          <a:pt x="677" y="1098"/>
                        </a:cubicBezTo>
                        <a:cubicBezTo>
                          <a:pt x="916" y="635"/>
                          <a:pt x="824" y="886"/>
                          <a:pt x="1154" y="370"/>
                        </a:cubicBezTo>
                        <a:lnTo>
                          <a:pt x="1736" y="0"/>
                        </a:lnTo>
                      </a:path>
                    </a:pathLst>
                  </a:custGeom>
                  <a:noFill/>
                  <a:ln w="36720">
                    <a:solidFill>
                      <a:srgbClr val="000000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fr-FR" sz="18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</p:grpSp>
          </p:grpSp>
        </p:grpSp>
      </p:grpSp>
      <p:pic>
        <p:nvPicPr>
          <p:cNvPr id="1193" name="Picture 4_ 1" descr=""/>
          <p:cNvPicPr/>
          <p:nvPr/>
        </p:nvPicPr>
        <p:blipFill>
          <a:blip r:embed="rId4"/>
          <a:srcRect l="56386" t="4714" r="5183" b="69413"/>
          <a:stretch/>
        </p:blipFill>
        <p:spPr>
          <a:xfrm>
            <a:off x="3583440" y="-16920"/>
            <a:ext cx="2891520" cy="1627200"/>
          </a:xfrm>
          <a:prstGeom prst="rect">
            <a:avLst/>
          </a:prstGeom>
          <a:ln w="0">
            <a:noFill/>
          </a:ln>
        </p:spPr>
      </p:pic>
      <p:sp>
        <p:nvSpPr>
          <p:cNvPr id="1194" name=""/>
          <p:cNvSpPr/>
          <p:nvPr/>
        </p:nvSpPr>
        <p:spPr>
          <a:xfrm>
            <a:off x="3594600" y="1562040"/>
            <a:ext cx="2733120" cy="32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5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fr-FR" sz="1400" spc="-1" strike="noStrike">
                <a:solidFill>
                  <a:srgbClr val="000000"/>
                </a:solidFill>
                <a:latin typeface="Catarelle"/>
              </a:rPr>
              <a:t>Campagne d’observation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5" name=""/>
          <p:cNvSpPr/>
          <p:nvPr/>
        </p:nvSpPr>
        <p:spPr>
          <a:xfrm>
            <a:off x="6415200" y="1147320"/>
            <a:ext cx="860760" cy="849240"/>
          </a:xfrm>
          <a:prstGeom prst="line">
            <a:avLst/>
          </a:prstGeom>
          <a:ln w="367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6" name=""/>
          <p:cNvSpPr/>
          <p:nvPr/>
        </p:nvSpPr>
        <p:spPr>
          <a:xfrm rot="2794200">
            <a:off x="6292440" y="1214280"/>
            <a:ext cx="1267920" cy="32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5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fr-FR" sz="1600" spc="-1" strike="noStrike">
                <a:solidFill>
                  <a:srgbClr val="000000"/>
                </a:solidFill>
                <a:latin typeface="Catarelle"/>
              </a:rPr>
              <a:t>Evaluation</a:t>
            </a:r>
            <a:endParaRPr b="0" lang="fr-F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7" name=""/>
          <p:cNvSpPr/>
          <p:nvPr/>
        </p:nvSpPr>
        <p:spPr>
          <a:xfrm>
            <a:off x="356760" y="1331280"/>
            <a:ext cx="766080" cy="1432440"/>
          </a:xfrm>
          <a:prstGeom prst="line">
            <a:avLst/>
          </a:prstGeom>
          <a:ln w="183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8" name=""/>
          <p:cNvSpPr/>
          <p:nvPr/>
        </p:nvSpPr>
        <p:spPr>
          <a:xfrm>
            <a:off x="7122240" y="2236680"/>
            <a:ext cx="424800" cy="39852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99" name="" descr=""/>
          <p:cNvPicPr/>
          <p:nvPr/>
        </p:nvPicPr>
        <p:blipFill>
          <a:blip r:embed="rId5"/>
          <a:srcRect l="14890" t="14223" r="25876" b="31356"/>
          <a:stretch/>
        </p:blipFill>
        <p:spPr>
          <a:xfrm>
            <a:off x="7558200" y="566280"/>
            <a:ext cx="1785240" cy="1640160"/>
          </a:xfrm>
          <a:prstGeom prst="rect">
            <a:avLst/>
          </a:prstGeom>
          <a:ln w="0">
            <a:noFill/>
          </a:ln>
        </p:spPr>
      </p:pic>
      <p:sp>
        <p:nvSpPr>
          <p:cNvPr id="1200" name=""/>
          <p:cNvSpPr/>
          <p:nvPr/>
        </p:nvSpPr>
        <p:spPr>
          <a:xfrm>
            <a:off x="8716320" y="1278360"/>
            <a:ext cx="429480" cy="388080"/>
          </a:xfrm>
          <a:prstGeom prst="rect">
            <a:avLst/>
          </a:prstGeom>
          <a:noFill/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1" name=""/>
          <p:cNvSpPr/>
          <p:nvPr/>
        </p:nvSpPr>
        <p:spPr>
          <a:xfrm>
            <a:off x="7543080" y="544680"/>
            <a:ext cx="1794960" cy="168552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202" name=""/>
          <p:cNvGrpSpPr/>
          <p:nvPr/>
        </p:nvGrpSpPr>
        <p:grpSpPr>
          <a:xfrm>
            <a:off x="9192240" y="0"/>
            <a:ext cx="1506240" cy="1392120"/>
            <a:chOff x="9192240" y="0"/>
            <a:chExt cx="1506240" cy="1392120"/>
          </a:xfrm>
        </p:grpSpPr>
        <p:pic>
          <p:nvPicPr>
            <p:cNvPr id="1203" name="" descr=""/>
            <p:cNvPicPr/>
            <p:nvPr/>
          </p:nvPicPr>
          <p:blipFill>
            <a:blip r:embed="rId6"/>
            <a:srcRect l="53930" t="38977" r="32376" b="48337"/>
            <a:stretch/>
          </p:blipFill>
          <p:spPr>
            <a:xfrm>
              <a:off x="9209520" y="0"/>
              <a:ext cx="1443600" cy="1390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204" name=""/>
            <p:cNvSpPr/>
            <p:nvPr/>
          </p:nvSpPr>
          <p:spPr>
            <a:xfrm>
              <a:off x="9196920" y="0"/>
              <a:ext cx="1427760" cy="1392120"/>
            </a:xfrm>
            <a:prstGeom prst="rect">
              <a:avLst/>
            </a:prstGeom>
            <a:noFill/>
            <a:ln w="1836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fr-F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05" name=""/>
            <p:cNvSpPr/>
            <p:nvPr/>
          </p:nvSpPr>
          <p:spPr>
            <a:xfrm>
              <a:off x="9192240" y="33840"/>
              <a:ext cx="1506240" cy="334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95000"/>
                </a:lnSpc>
                <a:tabLst>
                  <a:tab algn="l" pos="0"/>
                  <a:tab algn="l" pos="457200"/>
                  <a:tab algn="l" pos="914400"/>
                  <a:tab algn="l" pos="1371600"/>
                  <a:tab algn="l" pos="1828800"/>
                  <a:tab algn="l" pos="2286000"/>
                  <a:tab algn="l" pos="2743200"/>
                  <a:tab algn="l" pos="3200400"/>
                  <a:tab algn="l" pos="3657600"/>
                  <a:tab algn="l" pos="4114800"/>
                  <a:tab algn="l" pos="4572000"/>
                  <a:tab algn="l" pos="5029200"/>
                  <a:tab algn="l" pos="5486400"/>
                  <a:tab algn="l" pos="5943600"/>
                  <a:tab algn="l" pos="6400800"/>
                  <a:tab algn="l" pos="6858000"/>
                  <a:tab algn="l" pos="7315200"/>
                  <a:tab algn="l" pos="7772400"/>
                  <a:tab algn="l" pos="8229600"/>
                  <a:tab algn="l" pos="8686800"/>
                  <a:tab algn="l" pos="9144000"/>
                </a:tabLst>
              </a:pPr>
              <a:r>
                <a:rPr b="0" lang="fr-FR" sz="1600" spc="-1" strike="noStrike">
                  <a:solidFill>
                    <a:srgbClr val="000000"/>
                  </a:solidFill>
                  <a:latin typeface="Catarelle"/>
                </a:rPr>
                <a:t>maille de 8m</a:t>
              </a:r>
              <a:endParaRPr b="0" lang="fr-FR" sz="16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06" name=""/>
            <p:cNvSpPr/>
            <p:nvPr/>
          </p:nvSpPr>
          <p:spPr>
            <a:xfrm>
              <a:off x="10167840" y="532440"/>
              <a:ext cx="81720" cy="104760"/>
            </a:xfrm>
            <a:prstGeom prst="rect">
              <a:avLst/>
            </a:prstGeom>
            <a:noFill/>
            <a:ln w="18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fr-F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207" name=""/>
          <p:cNvSpPr/>
          <p:nvPr/>
        </p:nvSpPr>
        <p:spPr>
          <a:xfrm>
            <a:off x="3647160" y="2035800"/>
            <a:ext cx="3190320" cy="552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5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fr-FR" sz="1400" spc="-1" strike="noStrike">
                <a:solidFill>
                  <a:srgbClr val="000000"/>
                </a:solidFill>
                <a:latin typeface="Catarelle"/>
              </a:rPr>
              <a:t>Simulation détaillée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5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fr-FR" sz="1400" spc="-1" strike="noStrike">
                <a:solidFill>
                  <a:srgbClr val="000000"/>
                </a:solidFill>
                <a:latin typeface="Catarelle"/>
              </a:rPr>
              <a:t>(LES : Large Eddy Simulation)</a:t>
            </a:r>
            <a:endParaRPr b="0" lang="fr-FR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08" name="" descr=""/>
          <p:cNvPicPr/>
          <p:nvPr/>
        </p:nvPicPr>
        <p:blipFill>
          <a:blip r:embed="rId7"/>
          <a:stretch/>
        </p:blipFill>
        <p:spPr>
          <a:xfrm>
            <a:off x="32760" y="4822560"/>
            <a:ext cx="6004800" cy="2570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9" name=""/>
          <p:cNvGrpSpPr/>
          <p:nvPr/>
        </p:nvGrpSpPr>
        <p:grpSpPr>
          <a:xfrm>
            <a:off x="114480" y="828720"/>
            <a:ext cx="10416960" cy="4070160"/>
            <a:chOff x="114480" y="828720"/>
            <a:chExt cx="10416960" cy="4070160"/>
          </a:xfrm>
        </p:grpSpPr>
        <p:pic>
          <p:nvPicPr>
            <p:cNvPr id="1210" name="" descr=""/>
            <p:cNvPicPr/>
            <p:nvPr/>
          </p:nvPicPr>
          <p:blipFill>
            <a:blip r:embed="rId1"/>
            <a:srcRect l="588" t="6734" r="0" b="819"/>
            <a:stretch/>
          </p:blipFill>
          <p:spPr>
            <a:xfrm>
              <a:off x="268200" y="892440"/>
              <a:ext cx="9510120" cy="3813840"/>
            </a:xfrm>
            <a:prstGeom prst="rect">
              <a:avLst/>
            </a:prstGeom>
            <a:ln w="0">
              <a:noFill/>
            </a:ln>
          </p:spPr>
        </p:pic>
        <p:grpSp>
          <p:nvGrpSpPr>
            <p:cNvPr id="1211" name=""/>
            <p:cNvGrpSpPr/>
            <p:nvPr/>
          </p:nvGrpSpPr>
          <p:grpSpPr>
            <a:xfrm>
              <a:off x="114480" y="828720"/>
              <a:ext cx="10416960" cy="4070160"/>
              <a:chOff x="114480" y="828720"/>
              <a:chExt cx="10416960" cy="4070160"/>
            </a:xfrm>
          </p:grpSpPr>
          <p:grpSp>
            <p:nvGrpSpPr>
              <p:cNvPr id="1212" name=""/>
              <p:cNvGrpSpPr/>
              <p:nvPr/>
            </p:nvGrpSpPr>
            <p:grpSpPr>
              <a:xfrm>
                <a:off x="114480" y="828720"/>
                <a:ext cx="10416960" cy="4070160"/>
                <a:chOff x="114480" y="828720"/>
                <a:chExt cx="10416960" cy="4070160"/>
              </a:xfrm>
            </p:grpSpPr>
            <p:grpSp>
              <p:nvGrpSpPr>
                <p:cNvPr id="1213" name=""/>
                <p:cNvGrpSpPr/>
                <p:nvPr/>
              </p:nvGrpSpPr>
              <p:grpSpPr>
                <a:xfrm>
                  <a:off x="165600" y="857520"/>
                  <a:ext cx="10290240" cy="3909600"/>
                  <a:chOff x="165600" y="857520"/>
                  <a:chExt cx="10290240" cy="3909600"/>
                </a:xfrm>
              </p:grpSpPr>
              <p:grpSp>
                <p:nvGrpSpPr>
                  <p:cNvPr id="1214" name=""/>
                  <p:cNvGrpSpPr/>
                  <p:nvPr/>
                </p:nvGrpSpPr>
                <p:grpSpPr>
                  <a:xfrm>
                    <a:off x="165600" y="857520"/>
                    <a:ext cx="10290240" cy="3909600"/>
                    <a:chOff x="165600" y="857520"/>
                    <a:chExt cx="10290240" cy="3909600"/>
                  </a:xfrm>
                </p:grpSpPr>
                <p:grpSp>
                  <p:nvGrpSpPr>
                    <p:cNvPr id="1215" name=""/>
                    <p:cNvGrpSpPr/>
                    <p:nvPr/>
                  </p:nvGrpSpPr>
                  <p:grpSpPr>
                    <a:xfrm>
                      <a:off x="165600" y="857520"/>
                      <a:ext cx="10290240" cy="3909600"/>
                      <a:chOff x="165600" y="857520"/>
                      <a:chExt cx="10290240" cy="3909600"/>
                    </a:xfrm>
                  </p:grpSpPr>
                  <p:sp>
                    <p:nvSpPr>
                      <p:cNvPr id="1216" name=""/>
                      <p:cNvSpPr/>
                      <p:nvPr/>
                    </p:nvSpPr>
                    <p:spPr>
                      <a:xfrm flipV="1">
                        <a:off x="261360" y="856800"/>
                        <a:ext cx="5171400" cy="1011960"/>
                      </a:xfrm>
                      <a:custGeom>
                        <a:avLst/>
                        <a:gdLst>
                          <a:gd name="textAreaLeft" fmla="*/ 0 w 5171400"/>
                          <a:gd name="textAreaRight" fmla="*/ 5171760 w 5171400"/>
                          <a:gd name="textAreaTop" fmla="*/ -360 h 1011960"/>
                          <a:gd name="textAreaBottom" fmla="*/ 1011960 h 1011960"/>
                        </a:gdLst>
                        <a:ahLst/>
                        <a:rect l="textAreaLeft" t="textAreaTop" r="textAreaRight" b="textAreaBottom"/>
                        <a:pathLst>
                          <a:path w="21600" h="21600">
                            <a:moveTo>
                              <a:pt x="0" y="0"/>
                            </a:moveTo>
                            <a:lnTo>
                              <a:pt x="21600" y="21600"/>
                            </a:lnTo>
                            <a:lnTo>
                              <a:pt x="0" y="2160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0">
                        <a:noFill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  <p:txBody>
                      <a:bodyPr lIns="90000" rIns="90000" tIns="45000" bIns="45000" anchor="t">
                        <a:noAutofit/>
                      </a:bodyPr>
                      <a:p>
                        <a:endParaRPr b="0" lang="fr-FR" sz="1800" spc="-1" strike="noStrike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217" name=""/>
                      <p:cNvSpPr/>
                      <p:nvPr/>
                    </p:nvSpPr>
                    <p:spPr>
                      <a:xfrm flipH="1" flipV="1">
                        <a:off x="5188320" y="857880"/>
                        <a:ext cx="5267520" cy="1011960"/>
                      </a:xfrm>
                      <a:custGeom>
                        <a:avLst/>
                        <a:gdLst>
                          <a:gd name="textAreaLeft" fmla="*/ 360 w 5267520"/>
                          <a:gd name="textAreaRight" fmla="*/ 5268240 w 5267520"/>
                          <a:gd name="textAreaTop" fmla="*/ -360 h 1011960"/>
                          <a:gd name="textAreaBottom" fmla="*/ 1011960 h 1011960"/>
                        </a:gdLst>
                        <a:ahLst/>
                        <a:rect l="textAreaLeft" t="textAreaTop" r="textAreaRight" b="textAreaBottom"/>
                        <a:pathLst>
                          <a:path w="21600" h="21600">
                            <a:moveTo>
                              <a:pt x="0" y="0"/>
                            </a:moveTo>
                            <a:lnTo>
                              <a:pt x="21600" y="21600"/>
                            </a:lnTo>
                            <a:lnTo>
                              <a:pt x="0" y="2160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0">
                        <a:noFill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  <p:txBody>
                      <a:bodyPr lIns="90000" rIns="90000" tIns="45000" bIns="45000" anchor="t">
                        <a:noAutofit/>
                      </a:bodyPr>
                      <a:p>
                        <a:endParaRPr b="0" lang="fr-FR" sz="1800" spc="-1" strike="noStrike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218" name=""/>
                      <p:cNvSpPr/>
                      <p:nvPr/>
                    </p:nvSpPr>
                    <p:spPr>
                      <a:xfrm>
                        <a:off x="165600" y="3832200"/>
                        <a:ext cx="5147280" cy="934920"/>
                      </a:xfrm>
                      <a:custGeom>
                        <a:avLst/>
                        <a:gdLst>
                          <a:gd name="textAreaLeft" fmla="*/ 0 w 5147280"/>
                          <a:gd name="textAreaRight" fmla="*/ 5147640 w 5147280"/>
                          <a:gd name="textAreaTop" fmla="*/ 0 h 934920"/>
                          <a:gd name="textAreaBottom" fmla="*/ 935280 h 934920"/>
                        </a:gdLst>
                        <a:ahLst/>
                        <a:rect l="textAreaLeft" t="textAreaTop" r="textAreaRight" b="textAreaBottom"/>
                        <a:pathLst>
                          <a:path w="21600" h="21600">
                            <a:moveTo>
                              <a:pt x="0" y="0"/>
                            </a:moveTo>
                            <a:lnTo>
                              <a:pt x="21600" y="21600"/>
                            </a:lnTo>
                            <a:lnTo>
                              <a:pt x="0" y="2160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0">
                        <a:noFill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  <p:txBody>
                      <a:bodyPr lIns="90000" rIns="90000" tIns="45000" bIns="45000" anchor="t">
                        <a:noAutofit/>
                      </a:bodyPr>
                      <a:p>
                        <a:endParaRPr b="0" lang="fr-FR" sz="1800" spc="-1" strike="noStrike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  <p:sp>
                    <p:nvSpPr>
                      <p:cNvPr id="1219" name=""/>
                      <p:cNvSpPr/>
                      <p:nvPr/>
                    </p:nvSpPr>
                    <p:spPr>
                      <a:xfrm flipH="1">
                        <a:off x="5188320" y="3832200"/>
                        <a:ext cx="5267520" cy="928080"/>
                      </a:xfrm>
                      <a:custGeom>
                        <a:avLst/>
                        <a:gdLst>
                          <a:gd name="textAreaLeft" fmla="*/ 360 w 5267520"/>
                          <a:gd name="textAreaRight" fmla="*/ 5268240 w 5267520"/>
                          <a:gd name="textAreaTop" fmla="*/ 0 h 928080"/>
                          <a:gd name="textAreaBottom" fmla="*/ 928440 h 928080"/>
                        </a:gdLst>
                        <a:ahLst/>
                        <a:rect l="textAreaLeft" t="textAreaTop" r="textAreaRight" b="textAreaBottom"/>
                        <a:pathLst>
                          <a:path w="21600" h="21600">
                            <a:moveTo>
                              <a:pt x="0" y="0"/>
                            </a:moveTo>
                            <a:lnTo>
                              <a:pt x="21600" y="21600"/>
                            </a:lnTo>
                            <a:lnTo>
                              <a:pt x="0" y="2160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0">
                        <a:noFill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  <p:txBody>
                      <a:bodyPr lIns="90000" rIns="90000" tIns="45000" bIns="45000" anchor="t">
                        <a:noAutofit/>
                      </a:bodyPr>
                      <a:p>
                        <a:endParaRPr b="0" lang="fr-FR" sz="1800" spc="-1" strike="noStrike">
                          <a:solidFill>
                            <a:srgbClr val="000000"/>
                          </a:solidFill>
                          <a:latin typeface="Arial"/>
                        </a:endParaRPr>
                      </a:p>
                    </p:txBody>
                  </p:sp>
                </p:grpSp>
              </p:grpSp>
            </p:grpSp>
            <p:sp>
              <p:nvSpPr>
                <p:cNvPr id="1220" name=""/>
                <p:cNvSpPr/>
                <p:nvPr/>
              </p:nvSpPr>
              <p:spPr>
                <a:xfrm>
                  <a:off x="5337000" y="912600"/>
                  <a:ext cx="5092200" cy="3855240"/>
                </a:xfrm>
                <a:custGeom>
                  <a:avLst/>
                  <a:gdLst>
                    <a:gd name="textAreaLeft" fmla="*/ 0 w 5092200"/>
                    <a:gd name="textAreaRight" fmla="*/ 5092560 w 5092200"/>
                    <a:gd name="textAreaTop" fmla="*/ 0 h 3855240"/>
                    <a:gd name="textAreaBottom" fmla="*/ 3855600 h 3855240"/>
                  </a:gdLst>
                  <a:ahLst/>
                  <a:rect l="textAreaLeft" t="textAreaTop" r="textAreaRight" b="textAreaBottom"/>
                  <a:pathLst>
                    <a:path w="8880" h="6672">
                      <a:moveTo>
                        <a:pt x="0" y="0"/>
                      </a:moveTo>
                      <a:lnTo>
                        <a:pt x="8880" y="1685"/>
                      </a:lnTo>
                      <a:lnTo>
                        <a:pt x="8880" y="5005"/>
                      </a:lnTo>
                      <a:lnTo>
                        <a:pt x="3" y="667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9ccff"/>
                </a:solidFill>
                <a:ln w="0">
                  <a:solidFill>
                    <a:srgbClr val="00000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lIns="90000" rIns="90000" tIns="45000" bIns="45000" anchor="t">
                  <a:noAutofit/>
                </a:bodyPr>
                <a:p>
                  <a:endParaRPr b="0" lang="fr-FR" sz="18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pic>
              <p:nvPicPr>
                <p:cNvPr id="1221" name="" descr=""/>
                <p:cNvPicPr/>
                <p:nvPr/>
              </p:nvPicPr>
              <p:blipFill>
                <a:blip r:embed="rId2"/>
                <a:srcRect l="15153" t="12953" r="12966" b="54396"/>
                <a:stretch/>
              </p:blipFill>
              <p:spPr>
                <a:xfrm>
                  <a:off x="114480" y="828720"/>
                  <a:ext cx="10416960" cy="4070160"/>
                </a:xfrm>
                <a:prstGeom prst="rect">
                  <a:avLst/>
                </a:prstGeom>
                <a:ln w="0">
                  <a:noFill/>
                </a:ln>
              </p:spPr>
            </p:pic>
            <p:grpSp>
              <p:nvGrpSpPr>
                <p:cNvPr id="1222" name=""/>
                <p:cNvGrpSpPr/>
                <p:nvPr/>
              </p:nvGrpSpPr>
              <p:grpSpPr>
                <a:xfrm>
                  <a:off x="5346720" y="1699200"/>
                  <a:ext cx="1936800" cy="1523160"/>
                  <a:chOff x="5346720" y="1699200"/>
                  <a:chExt cx="1936800" cy="1523160"/>
                </a:xfrm>
              </p:grpSpPr>
              <p:sp>
                <p:nvSpPr>
                  <p:cNvPr id="1223" name=""/>
                  <p:cNvSpPr/>
                  <p:nvPr/>
                </p:nvSpPr>
                <p:spPr>
                  <a:xfrm>
                    <a:off x="5374800" y="2839680"/>
                    <a:ext cx="1908720" cy="382680"/>
                  </a:xfrm>
                  <a:custGeom>
                    <a:avLst/>
                    <a:gdLst>
                      <a:gd name="textAreaLeft" fmla="*/ 0 w 1908720"/>
                      <a:gd name="textAreaRight" fmla="*/ 1909080 w 1908720"/>
                      <a:gd name="textAreaTop" fmla="*/ 0 h 382680"/>
                      <a:gd name="textAreaBottom" fmla="*/ 383040 h 382680"/>
                    </a:gdLst>
                    <a:ahLst/>
                    <a:rect l="textAreaLeft" t="textAreaTop" r="textAreaRight" b="textAreaBottom"/>
                    <a:pathLst>
                      <a:path w="3329" h="663">
                        <a:moveTo>
                          <a:pt x="2" y="0"/>
                        </a:moveTo>
                        <a:lnTo>
                          <a:pt x="3298" y="14"/>
                        </a:lnTo>
                        <a:lnTo>
                          <a:pt x="3329" y="533"/>
                        </a:lnTo>
                        <a:lnTo>
                          <a:pt x="0" y="663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00000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fr-FR" sz="18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224" name=""/>
                  <p:cNvSpPr/>
                  <p:nvPr/>
                </p:nvSpPr>
                <p:spPr>
                  <a:xfrm>
                    <a:off x="5360400" y="2466360"/>
                    <a:ext cx="1569240" cy="367560"/>
                  </a:xfrm>
                  <a:custGeom>
                    <a:avLst/>
                    <a:gdLst>
                      <a:gd name="textAreaLeft" fmla="*/ 0 w 1569240"/>
                      <a:gd name="textAreaRight" fmla="*/ 1569600 w 1569240"/>
                      <a:gd name="textAreaTop" fmla="*/ 0 h 367560"/>
                      <a:gd name="textAreaBottom" fmla="*/ 367920 h 367560"/>
                    </a:gdLst>
                    <a:ahLst/>
                    <a:rect l="textAreaLeft" t="textAreaTop" r="textAreaRight" b="textAreaBottom"/>
                    <a:pathLst>
                      <a:path w="2737" h="637">
                        <a:moveTo>
                          <a:pt x="0" y="0"/>
                        </a:moveTo>
                        <a:lnTo>
                          <a:pt x="2737" y="96"/>
                        </a:lnTo>
                        <a:lnTo>
                          <a:pt x="2737" y="637"/>
                        </a:lnTo>
                        <a:lnTo>
                          <a:pt x="0" y="59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00000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fr-FR" sz="18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225" name=""/>
                  <p:cNvSpPr/>
                  <p:nvPr/>
                </p:nvSpPr>
                <p:spPr>
                  <a:xfrm>
                    <a:off x="5374800" y="1699200"/>
                    <a:ext cx="374040" cy="373320"/>
                  </a:xfrm>
                  <a:custGeom>
                    <a:avLst/>
                    <a:gdLst>
                      <a:gd name="textAreaLeft" fmla="*/ 0 w 374040"/>
                      <a:gd name="textAreaRight" fmla="*/ 374400 w 374040"/>
                      <a:gd name="textAreaTop" fmla="*/ 0 h 373320"/>
                      <a:gd name="textAreaBottom" fmla="*/ 373680 h 373320"/>
                    </a:gdLst>
                    <a:ahLst/>
                    <a:rect l="textAreaLeft" t="textAreaTop" r="textAreaRight" b="textAreaBottom"/>
                    <a:pathLst>
                      <a:path w="653" h="647">
                        <a:moveTo>
                          <a:pt x="0" y="0"/>
                        </a:moveTo>
                        <a:lnTo>
                          <a:pt x="629" y="65"/>
                        </a:lnTo>
                        <a:lnTo>
                          <a:pt x="653" y="647"/>
                        </a:lnTo>
                        <a:lnTo>
                          <a:pt x="0" y="5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00000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fr-FR" sz="18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226" name=""/>
                  <p:cNvSpPr/>
                  <p:nvPr/>
                </p:nvSpPr>
                <p:spPr>
                  <a:xfrm>
                    <a:off x="5346720" y="2091960"/>
                    <a:ext cx="807480" cy="360720"/>
                  </a:xfrm>
                  <a:custGeom>
                    <a:avLst/>
                    <a:gdLst>
                      <a:gd name="textAreaLeft" fmla="*/ 0 w 807480"/>
                      <a:gd name="textAreaRight" fmla="*/ 807840 w 807480"/>
                      <a:gd name="textAreaTop" fmla="*/ 0 h 360720"/>
                      <a:gd name="textAreaBottom" fmla="*/ 361080 h 360720"/>
                    </a:gdLst>
                    <a:ahLst/>
                    <a:rect l="textAreaLeft" t="textAreaTop" r="textAreaRight" b="textAreaBottom"/>
                    <a:pathLst>
                      <a:path w="1409" h="625">
                        <a:moveTo>
                          <a:pt x="0" y="0"/>
                        </a:moveTo>
                        <a:lnTo>
                          <a:pt x="1404" y="76"/>
                        </a:lnTo>
                        <a:lnTo>
                          <a:pt x="1409" y="625"/>
                        </a:lnTo>
                        <a:lnTo>
                          <a:pt x="24" y="58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00000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fr-FR" sz="18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</p:grpSp>
          </p:grpSp>
          <p:grpSp>
            <p:nvGrpSpPr>
              <p:cNvPr id="1227" name=""/>
              <p:cNvGrpSpPr/>
              <p:nvPr/>
            </p:nvGrpSpPr>
            <p:grpSpPr>
              <a:xfrm>
                <a:off x="5616720" y="2021040"/>
                <a:ext cx="4413600" cy="2430000"/>
                <a:chOff x="5616720" y="2021040"/>
                <a:chExt cx="4413600" cy="2430000"/>
              </a:xfrm>
            </p:grpSpPr>
            <p:grpSp>
              <p:nvGrpSpPr>
                <p:cNvPr id="1228" name=""/>
                <p:cNvGrpSpPr/>
                <p:nvPr/>
              </p:nvGrpSpPr>
              <p:grpSpPr>
                <a:xfrm>
                  <a:off x="5616720" y="2334600"/>
                  <a:ext cx="1798920" cy="2116440"/>
                  <a:chOff x="5616720" y="2334600"/>
                  <a:chExt cx="1798920" cy="2116440"/>
                </a:xfrm>
              </p:grpSpPr>
              <p:sp>
                <p:nvSpPr>
                  <p:cNvPr id="1229" name=""/>
                  <p:cNvSpPr/>
                  <p:nvPr/>
                </p:nvSpPr>
                <p:spPr>
                  <a:xfrm>
                    <a:off x="5616720" y="2334600"/>
                    <a:ext cx="610560" cy="2116440"/>
                  </a:xfrm>
                  <a:custGeom>
                    <a:avLst/>
                    <a:gdLst>
                      <a:gd name="textAreaLeft" fmla="*/ 0 w 610560"/>
                      <a:gd name="textAreaRight" fmla="*/ 610920 w 610560"/>
                      <a:gd name="textAreaTop" fmla="*/ 0 h 2116440"/>
                      <a:gd name="textAreaBottom" fmla="*/ 2116800 h 2116440"/>
                    </a:gdLst>
                    <a:ahLst/>
                    <a:rect l="textAreaLeft" t="textAreaTop" r="textAreaRight" b="textAreaBottom"/>
                    <a:pathLst>
                      <a:path fill="none" w="1065" h="3663">
                        <a:moveTo>
                          <a:pt x="0" y="3663"/>
                        </a:moveTo>
                        <a:cubicBezTo>
                          <a:pt x="137" y="3273"/>
                          <a:pt x="336" y="2898"/>
                          <a:pt x="441" y="2502"/>
                        </a:cubicBezTo>
                        <a:cubicBezTo>
                          <a:pt x="576" y="2002"/>
                          <a:pt x="731" y="1515"/>
                          <a:pt x="883" y="1024"/>
                        </a:cubicBezTo>
                        <a:lnTo>
                          <a:pt x="515" y="937"/>
                        </a:lnTo>
                        <a:lnTo>
                          <a:pt x="1065" y="0"/>
                        </a:lnTo>
                      </a:path>
                    </a:pathLst>
                  </a:custGeom>
                  <a:noFill/>
                  <a:ln w="36720">
                    <a:solidFill>
                      <a:srgbClr val="000000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fr-FR" sz="18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230" name=""/>
                  <p:cNvSpPr/>
                  <p:nvPr/>
                </p:nvSpPr>
                <p:spPr>
                  <a:xfrm>
                    <a:off x="6239880" y="2338200"/>
                    <a:ext cx="548280" cy="519120"/>
                  </a:xfrm>
                  <a:custGeom>
                    <a:avLst/>
                    <a:gdLst>
                      <a:gd name="textAreaLeft" fmla="*/ 0 w 548280"/>
                      <a:gd name="textAreaRight" fmla="*/ 548640 w 548280"/>
                      <a:gd name="textAreaTop" fmla="*/ 0 h 519120"/>
                      <a:gd name="textAreaBottom" fmla="*/ 519480 h 519120"/>
                    </a:gdLst>
                    <a:ahLst/>
                    <a:rect l="textAreaLeft" t="textAreaTop" r="textAreaRight" b="textAreaBottom"/>
                    <a:pathLst>
                      <a:path fill="none" w="957" h="899">
                        <a:moveTo>
                          <a:pt x="0" y="0"/>
                        </a:moveTo>
                        <a:cubicBezTo>
                          <a:pt x="276" y="319"/>
                          <a:pt x="679" y="557"/>
                          <a:pt x="921" y="899"/>
                        </a:cubicBezTo>
                        <a:lnTo>
                          <a:pt x="957" y="899"/>
                        </a:lnTo>
                      </a:path>
                    </a:pathLst>
                  </a:custGeom>
                  <a:noFill/>
                  <a:ln w="36720">
                    <a:solidFill>
                      <a:srgbClr val="000000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fr-FR" sz="18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231" name=""/>
                  <p:cNvSpPr/>
                  <p:nvPr/>
                </p:nvSpPr>
                <p:spPr>
                  <a:xfrm>
                    <a:off x="6588000" y="2886480"/>
                    <a:ext cx="827640" cy="1059840"/>
                  </a:xfrm>
                  <a:custGeom>
                    <a:avLst/>
                    <a:gdLst>
                      <a:gd name="textAreaLeft" fmla="*/ 0 w 827640"/>
                      <a:gd name="textAreaRight" fmla="*/ 828000 w 827640"/>
                      <a:gd name="textAreaTop" fmla="*/ 0 h 1059840"/>
                      <a:gd name="textAreaBottom" fmla="*/ 1060200 h 1059840"/>
                    </a:gdLst>
                    <a:ahLst/>
                    <a:rect l="textAreaLeft" t="textAreaTop" r="textAreaRight" b="textAreaBottom"/>
                    <a:pathLst>
                      <a:path fill="none" w="1444" h="1835">
                        <a:moveTo>
                          <a:pt x="386" y="3"/>
                        </a:moveTo>
                        <a:cubicBezTo>
                          <a:pt x="-444" y="-50"/>
                          <a:pt x="306" y="607"/>
                          <a:pt x="424" y="772"/>
                        </a:cubicBezTo>
                        <a:cubicBezTo>
                          <a:pt x="704" y="1358"/>
                          <a:pt x="592" y="1582"/>
                          <a:pt x="1047" y="1755"/>
                        </a:cubicBezTo>
                        <a:lnTo>
                          <a:pt x="1444" y="1835"/>
                        </a:lnTo>
                      </a:path>
                    </a:pathLst>
                  </a:custGeom>
                  <a:noFill/>
                  <a:ln w="36720">
                    <a:solidFill>
                      <a:srgbClr val="000000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fr-FR" sz="18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</p:grpSp>
            <p:grpSp>
              <p:nvGrpSpPr>
                <p:cNvPr id="1232" name=""/>
                <p:cNvGrpSpPr/>
                <p:nvPr/>
              </p:nvGrpSpPr>
              <p:grpSpPr>
                <a:xfrm>
                  <a:off x="7906320" y="2021040"/>
                  <a:ext cx="2124000" cy="1719000"/>
                  <a:chOff x="7906320" y="2021040"/>
                  <a:chExt cx="2124000" cy="1719000"/>
                </a:xfrm>
              </p:grpSpPr>
              <p:sp>
                <p:nvSpPr>
                  <p:cNvPr id="1233" name=""/>
                  <p:cNvSpPr/>
                  <p:nvPr/>
                </p:nvSpPr>
                <p:spPr>
                  <a:xfrm>
                    <a:off x="7906320" y="2021040"/>
                    <a:ext cx="1107000" cy="1719000"/>
                  </a:xfrm>
                  <a:custGeom>
                    <a:avLst/>
                    <a:gdLst>
                      <a:gd name="textAreaLeft" fmla="*/ 0 w 1107000"/>
                      <a:gd name="textAreaRight" fmla="*/ 1107360 w 1107000"/>
                      <a:gd name="textAreaTop" fmla="*/ 0 h 1719000"/>
                      <a:gd name="textAreaBottom" fmla="*/ 1719360 h 1719000"/>
                    </a:gdLst>
                    <a:ahLst/>
                    <a:rect l="textAreaLeft" t="textAreaTop" r="textAreaRight" b="textAreaBottom"/>
                    <a:pathLst>
                      <a:path fill="none" w="1931" h="2976">
                        <a:moveTo>
                          <a:pt x="0" y="0"/>
                        </a:moveTo>
                        <a:cubicBezTo>
                          <a:pt x="491" y="273"/>
                          <a:pt x="1362" y="979"/>
                          <a:pt x="1388" y="1516"/>
                        </a:cubicBezTo>
                        <a:cubicBezTo>
                          <a:pt x="1400" y="1798"/>
                          <a:pt x="1812" y="2385"/>
                          <a:pt x="1005" y="2328"/>
                        </a:cubicBezTo>
                        <a:lnTo>
                          <a:pt x="1931" y="2976"/>
                        </a:lnTo>
                      </a:path>
                    </a:pathLst>
                  </a:custGeom>
                  <a:noFill/>
                  <a:ln w="36720">
                    <a:solidFill>
                      <a:srgbClr val="000000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fr-FR" sz="18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234" name=""/>
                  <p:cNvSpPr/>
                  <p:nvPr/>
                </p:nvSpPr>
                <p:spPr>
                  <a:xfrm>
                    <a:off x="9035280" y="2280960"/>
                    <a:ext cx="995040" cy="1451880"/>
                  </a:xfrm>
                  <a:custGeom>
                    <a:avLst/>
                    <a:gdLst>
                      <a:gd name="textAreaLeft" fmla="*/ 0 w 995040"/>
                      <a:gd name="textAreaRight" fmla="*/ 995400 w 995040"/>
                      <a:gd name="textAreaTop" fmla="*/ 0 h 1451880"/>
                      <a:gd name="textAreaBottom" fmla="*/ 1452240 h 1451880"/>
                    </a:gdLst>
                    <a:ahLst/>
                    <a:rect l="textAreaLeft" t="textAreaTop" r="textAreaRight" b="textAreaBottom"/>
                    <a:pathLst>
                      <a:path fill="none" w="1736" h="2513">
                        <a:moveTo>
                          <a:pt x="3" y="2513"/>
                        </a:moveTo>
                        <a:cubicBezTo>
                          <a:pt x="-67" y="2261"/>
                          <a:pt x="1246" y="1639"/>
                          <a:pt x="955" y="1600"/>
                        </a:cubicBezTo>
                        <a:cubicBezTo>
                          <a:pt x="-46" y="1677"/>
                          <a:pt x="601" y="1434"/>
                          <a:pt x="677" y="1098"/>
                        </a:cubicBezTo>
                        <a:cubicBezTo>
                          <a:pt x="916" y="635"/>
                          <a:pt x="824" y="886"/>
                          <a:pt x="1154" y="370"/>
                        </a:cubicBezTo>
                        <a:lnTo>
                          <a:pt x="1736" y="0"/>
                        </a:lnTo>
                      </a:path>
                    </a:pathLst>
                  </a:custGeom>
                  <a:noFill/>
                  <a:ln w="36720">
                    <a:solidFill>
                      <a:srgbClr val="000000"/>
                    </a:solidFill>
                    <a:round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noAutofit/>
                  </a:bodyPr>
                  <a:p>
                    <a:endParaRPr b="0" lang="fr-FR" sz="1800" spc="-1" strike="noStrike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</p:grpSp>
          </p:grpSp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0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0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0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0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0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0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0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0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0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0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1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1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1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1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1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1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1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1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1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1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2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2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2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2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2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2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2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2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2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2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3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3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3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3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3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3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3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3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3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3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4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4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4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4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4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8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8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8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8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8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8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8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8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8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8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9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9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9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9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9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9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9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9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9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9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39299</TotalTime>
  <Application>LibreOffice/24.2.6.2$Linux_X86_64 LibreOffice_project/420$Build-2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en-US</dc:language>
  <cp:lastModifiedBy>hourdin</cp:lastModifiedBy>
  <dcterms:modified xsi:type="dcterms:W3CDTF">2024-11-18T16:40:31Z</dcterms:modified>
  <cp:revision>303</cp:revision>
  <dc:subject/>
  <dc:title>Diapositive 1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