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58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413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19:37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1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0436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5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3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3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December 13, 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1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93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1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2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86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December 13,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8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December 13, 2022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3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3.svg"/><Relationship Id="rId4" Type="http://schemas.openxmlformats.org/officeDocument/2006/relationships/image" Target="../media/image2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3786FF89-B6F6-830F-184D-0E744E59CD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65AD1C-2483-3732-8B79-4F311F627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65" y="1253925"/>
            <a:ext cx="3353466" cy="2068992"/>
          </a:xfrm>
        </p:spPr>
        <p:txBody>
          <a:bodyPr anchor="b">
            <a:normAutofit/>
          </a:bodyPr>
          <a:lstStyle/>
          <a:p>
            <a:r>
              <a:rPr lang="fr-FR" sz="4000" dirty="0"/>
              <a:t>Ma thèse en 5 mèmes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36994E-01B2-D41C-F1E3-1327B6AC0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694" y="3477169"/>
            <a:ext cx="2545977" cy="825890"/>
          </a:xfrm>
        </p:spPr>
        <p:txBody>
          <a:bodyPr>
            <a:normAutofit/>
          </a:bodyPr>
          <a:lstStyle/>
          <a:p>
            <a:r>
              <a:rPr lang="en-GB" sz="1800" dirty="0"/>
              <a:t>Nicolas Streel</a:t>
            </a:r>
          </a:p>
          <a:p>
            <a:r>
              <a:rPr lang="en-GB" sz="1800" dirty="0"/>
              <a:t>13/12/2022</a:t>
            </a:r>
            <a:endParaRPr lang="fr-FR" sz="1800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31FD3C-B2E0-4E60-A0FB-31A9FE9C5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19" y="-10"/>
            <a:ext cx="453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1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5440670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3" descr="Vue basse de nuages dans le ciel">
            <a:extLst>
              <a:ext uri="{FF2B5EF4-FFF2-40B4-BE49-F238E27FC236}">
                <a16:creationId xmlns:a16="http://schemas.microsoft.com/office/drawing/2014/main" id="{DFD5F4C6-3CA2-4069-909D-281FAA0861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5" name="Espace réservé du contenu 4" descr="Une image contenant personne, plancher, intérieur, complet&#10;&#10;Description générée automatiquement">
            <a:extLst>
              <a:ext uri="{FF2B5EF4-FFF2-40B4-BE49-F238E27FC236}">
                <a16:creationId xmlns:a16="http://schemas.microsoft.com/office/drawing/2014/main" id="{6012E638-DDD5-8375-E58B-D39C4DF9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81" y="349750"/>
            <a:ext cx="6323090" cy="63230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4CA1D29-C652-8E29-C5D1-B45FC358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810" y="751840"/>
            <a:ext cx="6252232" cy="1041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spc="0" dirty="0">
                <a:solidFill>
                  <a:schemeClr val="bg1"/>
                </a:solidFill>
                <a:latin typeface="Book Antiqua" panose="02040602050305030304" pitchFamily="18" charset="0"/>
              </a:rPr>
              <a:t>A la recherche du </a:t>
            </a:r>
            <a:r>
              <a:rPr lang="en-US" b="1" spc="0" dirty="0" err="1">
                <a:solidFill>
                  <a:schemeClr val="bg1"/>
                </a:solidFill>
                <a:latin typeface="Book Antiqua" panose="02040602050305030304" pitchFamily="18" charset="0"/>
              </a:rPr>
              <a:t>contrat</a:t>
            </a:r>
            <a:r>
              <a:rPr lang="en-US" b="1" spc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b="1" spc="0">
                <a:solidFill>
                  <a:schemeClr val="bg1"/>
                </a:solidFill>
                <a:latin typeface="Book Antiqua" panose="02040602050305030304" pitchFamily="18" charset="0"/>
              </a:rPr>
              <a:t>de travail, </a:t>
            </a:r>
            <a:r>
              <a:rPr lang="en-US" b="1" spc="0" dirty="0">
                <a:solidFill>
                  <a:schemeClr val="bg1"/>
                </a:solidFill>
                <a:latin typeface="Book Antiqua" panose="02040602050305030304" pitchFamily="18" charset="0"/>
              </a:rPr>
              <a:t>un </a:t>
            </a:r>
            <a:r>
              <a:rPr lang="en-US" b="1" spc="0" dirty="0" err="1">
                <a:solidFill>
                  <a:schemeClr val="bg1"/>
                </a:solidFill>
                <a:latin typeface="Book Antiqua" panose="02040602050305030304" pitchFamily="18" charset="0"/>
              </a:rPr>
              <a:t>mois</a:t>
            </a:r>
            <a:r>
              <a:rPr lang="en-US" b="1" spc="0" dirty="0">
                <a:solidFill>
                  <a:schemeClr val="bg1"/>
                </a:solidFill>
                <a:latin typeface="Book Antiqua" panose="02040602050305030304" pitchFamily="18" charset="0"/>
              </a:rPr>
              <a:t> après le début de ta </a:t>
            </a:r>
            <a:r>
              <a:rPr lang="en-US" b="1" spc="0" dirty="0" err="1">
                <a:solidFill>
                  <a:schemeClr val="bg1"/>
                </a:solidFill>
                <a:latin typeface="Book Antiqua" panose="02040602050305030304" pitchFamily="18" charset="0"/>
              </a:rPr>
              <a:t>thèse</a:t>
            </a:r>
            <a:endParaRPr lang="en-US" b="1" spc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D4A08-09D0-FC77-5302-BC2ACA69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4CA1C-8419-A5E2-8161-81EAA5E8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3" descr="Vue basse de nuages dans le ciel">
            <a:extLst>
              <a:ext uri="{FF2B5EF4-FFF2-40B4-BE49-F238E27FC236}">
                <a16:creationId xmlns:a16="http://schemas.microsoft.com/office/drawing/2014/main" id="{F8CDFC63-DF63-4985-A3DC-40639C8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5122" name="Picture 2" descr="https://i2.imgflip.com/744zz9.gif">
            <a:extLst>
              <a:ext uri="{FF2B5EF4-FFF2-40B4-BE49-F238E27FC236}">
                <a16:creationId xmlns:a16="http://schemas.microsoft.com/office/drawing/2014/main" id="{EBA18861-850E-40FC-8EBC-63360D729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54" y="163254"/>
            <a:ext cx="6531491" cy="653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5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D4A08-09D0-FC77-5302-BC2ACA69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A4CA1C-8419-A5E2-8161-81EAA5E8E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3" descr="Vue basse de nuages dans le ciel">
            <a:extLst>
              <a:ext uri="{FF2B5EF4-FFF2-40B4-BE49-F238E27FC236}">
                <a16:creationId xmlns:a16="http://schemas.microsoft.com/office/drawing/2014/main" id="{F8CDFC63-DF63-4985-A3DC-40639C8E5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4" name="Picture 2" descr="https://i.imgflip.com/744wlc.jpg">
            <a:extLst>
              <a:ext uri="{FF2B5EF4-FFF2-40B4-BE49-F238E27FC236}">
                <a16:creationId xmlns:a16="http://schemas.microsoft.com/office/drawing/2014/main" id="{76E8538B-FD9D-407B-AAC3-C625209F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50" y="320040"/>
            <a:ext cx="9693862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4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251204-173E-85D0-F9CB-224A8A43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Coche">
            <a:extLst>
              <a:ext uri="{FF2B5EF4-FFF2-40B4-BE49-F238E27FC236}">
                <a16:creationId xmlns:a16="http://schemas.microsoft.com/office/drawing/2014/main" id="{B92F689E-D859-4DC7-BB5E-5F59F48776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99100" y="3582987"/>
            <a:ext cx="914400" cy="914400"/>
          </a:xfrm>
        </p:spPr>
      </p:pic>
      <p:pic>
        <p:nvPicPr>
          <p:cNvPr id="6" name="Picture 3" descr="Vue basse de nuages dans le ciel">
            <a:extLst>
              <a:ext uri="{FF2B5EF4-FFF2-40B4-BE49-F238E27FC236}">
                <a16:creationId xmlns:a16="http://schemas.microsoft.com/office/drawing/2014/main" id="{12755238-492C-485D-B5F2-502F7CB51A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26B26D8-7239-2337-96B5-EB26F9C40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99729"/>
            <a:ext cx="5991225" cy="645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A71863C-EE4D-9D21-3CA9-5DBC6C41A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502919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 new look for MDPI papers - MDPI Blog">
            <a:extLst>
              <a:ext uri="{FF2B5EF4-FFF2-40B4-BE49-F238E27FC236}">
                <a16:creationId xmlns:a16="http://schemas.microsoft.com/office/drawing/2014/main" id="{4C266A62-2901-4064-8AEF-A2F0F873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58" b="89972" l="2331" r="97387">
                        <a14:foregroundMark x1="40042" y1="53602" x2="40042" y2="53602"/>
                        <a14:foregroundMark x1="64548" y1="48446" x2="64548" y2="48446"/>
                        <a14:foregroundMark x1="85734" y1="48870" x2="85734" y2="48870"/>
                        <a14:foregroundMark x1="20198" y1="27684" x2="20198" y2="27684"/>
                        <a14:foregroundMark x1="19774" y1="23093" x2="19774" y2="23093"/>
                        <a14:foregroundMark x1="5226" y1="31992" x2="5226" y2="31992"/>
                        <a14:foregroundMark x1="2331" y1="35240" x2="2331" y2="35240"/>
                        <a14:foregroundMark x1="54308" y1="69492" x2="54308" y2="69492"/>
                        <a14:foregroundMark x1="82415" y1="70692" x2="82415" y2="70692"/>
                        <a14:foregroundMark x1="97387" y1="66384" x2="97387" y2="66384"/>
                        <a14:backgroundMark x1="28814" y1="47528" x2="28814" y2="47528"/>
                        <a14:backgroundMark x1="16525" y1="46751" x2="16525" y2="46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544">
            <a:off x="7759704" y="5666494"/>
            <a:ext cx="820761" cy="8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Coche">
            <a:extLst>
              <a:ext uri="{FF2B5EF4-FFF2-40B4-BE49-F238E27FC236}">
                <a16:creationId xmlns:a16="http://schemas.microsoft.com/office/drawing/2014/main" id="{51E7057F-6D38-4A86-89D0-77F43A37B0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20456" y="5636379"/>
            <a:ext cx="899255" cy="89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8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Vue basse de nuages dans le ciel">
            <a:extLst>
              <a:ext uri="{FF2B5EF4-FFF2-40B4-BE49-F238E27FC236}">
                <a16:creationId xmlns:a16="http://schemas.microsoft.com/office/drawing/2014/main" id="{17CCB419-177B-4126-8632-49DE2206ED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26B26D8-7239-2337-96B5-EB26F9C40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5"/>
          <a:stretch/>
        </p:blipFill>
        <p:spPr bwMode="auto">
          <a:xfrm>
            <a:off x="2847975" y="199730"/>
            <a:ext cx="5991225" cy="40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4251204-173E-85D0-F9CB-224A8A430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237" y="3060328"/>
            <a:ext cx="9106700" cy="1216024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FR" spc="0" dirty="0"/>
              <a:t>Disclaimer : Marche aussi avec Le méthane martien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97F1C77-0E63-948A-CF32-59470E93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30541">
            <a:off x="-452893" y="5050675"/>
            <a:ext cx="2472715" cy="247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229E6E6-0FF7-E732-3DC1-7249D2F8AC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425" y="4165592"/>
            <a:ext cx="2726783" cy="28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453F9D-9DDE-4A49-AAB6-A8775F52242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" r="44084"/>
          <a:stretch/>
        </p:blipFill>
        <p:spPr>
          <a:xfrm rot="18753809">
            <a:off x="9885245" y="5045536"/>
            <a:ext cx="2896226" cy="2751229"/>
          </a:xfrm>
          <a:prstGeom prst="rect">
            <a:avLst/>
          </a:prstGeom>
        </p:spPr>
      </p:pic>
      <p:pic>
        <p:nvPicPr>
          <p:cNvPr id="1026" name="Picture 2" descr="Mars : atmosphère, atmosphère… | Le blob, l'extra-média">
            <a:extLst>
              <a:ext uri="{FF2B5EF4-FFF2-40B4-BE49-F238E27FC236}">
                <a16:creationId xmlns:a16="http://schemas.microsoft.com/office/drawing/2014/main" id="{C9087225-3EEC-42E9-8803-80C7CEA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4" r="11276"/>
          <a:stretch/>
        </p:blipFill>
        <p:spPr bwMode="auto">
          <a:xfrm rot="8681898">
            <a:off x="-720097" y="-916970"/>
            <a:ext cx="2721136" cy="269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5A9537B-9ED0-4D7C-AD9C-312E34F27AB6}"/>
              </a:ext>
            </a:extLst>
          </p:cNvPr>
          <p:cNvCxnSpPr>
            <a:cxnSpLocks/>
          </p:cNvCxnSpPr>
          <p:nvPr/>
        </p:nvCxnSpPr>
        <p:spPr>
          <a:xfrm flipV="1">
            <a:off x="1513477" y="6444104"/>
            <a:ext cx="1004349" cy="3778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EADBD7B-9B7B-426F-B49A-5DF40F3FDB80}"/>
              </a:ext>
            </a:extLst>
          </p:cNvPr>
          <p:cNvSpPr txBox="1"/>
          <p:nvPr/>
        </p:nvSpPr>
        <p:spPr>
          <a:xfrm>
            <a:off x="2451271" y="6200339"/>
            <a:ext cx="3492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👌 : Vous avez perdu 😂</a:t>
            </a:r>
            <a:endParaRPr lang="fr-FR" sz="2400" b="1" dirty="0"/>
          </a:p>
          <a:p>
            <a:endParaRPr lang="fr-FR" sz="2400" b="1" dirty="0"/>
          </a:p>
        </p:txBody>
      </p:sp>
      <p:pic>
        <p:nvPicPr>
          <p:cNvPr id="1028" name="Picture 4" descr="Selfie pris par Curiosity, le vaisseau spatial de la NASA, le 11 octobre 2019, lors de son 2553ème sol, c'est à dire jour martien.&#10;">
            <a:extLst>
              <a:ext uri="{FF2B5EF4-FFF2-40B4-BE49-F238E27FC236}">
                <a16:creationId xmlns:a16="http://schemas.microsoft.com/office/drawing/2014/main" id="{CD186CB0-C02A-47BA-BFDE-1585527E95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8"/>
          <a:stretch/>
        </p:blipFill>
        <p:spPr bwMode="auto">
          <a:xfrm rot="13447853">
            <a:off x="9688578" y="-881405"/>
            <a:ext cx="3106237" cy="311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8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e basse de nuages dans le ciel">
            <a:extLst>
              <a:ext uri="{FF2B5EF4-FFF2-40B4-BE49-F238E27FC236}">
                <a16:creationId xmlns:a16="http://schemas.microsoft.com/office/drawing/2014/main" id="{613CACEF-599B-4810-B023-08E6A8F81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15" b="10016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7FD9D33-62EC-D56D-E63E-74B7DE06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13" y="285750"/>
            <a:ext cx="7134149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00666EE-96C2-4959-65DB-21F64BF5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" y="2540001"/>
            <a:ext cx="6132241" cy="1216024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Bonus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2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rchive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39</Words>
  <Application>Microsoft Office PowerPoint</Application>
  <PresentationFormat>Grand écran</PresentationFormat>
  <Paragraphs>7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Batang</vt:lpstr>
      <vt:lpstr>Arial</vt:lpstr>
      <vt:lpstr>Bembo</vt:lpstr>
      <vt:lpstr>Book Antiqua</vt:lpstr>
      <vt:lpstr>ArchiveVTI</vt:lpstr>
      <vt:lpstr>Ma thèse en 5 mèmes</vt:lpstr>
      <vt:lpstr>A la recherche du contrat de travail, un mois après le début de ta thèse</vt:lpstr>
      <vt:lpstr>Présentation PowerPoint</vt:lpstr>
      <vt:lpstr>Présentation PowerPoint</vt:lpstr>
      <vt:lpstr>Présentation PowerPoint</vt:lpstr>
      <vt:lpstr>Disclaimer : Marche aussi avec Le méthane martien</vt:lpstr>
      <vt:lpstr>Bonus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 thèse en 5 mèmes</dc:title>
  <dc:creator>Nicolas Streel</dc:creator>
  <cp:lastModifiedBy>Nicolas Streel</cp:lastModifiedBy>
  <cp:revision>25</cp:revision>
  <dcterms:created xsi:type="dcterms:W3CDTF">2022-12-12T19:35:36Z</dcterms:created>
  <dcterms:modified xsi:type="dcterms:W3CDTF">2022-12-13T13:28:12Z</dcterms:modified>
</cp:coreProperties>
</file>