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MT5M - 2022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@</a:t>
            </a:r>
            <a:r>
              <a:rPr lang="fr-FR" dirty="0" err="1" smtClean="0"/>
              <a:t>jdog.naar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28858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 Le </a:t>
            </a:r>
            <a:br>
              <a:rPr lang="fr-FR" dirty="0" smtClean="0"/>
            </a:br>
            <a:r>
              <a:rPr lang="fr-FR" dirty="0" smtClean="0"/>
              <a:t>Grand Schisme</a:t>
            </a:r>
            <a:endParaRPr lang="fr-FR" dirty="0"/>
          </a:p>
        </p:txBody>
      </p:sp>
      <p:pic>
        <p:nvPicPr>
          <p:cNvPr id="1026" name="Picture 2" descr="C:\Users\jnaar\Documents\These\MLMD\MT5M\ppt\Are You Two Friends 1212202216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433980" cy="631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naar\Documents\These\MLMD\MT5M\ppt\PTSD Chihuahua 12122022162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5555"/>
            <a:ext cx="4286280" cy="675244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2571752"/>
            <a:ext cx="8229600" cy="1143000"/>
          </a:xfrm>
        </p:spPr>
        <p:txBody>
          <a:bodyPr/>
          <a:lstStyle/>
          <a:p>
            <a:r>
              <a:rPr lang="fr-FR" dirty="0" smtClean="0"/>
              <a:t>2. L’Âge d’Or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3. Interlude –Dépression</a:t>
            </a:r>
            <a:endParaRPr lang="fr-FR" dirty="0"/>
          </a:p>
        </p:txBody>
      </p:sp>
      <p:pic>
        <p:nvPicPr>
          <p:cNvPr id="4098" name="Picture 2" descr="C:\Users\jnaar\Documents\These\MLMD\MT5M\ppt\741xu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255" y="1714488"/>
            <a:ext cx="827549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naar\Documents\These\MLMD\MT5M\ppt\Spider-Man Pointing at Spider-Man 12122022124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28604"/>
            <a:ext cx="5334000" cy="609600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0296" y="2571744"/>
            <a:ext cx="8229600" cy="1143000"/>
          </a:xfrm>
        </p:spPr>
        <p:txBody>
          <a:bodyPr/>
          <a:lstStyle/>
          <a:p>
            <a:r>
              <a:rPr lang="fr-FR" dirty="0" smtClean="0"/>
              <a:t>4. La </a:t>
            </a:r>
            <a:r>
              <a:rPr lang="fr-FR" dirty="0" err="1" smtClean="0"/>
              <a:t>Ricosphère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43108" y="1"/>
          <a:ext cx="4857784" cy="6877772"/>
        </p:xfrm>
        <a:graphic>
          <a:graphicData uri="http://schemas.openxmlformats.org/presentationml/2006/ole">
            <p:oleObj spid="_x0000_s5122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</Words>
  <PresentationFormat>Affichage à l'écran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PDF</vt:lpstr>
      <vt:lpstr>MT5M - 2022</vt:lpstr>
      <vt:lpstr>1. Le  Grand Schisme</vt:lpstr>
      <vt:lpstr>2. L’Âge d’Or</vt:lpstr>
      <vt:lpstr>3. Interlude –Dépression</vt:lpstr>
      <vt:lpstr>4. La Ricosphère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MT5M - 2022</dc:title>
  <dc:creator>jnaar</dc:creator>
  <cp:lastModifiedBy>jnaar</cp:lastModifiedBy>
  <cp:revision>3</cp:revision>
  <dcterms:created xsi:type="dcterms:W3CDTF">2022-12-12T23:42:47Z</dcterms:created>
  <dcterms:modified xsi:type="dcterms:W3CDTF">2022-12-13T12:29:55Z</dcterms:modified>
</cp:coreProperties>
</file>