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jnaar\Documents\These\MLMD\MT5M\ppt\meme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9924"/>
            <a:ext cx="6072230" cy="629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jnaar\Documents\These\MLMD\MT5M\ppt\meme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514350"/>
            <a:ext cx="5829300" cy="582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jnaar\Documents\These\MLMD\MT5M\ppt\meme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885" y="706505"/>
            <a:ext cx="6072230" cy="5444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jnaar\Documents\These\MLMD\MT5M\ppt\meme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83" y="1220786"/>
            <a:ext cx="8439034" cy="4416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jnaar\Documents\These\MLMD\MT5M\ppt\meme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58152"/>
            <a:ext cx="8429684" cy="4741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jnaar</dc:creator>
  <cp:lastModifiedBy>jnaar</cp:lastModifiedBy>
  <cp:revision>1</cp:revision>
  <dcterms:created xsi:type="dcterms:W3CDTF">2022-12-13T12:32:58Z</dcterms:created>
  <dcterms:modified xsi:type="dcterms:W3CDTF">2022-12-13T12:35:12Z</dcterms:modified>
</cp:coreProperties>
</file>