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8" r:id="rId2"/>
    <p:sldId id="266" r:id="rId3"/>
    <p:sldId id="259" r:id="rId4"/>
    <p:sldId id="260" r:id="rId5"/>
    <p:sldId id="291" r:id="rId6"/>
    <p:sldId id="292" r:id="rId7"/>
    <p:sldId id="261" r:id="rId8"/>
    <p:sldId id="262" r:id="rId9"/>
    <p:sldId id="264" r:id="rId10"/>
    <p:sldId id="265" r:id="rId11"/>
    <p:sldId id="267" r:id="rId12"/>
    <p:sldId id="268" r:id="rId13"/>
    <p:sldId id="270" r:id="rId14"/>
    <p:sldId id="269" r:id="rId15"/>
    <p:sldId id="273" r:id="rId16"/>
    <p:sldId id="271" r:id="rId17"/>
    <p:sldId id="272" r:id="rId18"/>
    <p:sldId id="274" r:id="rId19"/>
    <p:sldId id="276" r:id="rId20"/>
    <p:sldId id="278" r:id="rId21"/>
    <p:sldId id="280" r:id="rId22"/>
    <p:sldId id="277" r:id="rId23"/>
    <p:sldId id="279" r:id="rId24"/>
    <p:sldId id="282" r:id="rId25"/>
    <p:sldId id="283" r:id="rId26"/>
    <p:sldId id="275" r:id="rId27"/>
    <p:sldId id="289" r:id="rId28"/>
    <p:sldId id="290" r:id="rId29"/>
    <p:sldId id="284" r:id="rId30"/>
    <p:sldId id="287" r:id="rId31"/>
    <p:sldId id="28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>
        <p:scale>
          <a:sx n="75" d="100"/>
          <a:sy n="75" d="100"/>
        </p:scale>
        <p:origin x="-4594" y="-18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2945B-B134-4627-99D9-C26EB924583E}" type="datetimeFigureOut">
              <a:rPr lang="fr-FR" smtClean="0"/>
              <a:pPr/>
              <a:t>27/01/2023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AF20-87B9-465E-ABCF-FD20DE795C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Petit aperçu</a:t>
            </a:r>
            <a:r>
              <a:rPr lang="fr-FR" baseline="0" dirty="0" smtClean="0"/>
              <a:t> de la planète Mars ?</a:t>
            </a:r>
          </a:p>
          <a:p>
            <a:r>
              <a:rPr lang="fr-FR" baseline="0" dirty="0" smtClean="0"/>
              <a:t> - habitat martien ?</a:t>
            </a:r>
          </a:p>
          <a:p>
            <a:r>
              <a:rPr lang="fr-FR" baseline="0" dirty="0" smtClean="0"/>
              <a:t> - scaphandre, fine atmosphère ?</a:t>
            </a:r>
          </a:p>
          <a:p>
            <a:r>
              <a:rPr lang="fr-FR" baseline="0" dirty="0" smtClean="0"/>
              <a:t> - seul sur Mars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AF20-87B9-465E-ABCF-FD20DE795CA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raisons pour</a:t>
            </a:r>
            <a:r>
              <a:rPr lang="fr-FR" baseline="0" dirty="0" smtClean="0"/>
              <a:t> lesquelles il pourrait mettre un scaphandre :</a:t>
            </a:r>
          </a:p>
          <a:p>
            <a:r>
              <a:rPr lang="fr-FR" baseline="0" dirty="0" smtClean="0"/>
              <a:t> - froid</a:t>
            </a:r>
          </a:p>
          <a:p>
            <a:r>
              <a:rPr lang="fr-FR" baseline="0" dirty="0" smtClean="0"/>
              <a:t> - oxygène</a:t>
            </a:r>
          </a:p>
          <a:p>
            <a:r>
              <a:rPr lang="fr-FR" baseline="0" dirty="0" smtClean="0"/>
              <a:t> - pression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AF20-87B9-465E-ABCF-FD20DE795CA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1143000"/>
            <a:ext cx="5214954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 smtClean="0"/>
              <a:t>qdpour</a:t>
            </a:r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naar\Pictures\science\mars_vik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429444" cy="6429444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47000"/>
            </a:schemeClr>
          </a:solidFill>
          <a:effectLst>
            <a:outerShdw dist="508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fr-FR" sz="5000" dirty="0" smtClean="0"/>
              <a:t>Séance 1 :</a:t>
            </a:r>
            <a:br>
              <a:rPr lang="fr-FR" sz="5000" dirty="0" smtClean="0"/>
            </a:br>
            <a:r>
              <a:rPr lang="fr-FR" sz="5000" dirty="0" smtClean="0"/>
              <a:t>Le climat de la planète Mars</a:t>
            </a:r>
            <a:endParaRPr lang="fr-FR" sz="5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27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Qu’est-ce que le climat ?</a:t>
            </a:r>
          </a:p>
          <a:p>
            <a:r>
              <a:rPr lang="fr-FR" dirty="0" smtClean="0"/>
              <a:t>Petit tour d’horizon des différences entre le climat terrestre et martien 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naar\Pictures\science\MarsCloudsAndHoriz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4" y="928670"/>
            <a:ext cx="8632852" cy="505021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 Mars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tempêtes de poussière</a:t>
            </a:r>
            <a:endParaRPr lang="fr-FR" dirty="0"/>
          </a:p>
        </p:txBody>
      </p:sp>
      <p:pic>
        <p:nvPicPr>
          <p:cNvPr id="6" name="Espace réservé du contenu 5" descr="pont_clai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41403"/>
            <a:ext cx="4038600" cy="2443557"/>
          </a:xfrm>
        </p:spPr>
      </p:pic>
      <p:pic>
        <p:nvPicPr>
          <p:cNvPr id="7" name="Espace réservé du contenu 6" descr="opera_clai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47522"/>
            <a:ext cx="4038600" cy="2431319"/>
          </a:xfrm>
        </p:spPr>
      </p:pic>
      <p:sp>
        <p:nvSpPr>
          <p:cNvPr id="8" name="ZoneTexte 7"/>
          <p:cNvSpPr txBox="1"/>
          <p:nvPr/>
        </p:nvSpPr>
        <p:spPr>
          <a:xfrm>
            <a:off x="500034" y="135729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Sur Terre : tempête de septembre 2009 en Australie (Sydney)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500034" y="535782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Matin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tempêtes de poussière</a:t>
            </a:r>
            <a:endParaRPr lang="fr-FR" dirty="0"/>
          </a:p>
        </p:txBody>
      </p:sp>
      <p:pic>
        <p:nvPicPr>
          <p:cNvPr id="8" name="Espace réservé du contenu 7" descr="pont_dust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41403"/>
            <a:ext cx="4038600" cy="2443557"/>
          </a:xfrm>
        </p:spPr>
      </p:pic>
      <p:pic>
        <p:nvPicPr>
          <p:cNvPr id="10" name="Espace réservé du contenu 9" descr="opera_dus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47522"/>
            <a:ext cx="4038600" cy="2431319"/>
          </a:xfrm>
        </p:spPr>
      </p:pic>
      <p:sp>
        <p:nvSpPr>
          <p:cNvPr id="11" name="ZoneTexte 10"/>
          <p:cNvSpPr txBox="1"/>
          <p:nvPr/>
        </p:nvSpPr>
        <p:spPr>
          <a:xfrm>
            <a:off x="500034" y="135729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Sur Terre : tempête de septembre 2009 en Australie (Sydney)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34" y="535782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Midi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tempêtes de poussière</a:t>
            </a:r>
            <a:endParaRPr lang="fr-FR" dirty="0"/>
          </a:p>
        </p:txBody>
      </p:sp>
      <p:pic>
        <p:nvPicPr>
          <p:cNvPr id="9219" name="Picture 3" descr="C:\Users\jnaar\Pictures\science\Mars-Orbital-Camera-images-of-a-regional-martian-dust-storm-developing-at-the-edge-of-th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500990" cy="3168065"/>
          </a:xfrm>
          <a:prstGeom prst="rect">
            <a:avLst/>
          </a:prstGeom>
          <a:noFill/>
        </p:spPr>
      </p:pic>
      <p:pic>
        <p:nvPicPr>
          <p:cNvPr id="9220" name="Picture 4" descr="C:\Users\jnaar\Pictures\science\earth_dustst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929058" cy="261937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71472" y="485776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Sur Mars : cycle des poussières très actif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Tourbillons de poussière</a:t>
            </a:r>
            <a:endParaRPr lang="fr-FR" dirty="0"/>
          </a:p>
        </p:txBody>
      </p:sp>
      <p:pic>
        <p:nvPicPr>
          <p:cNvPr id="10242" name="Picture 2" descr="C:\Users\jnaar\Pictures\science\wind_lif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28802"/>
            <a:ext cx="6858000" cy="1200150"/>
          </a:xfrm>
          <a:prstGeom prst="rect">
            <a:avLst/>
          </a:prstGeom>
          <a:noFill/>
        </p:spPr>
      </p:pic>
      <p:pic>
        <p:nvPicPr>
          <p:cNvPr id="10243" name="Picture 3" descr="C:\Users\jnaar\Pictures\science\dust_devi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729180"/>
            <a:ext cx="6858000" cy="120015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071538" y="3357562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Soulèvement des poussières toute l’année </a:t>
            </a:r>
            <a:r>
              <a:rPr lang="fr-FR" sz="3600" dirty="0" smtClean="0">
                <a:sym typeface="Wingdings" pitchFamily="2" charset="2"/>
              </a:rPr>
              <a:t> ciel est rouge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tempêtes de poussière</a:t>
            </a:r>
            <a:endParaRPr lang="fr-FR" dirty="0"/>
          </a:p>
        </p:txBody>
      </p:sp>
      <p:pic>
        <p:nvPicPr>
          <p:cNvPr id="12290" name="Picture 2" descr="C:\Users\jnaar\Pictures\science\nasa-dust-storm-mars-15321965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82" y="1285860"/>
            <a:ext cx="889543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jnaar\Pictures\science\mars_arsia_m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906"/>
            <a:ext cx="9144000" cy="5715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cycle de l’eau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cycle de l’eau</a:t>
            </a:r>
            <a:endParaRPr lang="fr-FR" dirty="0"/>
          </a:p>
        </p:txBody>
      </p:sp>
      <p:pic>
        <p:nvPicPr>
          <p:cNvPr id="13315" name="Picture 3" descr="C:\Users\jnaar\Pictures\science\mars_polar_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571744"/>
            <a:ext cx="5200640" cy="5200640"/>
          </a:xfrm>
          <a:prstGeom prst="rect">
            <a:avLst/>
          </a:prstGeom>
          <a:noFill/>
        </p:spPr>
      </p:pic>
      <p:pic>
        <p:nvPicPr>
          <p:cNvPr id="13314" name="Picture 2" descr="C:\Users\jnaar\Pictures\science\mars_ice_filled_cr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4978407" cy="280119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2143116"/>
            <a:ext cx="271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Calotte polaire Nord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786314" y="4000504"/>
            <a:ext cx="424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Cratère d’impact rempli de glace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4929190" y="4357694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Sur Mars : très peu d’eau - 20m GEQ (contre 3 km sur Terre)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cycle de l’eau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Pas d’eau liquide sur Mars !</a:t>
            </a:r>
          </a:p>
          <a:p>
            <a:r>
              <a:rPr lang="fr-FR" dirty="0" smtClean="0"/>
              <a:t>L’eau est principalement concentrée au pôle Nord sous forme de glace</a:t>
            </a:r>
          </a:p>
          <a:p>
            <a:r>
              <a:rPr lang="fr-FR" dirty="0" smtClean="0"/>
              <a:t>Le cycle de l’eau est gouverné par l’alternance des saisons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9" name="Picture 3" descr="C:\Users\jnaar\Pictures\science\urn_cambridge.org_id_binary-alt_20180930191626-36035-mediumThumb-fig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360" y="1214422"/>
            <a:ext cx="413748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marchent les saisons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naar\Pictures\science\mars_vik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429444" cy="642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marchent les saisons ?</a:t>
            </a:r>
            <a:endParaRPr lang="fr-FR" dirty="0"/>
          </a:p>
        </p:txBody>
      </p:sp>
      <p:pic>
        <p:nvPicPr>
          <p:cNvPr id="15362" name="Picture 2" descr="C:\Users\jnaar\Documents\These\MT5min\figures\earth_obl_d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694988" cy="756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marchent les saisons ?</a:t>
            </a:r>
            <a:endParaRPr lang="fr-FR" dirty="0"/>
          </a:p>
        </p:txBody>
      </p:sp>
      <p:pic>
        <p:nvPicPr>
          <p:cNvPr id="17411" name="Picture 3" descr="C:\Users\jnaar\Pictures\science\kurdistan_season-transfor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09163"/>
            <a:ext cx="9686822" cy="544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Mars et la Terre ont les mêmes saisons</a:t>
            </a:r>
            <a:endParaRPr lang="fr-FR" dirty="0"/>
          </a:p>
        </p:txBody>
      </p:sp>
      <p:pic>
        <p:nvPicPr>
          <p:cNvPr id="14338" name="Picture 2" descr="C:\Users\jnaar\Pictures\science\saisons_sur_ma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27" y="1428736"/>
            <a:ext cx="8720146" cy="486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saisons enclenchent les vents</a:t>
            </a:r>
            <a:endParaRPr lang="fr-FR" dirty="0"/>
          </a:p>
        </p:txBody>
      </p:sp>
      <p:pic>
        <p:nvPicPr>
          <p:cNvPr id="16387" name="Picture 3" descr="C:\Users\jnaar\Pictures\science\earth_hadley_c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8816"/>
            <a:ext cx="6000792" cy="528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Mêmes saisons mais vents différents ?</a:t>
            </a:r>
            <a:endParaRPr lang="fr-FR" dirty="0"/>
          </a:p>
        </p:txBody>
      </p:sp>
      <p:pic>
        <p:nvPicPr>
          <p:cNvPr id="18435" name="Picture 3" descr="C:\Users\jnaar\Pictures\science\earth_mars_windce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46" y="1500174"/>
            <a:ext cx="6696109" cy="481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Users\jnaar\Pictures\science\douche_p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503737" cy="3184525"/>
          </a:xfrm>
          <a:prstGeom prst="rect">
            <a:avLst/>
          </a:prstGeom>
          <a:noFill/>
        </p:spPr>
      </p:pic>
      <p:pic>
        <p:nvPicPr>
          <p:cNvPr id="19462" name="Picture 6" descr="C:\Users\jnaar\Pictures\science\latte_bois_pi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62" y="3429000"/>
            <a:ext cx="3081324" cy="3081324"/>
          </a:xfrm>
          <a:prstGeom prst="rect">
            <a:avLst/>
          </a:prstGeom>
          <a:noFill/>
        </p:spPr>
      </p:pic>
      <p:pic>
        <p:nvPicPr>
          <p:cNvPr id="19461" name="Picture 5" descr="C:\Users\jnaar\Pictures\science\casserole_vi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642918"/>
            <a:ext cx="2551102" cy="359873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présence d’un océan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Inertie thermique faible</a:t>
            </a:r>
            <a:endParaRPr lang="fr-FR" sz="2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Inertie thermique forte</a:t>
            </a:r>
            <a:endParaRPr lang="fr-FR" sz="2800" dirty="0"/>
          </a:p>
        </p:txBody>
      </p:sp>
      <p:pic>
        <p:nvPicPr>
          <p:cNvPr id="19459" name="Picture 3" descr="C:\Users\jnaar\Pictures\science\eau_bouillante_cuill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85926"/>
            <a:ext cx="262071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le climat ?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78013"/>
            <a:ext cx="80645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178695" y="526323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</a:rPr>
              <a:t>Ce qui rentre </a:t>
            </a:r>
            <a:r>
              <a:rPr lang="fr-FR" sz="2800" dirty="0" smtClean="0">
                <a:sym typeface="Wingdings" pitchFamily="2" charset="2"/>
              </a:rPr>
              <a:t> CLIMAT ?  </a:t>
            </a:r>
            <a:r>
              <a:rPr lang="fr-FR" sz="2800" dirty="0" smtClean="0">
                <a:solidFill>
                  <a:srgbClr val="C00000"/>
                </a:solidFill>
                <a:sym typeface="Wingdings" pitchFamily="2" charset="2"/>
              </a:rPr>
              <a:t>Ce qui sort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5852" y="571501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</a:rPr>
              <a:t>Distance au soleil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1604" y="571501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solidFill>
                  <a:srgbClr val="C00000"/>
                </a:solidFill>
                <a:sym typeface="Wingdings" pitchFamily="2" charset="2"/>
              </a:rPr>
              <a:t>Effet de serre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809625"/>
            <a:ext cx="9070975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0"/>
            <a:ext cx="10368609" cy="91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Illustration de l’effet de serre par une </a:t>
            </a:r>
            <a:r>
              <a:rPr lang="fr-FR" smtClean="0"/>
              <a:t>expérience scientifique !</a:t>
            </a:r>
            <a:endParaRPr lang="fr-FR"/>
          </a:p>
        </p:txBody>
      </p:sp>
      <p:pic>
        <p:nvPicPr>
          <p:cNvPr id="20482" name="Picture 2" descr="C:\Users\jnaar\Pictures\science\happyharr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3429024" cy="514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83542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me présente :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Joseph </a:t>
            </a:r>
            <a:r>
              <a:rPr lang="fr-FR" sz="4000" dirty="0" err="1" smtClean="0"/>
              <a:t>Naar</a:t>
            </a:r>
            <a:endParaRPr lang="fr-FR" sz="40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951288"/>
          </a:xfrm>
        </p:spPr>
        <p:txBody>
          <a:bodyPr/>
          <a:lstStyle/>
          <a:p>
            <a:r>
              <a:rPr lang="fr-FR" dirty="0" smtClean="0"/>
              <a:t>27 ans</a:t>
            </a:r>
          </a:p>
          <a:p>
            <a:r>
              <a:rPr lang="fr-FR" dirty="0" smtClean="0"/>
              <a:t>En thèse au Laboratoire de Météorologie Dynamique</a:t>
            </a:r>
          </a:p>
          <a:p>
            <a:r>
              <a:rPr lang="fr-FR" dirty="0" smtClean="0"/>
              <a:t>Sujet de thèse : les âges glaciaires de la planète Mars</a:t>
            </a:r>
            <a:endParaRPr lang="fr-FR" dirty="0"/>
          </a:p>
        </p:txBody>
      </p:sp>
      <p:pic>
        <p:nvPicPr>
          <p:cNvPr id="2050" name="Picture 2" descr="C:\Users\jnaar\Documents\These\MLMD\MT5M\inedits\pesqu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42984"/>
            <a:ext cx="80645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857224" y="4214818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L’étude du climat englobe l’ensemble des processus physiques qui se déroulent à la surface d’une planète, lorsque celle-ci possède une atmosphère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Mars et la Terre ont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Prochaine séance : les âges glaciaires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849" y="1357298"/>
            <a:ext cx="5094303" cy="50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du jour 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1500174"/>
            <a:ext cx="9186863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2893207" y="1893083"/>
            <a:ext cx="1785950" cy="857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Notre voisine dans le Système Solaire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naar\Pictures\science\Mars,_Earth_size_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" y="1363581"/>
            <a:ext cx="7780339" cy="506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Film « Seul sur Mars » (2015)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jnaar\Pictures\science\martian-movie-set-design-0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37" y="1643050"/>
            <a:ext cx="8516926" cy="452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le climat ?</a:t>
            </a:r>
            <a:endParaRPr lang="fr-FR" dirty="0"/>
          </a:p>
        </p:txBody>
      </p:sp>
      <p:pic>
        <p:nvPicPr>
          <p:cNvPr id="4099" name="Picture 3" descr="C:\Users\jnaar\Pictures\science\climate_z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53" y="1215851"/>
            <a:ext cx="8072494" cy="532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mots-clefs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Atmosphère</a:t>
            </a:r>
          </a:p>
          <a:p>
            <a:r>
              <a:rPr lang="fr-FR" dirty="0" smtClean="0"/>
              <a:t>Température </a:t>
            </a:r>
          </a:p>
          <a:p>
            <a:r>
              <a:rPr lang="fr-FR" dirty="0" smtClean="0"/>
              <a:t>Humidité</a:t>
            </a:r>
          </a:p>
          <a:p>
            <a:r>
              <a:rPr lang="fr-FR" dirty="0" smtClean="0"/>
              <a:t>Nuages</a:t>
            </a:r>
          </a:p>
          <a:p>
            <a:r>
              <a:rPr lang="fr-FR" dirty="0" smtClean="0"/>
              <a:t>Précipitations </a:t>
            </a:r>
          </a:p>
          <a:p>
            <a:r>
              <a:rPr lang="fr-FR" dirty="0" smtClean="0"/>
              <a:t>Vent </a:t>
            </a:r>
          </a:p>
          <a:p>
            <a:r>
              <a:rPr lang="fr-FR" dirty="0" smtClean="0"/>
              <a:t>Ensoleillement</a:t>
            </a:r>
          </a:p>
          <a:p>
            <a:r>
              <a:rPr lang="fr-FR" dirty="0" smtClean="0"/>
              <a:t>Végétation</a:t>
            </a:r>
          </a:p>
          <a:p>
            <a:r>
              <a:rPr lang="fr-FR" dirty="0" smtClean="0"/>
              <a:t>Océans, fleuves</a:t>
            </a:r>
          </a:p>
          <a:p>
            <a:r>
              <a:rPr lang="fr-FR" dirty="0" smtClean="0"/>
              <a:t>Volcans, montagnes</a:t>
            </a:r>
          </a:p>
          <a:p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Effet de serre</a:t>
            </a:r>
          </a:p>
          <a:p>
            <a:r>
              <a:rPr lang="fr-FR" dirty="0" smtClean="0"/>
              <a:t>Variations climatiques</a:t>
            </a:r>
          </a:p>
          <a:p>
            <a:r>
              <a:rPr lang="fr-FR" dirty="0" smtClean="0"/>
              <a:t>Saisonnalité , </a:t>
            </a:r>
            <a:r>
              <a:rPr lang="fr-FR" dirty="0" err="1" smtClean="0"/>
              <a:t>régionalité</a:t>
            </a:r>
            <a:endParaRPr lang="fr-FR" dirty="0" smtClean="0"/>
          </a:p>
          <a:p>
            <a:r>
              <a:rPr lang="fr-FR" dirty="0" smtClean="0"/>
              <a:t>Pollution</a:t>
            </a:r>
          </a:p>
          <a:p>
            <a:r>
              <a:rPr lang="fr-FR" dirty="0" smtClean="0"/>
              <a:t>Aérosols (particules en suspension)</a:t>
            </a:r>
          </a:p>
          <a:p>
            <a:r>
              <a:rPr lang="fr-FR" dirty="0" smtClean="0"/>
              <a:t>Glaciers, banquise</a:t>
            </a:r>
          </a:p>
          <a:p>
            <a:r>
              <a:rPr lang="fr-FR" dirty="0" smtClean="0"/>
              <a:t>Sol</a:t>
            </a:r>
          </a:p>
          <a:p>
            <a:r>
              <a:rPr lang="fr-FR" dirty="0" smtClean="0"/>
              <a:t>Météorologie</a:t>
            </a:r>
          </a:p>
          <a:p>
            <a:r>
              <a:rPr lang="fr-FR" dirty="0" smtClean="0"/>
              <a:t>Statistique, moyenne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le climat ?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78013"/>
            <a:ext cx="80645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178695" y="526323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C000"/>
                </a:solidFill>
              </a:rPr>
              <a:t>Ce qui rentre </a:t>
            </a:r>
            <a:r>
              <a:rPr lang="fr-FR" sz="2800" dirty="0" smtClean="0">
                <a:sym typeface="Wingdings" pitchFamily="2" charset="2"/>
              </a:rPr>
              <a:t> CLIMAT ?  </a:t>
            </a:r>
            <a:r>
              <a:rPr lang="fr-FR" sz="2800" dirty="0" smtClean="0">
                <a:solidFill>
                  <a:srgbClr val="C00000"/>
                </a:solidFill>
                <a:sym typeface="Wingdings" pitchFamily="2" charset="2"/>
              </a:rPr>
              <a:t>Ce qui sort 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arkmode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403</Words>
  <PresentationFormat>Affichage à l'écran (4:3)</PresentationFormat>
  <Paragraphs>83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Séance 1 : Le climat de la planète Mars</vt:lpstr>
      <vt:lpstr>Diapositive 2</vt:lpstr>
      <vt:lpstr>Je me présente :</vt:lpstr>
      <vt:lpstr>Sujet du jour :</vt:lpstr>
      <vt:lpstr>Notre voisine dans le Système Solaire</vt:lpstr>
      <vt:lpstr>Film « Seul sur Mars » (2015)</vt:lpstr>
      <vt:lpstr>Qu’est-ce que le climat ?</vt:lpstr>
      <vt:lpstr>Des mots-clefs ?</vt:lpstr>
      <vt:lpstr>Qu’est-ce que le climat ?</vt:lpstr>
      <vt:lpstr>Sur Mars :</vt:lpstr>
      <vt:lpstr>Les tempêtes de poussière</vt:lpstr>
      <vt:lpstr>Les tempêtes de poussière</vt:lpstr>
      <vt:lpstr>Les tempêtes de poussière</vt:lpstr>
      <vt:lpstr>Tourbillons de poussière</vt:lpstr>
      <vt:lpstr>Les tempêtes de poussière</vt:lpstr>
      <vt:lpstr>Le cycle de l’eau</vt:lpstr>
      <vt:lpstr>Le cycle de l’eau</vt:lpstr>
      <vt:lpstr>Le cycle de l’eau</vt:lpstr>
      <vt:lpstr>Comment marchent les saisons ?</vt:lpstr>
      <vt:lpstr>Comment marchent les saisons ?</vt:lpstr>
      <vt:lpstr>Comment marchent les saisons ?</vt:lpstr>
      <vt:lpstr>Mars et la Terre ont les mêmes saisons</vt:lpstr>
      <vt:lpstr>Les saisons enclenchent les vents</vt:lpstr>
      <vt:lpstr>Mêmes saisons mais vents différents ?</vt:lpstr>
      <vt:lpstr>La présence d’un océan</vt:lpstr>
      <vt:lpstr>Qu’est-ce que le climat ?</vt:lpstr>
      <vt:lpstr>Diapositive 27</vt:lpstr>
      <vt:lpstr>Diapositive 28</vt:lpstr>
      <vt:lpstr>Illustration de l’effet de serre par une expérience scientifique !</vt:lpstr>
      <vt:lpstr>Conclusion</vt:lpstr>
      <vt:lpstr>Prochaine séance : les âges glaciaires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climat sur Mars</dc:title>
  <dc:creator>jnaar</dc:creator>
  <cp:lastModifiedBy>jnaar</cp:lastModifiedBy>
  <cp:revision>164</cp:revision>
  <dcterms:created xsi:type="dcterms:W3CDTF">2023-01-25T14:06:31Z</dcterms:created>
  <dcterms:modified xsi:type="dcterms:W3CDTF">2023-01-27T14:56:34Z</dcterms:modified>
</cp:coreProperties>
</file>