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5.xml" ContentType="application/vnd.openxmlformats-officedocument.themeOverride+xml"/>
  <Override PartName="/ppt/media/image37.jpg" ContentType="image/jpeg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media/image42.jpg" ContentType="image/jpeg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media/image65.jpg" ContentType="image/jpeg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19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01" r:id="rId1"/>
    <p:sldMasterId id="2147484213" r:id="rId2"/>
    <p:sldMasterId id="2147484225" r:id="rId3"/>
    <p:sldMasterId id="2147484351" r:id="rId4"/>
    <p:sldMasterId id="2147484363" r:id="rId5"/>
    <p:sldMasterId id="2147484375" r:id="rId6"/>
  </p:sldMasterIdLst>
  <p:notesMasterIdLst>
    <p:notesMasterId r:id="rId46"/>
  </p:notesMasterIdLst>
  <p:sldIdLst>
    <p:sldId id="1146" r:id="rId7"/>
    <p:sldId id="1147" r:id="rId8"/>
    <p:sldId id="2222" r:id="rId9"/>
    <p:sldId id="2218" r:id="rId10"/>
    <p:sldId id="747" r:id="rId11"/>
    <p:sldId id="760" r:id="rId12"/>
    <p:sldId id="827" r:id="rId13"/>
    <p:sldId id="761" r:id="rId14"/>
    <p:sldId id="2220" r:id="rId15"/>
    <p:sldId id="2221" r:id="rId16"/>
    <p:sldId id="762" r:id="rId17"/>
    <p:sldId id="1143" r:id="rId18"/>
    <p:sldId id="829" r:id="rId19"/>
    <p:sldId id="763" r:id="rId20"/>
    <p:sldId id="787" r:id="rId21"/>
    <p:sldId id="261" r:id="rId22"/>
    <p:sldId id="759" r:id="rId23"/>
    <p:sldId id="749" r:id="rId24"/>
    <p:sldId id="943" r:id="rId25"/>
    <p:sldId id="753" r:id="rId26"/>
    <p:sldId id="944" r:id="rId27"/>
    <p:sldId id="2231" r:id="rId28"/>
    <p:sldId id="764" r:id="rId29"/>
    <p:sldId id="835" r:id="rId30"/>
    <p:sldId id="766" r:id="rId31"/>
    <p:sldId id="1144" r:id="rId32"/>
    <p:sldId id="2232" r:id="rId33"/>
    <p:sldId id="2230" r:id="rId34"/>
    <p:sldId id="2223" r:id="rId35"/>
    <p:sldId id="1121" r:id="rId36"/>
    <p:sldId id="2234" r:id="rId37"/>
    <p:sldId id="2233" r:id="rId38"/>
    <p:sldId id="1221" r:id="rId39"/>
    <p:sldId id="750" r:id="rId40"/>
    <p:sldId id="2227" r:id="rId41"/>
    <p:sldId id="823" r:id="rId42"/>
    <p:sldId id="922" r:id="rId43"/>
    <p:sldId id="2229" r:id="rId44"/>
    <p:sldId id="1145" r:id="rId45"/>
  </p:sldIdLst>
  <p:sldSz cx="12195175" cy="6858000"/>
  <p:notesSz cx="6858000" cy="9144000"/>
  <p:defaultTextStyle>
    <a:defPPr>
      <a:defRPr lang="fr-FR"/>
    </a:defPPr>
    <a:lvl1pPr marL="0" algn="l" defTabSz="914141" rtl="0" eaLnBrk="1" latinLnBrk="0" hangingPunct="1">
      <a:defRPr sz="1700" kern="1200">
        <a:solidFill>
          <a:schemeClr val="tx1"/>
        </a:solidFill>
        <a:latin typeface="+mn-lt"/>
        <a:ea typeface="+mn-ea"/>
        <a:cs typeface="+mn-cs"/>
      </a:defRPr>
    </a:lvl1pPr>
    <a:lvl2pPr marL="457072" algn="l" defTabSz="914141" rtl="0" eaLnBrk="1" latinLnBrk="0" hangingPunct="1">
      <a:defRPr sz="1700" kern="1200">
        <a:solidFill>
          <a:schemeClr val="tx1"/>
        </a:solidFill>
        <a:latin typeface="+mn-lt"/>
        <a:ea typeface="+mn-ea"/>
        <a:cs typeface="+mn-cs"/>
      </a:defRPr>
    </a:lvl2pPr>
    <a:lvl3pPr marL="914141" algn="l" defTabSz="914141" rtl="0" eaLnBrk="1" latinLnBrk="0" hangingPunct="1">
      <a:defRPr sz="1700" kern="1200">
        <a:solidFill>
          <a:schemeClr val="tx1"/>
        </a:solidFill>
        <a:latin typeface="+mn-lt"/>
        <a:ea typeface="+mn-ea"/>
        <a:cs typeface="+mn-cs"/>
      </a:defRPr>
    </a:lvl3pPr>
    <a:lvl4pPr marL="1371211" algn="l" defTabSz="914141" rtl="0" eaLnBrk="1" latinLnBrk="0" hangingPunct="1">
      <a:defRPr sz="1700" kern="1200">
        <a:solidFill>
          <a:schemeClr val="tx1"/>
        </a:solidFill>
        <a:latin typeface="+mn-lt"/>
        <a:ea typeface="+mn-ea"/>
        <a:cs typeface="+mn-cs"/>
      </a:defRPr>
    </a:lvl4pPr>
    <a:lvl5pPr marL="1828282" algn="l" defTabSz="914141" rtl="0" eaLnBrk="1" latinLnBrk="0" hangingPunct="1">
      <a:defRPr sz="1700" kern="1200">
        <a:solidFill>
          <a:schemeClr val="tx1"/>
        </a:solidFill>
        <a:latin typeface="+mn-lt"/>
        <a:ea typeface="+mn-ea"/>
        <a:cs typeface="+mn-cs"/>
      </a:defRPr>
    </a:lvl5pPr>
    <a:lvl6pPr marL="2285352" algn="l" defTabSz="914141" rtl="0" eaLnBrk="1" latinLnBrk="0" hangingPunct="1">
      <a:defRPr sz="1700" kern="1200">
        <a:solidFill>
          <a:schemeClr val="tx1"/>
        </a:solidFill>
        <a:latin typeface="+mn-lt"/>
        <a:ea typeface="+mn-ea"/>
        <a:cs typeface="+mn-cs"/>
      </a:defRPr>
    </a:lvl6pPr>
    <a:lvl7pPr marL="2742423" algn="l" defTabSz="914141" rtl="0" eaLnBrk="1" latinLnBrk="0" hangingPunct="1">
      <a:defRPr sz="1700" kern="1200">
        <a:solidFill>
          <a:schemeClr val="tx1"/>
        </a:solidFill>
        <a:latin typeface="+mn-lt"/>
        <a:ea typeface="+mn-ea"/>
        <a:cs typeface="+mn-cs"/>
      </a:defRPr>
    </a:lvl7pPr>
    <a:lvl8pPr marL="3199493" algn="l" defTabSz="914141" rtl="0" eaLnBrk="1" latinLnBrk="0" hangingPunct="1">
      <a:defRPr sz="1700" kern="1200">
        <a:solidFill>
          <a:schemeClr val="tx1"/>
        </a:solidFill>
        <a:latin typeface="+mn-lt"/>
        <a:ea typeface="+mn-ea"/>
        <a:cs typeface="+mn-cs"/>
      </a:defRPr>
    </a:lvl8pPr>
    <a:lvl9pPr marL="3656562" algn="l" defTabSz="914141" rtl="0" eaLnBrk="1" latinLnBrk="0" hangingPunct="1">
      <a:defRPr sz="17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ction par défaut" id="{EE91DA54-1FAE-45BE-A19B-64D791B43F12}">
          <p14:sldIdLst>
            <p14:sldId id="1146"/>
            <p14:sldId id="1147"/>
            <p14:sldId id="2222"/>
            <p14:sldId id="2218"/>
            <p14:sldId id="747"/>
            <p14:sldId id="760"/>
            <p14:sldId id="827"/>
            <p14:sldId id="761"/>
            <p14:sldId id="2220"/>
            <p14:sldId id="2221"/>
            <p14:sldId id="762"/>
            <p14:sldId id="1143"/>
            <p14:sldId id="829"/>
            <p14:sldId id="763"/>
            <p14:sldId id="787"/>
            <p14:sldId id="261"/>
            <p14:sldId id="759"/>
            <p14:sldId id="749"/>
            <p14:sldId id="943"/>
            <p14:sldId id="753"/>
            <p14:sldId id="944"/>
            <p14:sldId id="2231"/>
            <p14:sldId id="764"/>
            <p14:sldId id="835"/>
            <p14:sldId id="766"/>
            <p14:sldId id="1144"/>
            <p14:sldId id="2232"/>
            <p14:sldId id="2230"/>
            <p14:sldId id="2223"/>
            <p14:sldId id="1121"/>
            <p14:sldId id="2234"/>
            <p14:sldId id="2233"/>
            <p14:sldId id="1221"/>
            <p14:sldId id="750"/>
            <p14:sldId id="2227"/>
            <p14:sldId id="823"/>
            <p14:sldId id="922"/>
            <p14:sldId id="2229"/>
            <p14:sldId id="1145"/>
          </p14:sldIdLst>
        </p14:section>
        <p14:section name="Section sans titre" id="{45DAA6FD-13FC-4321-A566-20CE254B3A32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CC00"/>
    <a:srgbClr val="E8FFFF"/>
    <a:srgbClr val="9933FF"/>
    <a:srgbClr val="009900"/>
    <a:srgbClr val="CC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251" autoAdjust="0"/>
    <p:restoredTop sz="94307" autoAdjust="0"/>
  </p:normalViewPr>
  <p:slideViewPr>
    <p:cSldViewPr>
      <p:cViewPr varScale="1">
        <p:scale>
          <a:sx n="73" d="100"/>
          <a:sy n="73" d="100"/>
        </p:scale>
        <p:origin x="48" y="68"/>
      </p:cViewPr>
      <p:guideLst>
        <p:guide orient="horz" pos="2160"/>
        <p:guide pos="3841"/>
      </p:guideLst>
    </p:cSldViewPr>
  </p:slideViewPr>
  <p:outlineViewPr>
    <p:cViewPr>
      <p:scale>
        <a:sx n="33" d="100"/>
        <a:sy n="33" d="100"/>
      </p:scale>
      <p:origin x="0" y="-20824"/>
    </p:cViewPr>
  </p:outlineViewPr>
  <p:notesTextViewPr>
    <p:cViewPr>
      <p:scale>
        <a:sx n="400" d="100"/>
        <a:sy n="4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2340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viewProps" Target="viewProps.xml"/><Relationship Id="rId8" Type="http://schemas.openxmlformats.org/officeDocument/2006/relationships/slide" Target="slides/slide2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6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600"/>
            </a:lvl1pPr>
          </a:lstStyle>
          <a:p>
            <a:fld id="{E85E8800-5C65-4A8E-AB55-AF511C620863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commentaires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6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600"/>
            </a:lvl1pPr>
          </a:lstStyle>
          <a:p>
            <a:fld id="{2EEC042E-9ECD-473E-8845-53544969D9A3}" type="slidenum">
              <a:rPr lang="fr-FR" smtClean="0"/>
              <a:pPr/>
              <a:t>‹N°›</a:t>
            </a:fld>
            <a:endParaRPr lang="fr-F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141" rtl="0" eaLnBrk="1" latinLnBrk="0" hangingPunct="1">
      <a:defRPr sz="300" kern="1200">
        <a:solidFill>
          <a:schemeClr val="tx1"/>
        </a:solidFill>
        <a:latin typeface="+mn-lt"/>
        <a:ea typeface="+mn-ea"/>
        <a:cs typeface="+mn-cs"/>
      </a:defRPr>
    </a:lvl1pPr>
    <a:lvl2pPr marL="457072" algn="l" defTabSz="914141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2pPr>
    <a:lvl3pPr marL="914141" algn="l" defTabSz="914141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3pPr>
    <a:lvl4pPr marL="1371211" algn="l" defTabSz="914141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4pPr>
    <a:lvl5pPr marL="1828282" algn="l" defTabSz="914141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5pPr>
    <a:lvl6pPr marL="2285352" algn="l" defTabSz="91414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423" algn="l" defTabSz="91414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93" algn="l" defTabSz="91414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562" algn="l" defTabSz="91414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EC042E-9ECD-473E-8845-53544969D9A3}" type="slidenum">
              <a:rPr lang="fr-FR" smtClean="0">
                <a:solidFill>
                  <a:prstClr val="black"/>
                </a:solidFill>
              </a:rPr>
              <a:pPr/>
              <a:t>1</a:t>
            </a:fld>
            <a:endParaRPr lang="fr-FR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EEC042E-9ECD-473E-8845-53544969D9A3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30374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EEC042E-9ECD-473E-8845-53544969D9A3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14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EEC042E-9ECD-473E-8845-53544969D9A3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87691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EEC042E-9ECD-473E-8845-53544969D9A3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2133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914638" y="2130454"/>
            <a:ext cx="10365899" cy="1470025"/>
          </a:xfrm>
        </p:spPr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829276" y="3886200"/>
            <a:ext cx="8536623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/>
              <a:t>Cliquez pour modifier le style des sous-titres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963336" y="4406929"/>
            <a:ext cx="10365899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963336" y="2906713"/>
            <a:ext cx="10365899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609759" y="1600206"/>
            <a:ext cx="5386202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199214" y="1600206"/>
            <a:ext cx="5386202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609759" y="1535113"/>
            <a:ext cx="538832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09759" y="2174875"/>
            <a:ext cx="53883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6194999" y="1535113"/>
            <a:ext cx="539043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6194999" y="2174875"/>
            <a:ext cx="539043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609778" y="273050"/>
            <a:ext cx="4012129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767974" y="273079"/>
            <a:ext cx="681744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609778" y="1435103"/>
            <a:ext cx="401212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2390341" y="4800600"/>
            <a:ext cx="7317105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2390341" y="612775"/>
            <a:ext cx="7317105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2390341" y="5367338"/>
            <a:ext cx="7317105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8841502" y="274667"/>
            <a:ext cx="2743914" cy="5851525"/>
          </a:xfrm>
        </p:spPr>
        <p:txBody>
          <a:bodyPr vert="eaVert"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609759" y="274667"/>
            <a:ext cx="8028490" cy="5851525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914638" y="2130454"/>
            <a:ext cx="10365899" cy="1470025"/>
          </a:xfrm>
        </p:spPr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829276" y="3886200"/>
            <a:ext cx="8536623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/>
              <a:t>Cliquez pour modifier le style des sous-titres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963336" y="4406929"/>
            <a:ext cx="10365899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963336" y="2906713"/>
            <a:ext cx="10365899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609759" y="1600206"/>
            <a:ext cx="5386202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199214" y="1600206"/>
            <a:ext cx="5386202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609759" y="1535113"/>
            <a:ext cx="538832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09759" y="2174875"/>
            <a:ext cx="53883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6194999" y="1535113"/>
            <a:ext cx="539043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6194999" y="2174875"/>
            <a:ext cx="539043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609778" y="273050"/>
            <a:ext cx="4012129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767974" y="273079"/>
            <a:ext cx="681744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609778" y="1435103"/>
            <a:ext cx="401212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2390341" y="4800600"/>
            <a:ext cx="7317105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2390341" y="612775"/>
            <a:ext cx="7317105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2390341" y="5367338"/>
            <a:ext cx="7317105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8841502" y="274667"/>
            <a:ext cx="2743914" cy="5851525"/>
          </a:xfrm>
        </p:spPr>
        <p:txBody>
          <a:bodyPr vert="eaVert"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609759" y="274667"/>
            <a:ext cx="8028490" cy="5851525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914638" y="2130457"/>
            <a:ext cx="10365899" cy="1470025"/>
          </a:xfrm>
        </p:spPr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829276" y="3886200"/>
            <a:ext cx="8536623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0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1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21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2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35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242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656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/>
              <a:t>Cliquez pour modifier le style des sous-titres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841719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4346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963336" y="4406929"/>
            <a:ext cx="10365899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963336" y="2906713"/>
            <a:ext cx="10365899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072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2pPr>
            <a:lvl3pPr marL="91414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211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4pPr>
            <a:lvl5pPr marL="1828282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5pPr>
            <a:lvl6pPr marL="2285352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6pPr>
            <a:lvl7pPr marL="2742423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7pPr>
            <a:lvl8pPr marL="3199493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8pPr>
            <a:lvl9pPr marL="3656562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77511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609759" y="1600206"/>
            <a:ext cx="5386202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700"/>
            </a:lvl4pPr>
            <a:lvl5pPr>
              <a:defRPr sz="1700"/>
            </a:lvl5pPr>
            <a:lvl6pPr>
              <a:defRPr sz="1700"/>
            </a:lvl6pPr>
            <a:lvl7pPr>
              <a:defRPr sz="1700"/>
            </a:lvl7pPr>
            <a:lvl8pPr>
              <a:defRPr sz="1700"/>
            </a:lvl8pPr>
            <a:lvl9pPr>
              <a:defRPr sz="17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199214" y="1600206"/>
            <a:ext cx="5386202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700"/>
            </a:lvl4pPr>
            <a:lvl5pPr>
              <a:defRPr sz="1700"/>
            </a:lvl5pPr>
            <a:lvl6pPr>
              <a:defRPr sz="1700"/>
            </a:lvl6pPr>
            <a:lvl7pPr>
              <a:defRPr sz="1700"/>
            </a:lvl7pPr>
            <a:lvl8pPr>
              <a:defRPr sz="1700"/>
            </a:lvl8pPr>
            <a:lvl9pPr>
              <a:defRPr sz="17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7935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609759" y="1535113"/>
            <a:ext cx="5388320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072" indent="0">
              <a:buNone/>
              <a:defRPr sz="2000" b="1"/>
            </a:lvl2pPr>
            <a:lvl3pPr marL="914141" indent="0">
              <a:buNone/>
              <a:defRPr sz="1700" b="1"/>
            </a:lvl3pPr>
            <a:lvl4pPr marL="1371211" indent="0">
              <a:buNone/>
              <a:defRPr sz="1600" b="1"/>
            </a:lvl4pPr>
            <a:lvl5pPr marL="1828282" indent="0">
              <a:buNone/>
              <a:defRPr sz="1600" b="1"/>
            </a:lvl5pPr>
            <a:lvl6pPr marL="2285352" indent="0">
              <a:buNone/>
              <a:defRPr sz="1600" b="1"/>
            </a:lvl6pPr>
            <a:lvl7pPr marL="2742423" indent="0">
              <a:buNone/>
              <a:defRPr sz="1600" b="1"/>
            </a:lvl7pPr>
            <a:lvl8pPr marL="3199493" indent="0">
              <a:buNone/>
              <a:defRPr sz="1600" b="1"/>
            </a:lvl8pPr>
            <a:lvl9pPr marL="3656562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09759" y="2174875"/>
            <a:ext cx="53883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7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6195001" y="1535113"/>
            <a:ext cx="5390437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072" indent="0">
              <a:buNone/>
              <a:defRPr sz="2000" b="1"/>
            </a:lvl2pPr>
            <a:lvl3pPr marL="914141" indent="0">
              <a:buNone/>
              <a:defRPr sz="1700" b="1"/>
            </a:lvl3pPr>
            <a:lvl4pPr marL="1371211" indent="0">
              <a:buNone/>
              <a:defRPr sz="1600" b="1"/>
            </a:lvl4pPr>
            <a:lvl5pPr marL="1828282" indent="0">
              <a:buNone/>
              <a:defRPr sz="1600" b="1"/>
            </a:lvl5pPr>
            <a:lvl6pPr marL="2285352" indent="0">
              <a:buNone/>
              <a:defRPr sz="1600" b="1"/>
            </a:lvl6pPr>
            <a:lvl7pPr marL="2742423" indent="0">
              <a:buNone/>
              <a:defRPr sz="1600" b="1"/>
            </a:lvl7pPr>
            <a:lvl8pPr marL="3199493" indent="0">
              <a:buNone/>
              <a:defRPr sz="1600" b="1"/>
            </a:lvl8pPr>
            <a:lvl9pPr marL="3656562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6195001" y="2174875"/>
            <a:ext cx="539043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7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93838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287949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764257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609781" y="273049"/>
            <a:ext cx="4012129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767974" y="273082"/>
            <a:ext cx="681744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609781" y="1435104"/>
            <a:ext cx="4012129" cy="4691063"/>
          </a:xfrm>
        </p:spPr>
        <p:txBody>
          <a:bodyPr/>
          <a:lstStyle>
            <a:lvl1pPr marL="0" indent="0">
              <a:buNone/>
              <a:defRPr sz="1300"/>
            </a:lvl1pPr>
            <a:lvl2pPr marL="457072" indent="0">
              <a:buNone/>
              <a:defRPr sz="1200"/>
            </a:lvl2pPr>
            <a:lvl3pPr marL="914141" indent="0">
              <a:buNone/>
              <a:defRPr sz="900"/>
            </a:lvl3pPr>
            <a:lvl4pPr marL="1371211" indent="0">
              <a:buNone/>
              <a:defRPr sz="900"/>
            </a:lvl4pPr>
            <a:lvl5pPr marL="1828282" indent="0">
              <a:buNone/>
              <a:defRPr sz="900"/>
            </a:lvl5pPr>
            <a:lvl6pPr marL="2285352" indent="0">
              <a:buNone/>
              <a:defRPr sz="900"/>
            </a:lvl6pPr>
            <a:lvl7pPr marL="2742423" indent="0">
              <a:buNone/>
              <a:defRPr sz="900"/>
            </a:lvl7pPr>
            <a:lvl8pPr marL="3199493" indent="0">
              <a:buNone/>
              <a:defRPr sz="900"/>
            </a:lvl8pPr>
            <a:lvl9pPr marL="3656562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77721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2390341" y="4800601"/>
            <a:ext cx="7317105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2390341" y="612775"/>
            <a:ext cx="7317105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072" indent="0">
              <a:buNone/>
              <a:defRPr sz="2800"/>
            </a:lvl2pPr>
            <a:lvl3pPr marL="914141" indent="0">
              <a:buNone/>
              <a:defRPr sz="2400"/>
            </a:lvl3pPr>
            <a:lvl4pPr marL="1371211" indent="0">
              <a:buNone/>
              <a:defRPr sz="2000"/>
            </a:lvl4pPr>
            <a:lvl5pPr marL="1828282" indent="0">
              <a:buNone/>
              <a:defRPr sz="2000"/>
            </a:lvl5pPr>
            <a:lvl6pPr marL="2285352" indent="0">
              <a:buNone/>
              <a:defRPr sz="2000"/>
            </a:lvl6pPr>
            <a:lvl7pPr marL="2742423" indent="0">
              <a:buNone/>
              <a:defRPr sz="2000"/>
            </a:lvl7pPr>
            <a:lvl8pPr marL="3199493" indent="0">
              <a:buNone/>
              <a:defRPr sz="2000"/>
            </a:lvl8pPr>
            <a:lvl9pPr marL="3656562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2390341" y="5367339"/>
            <a:ext cx="7317105" cy="804863"/>
          </a:xfrm>
        </p:spPr>
        <p:txBody>
          <a:bodyPr/>
          <a:lstStyle>
            <a:lvl1pPr marL="0" indent="0">
              <a:buNone/>
              <a:defRPr sz="1300"/>
            </a:lvl1pPr>
            <a:lvl2pPr marL="457072" indent="0">
              <a:buNone/>
              <a:defRPr sz="1200"/>
            </a:lvl2pPr>
            <a:lvl3pPr marL="914141" indent="0">
              <a:buNone/>
              <a:defRPr sz="900"/>
            </a:lvl3pPr>
            <a:lvl4pPr marL="1371211" indent="0">
              <a:buNone/>
              <a:defRPr sz="900"/>
            </a:lvl4pPr>
            <a:lvl5pPr marL="1828282" indent="0">
              <a:buNone/>
              <a:defRPr sz="900"/>
            </a:lvl5pPr>
            <a:lvl6pPr marL="2285352" indent="0">
              <a:buNone/>
              <a:defRPr sz="900"/>
            </a:lvl6pPr>
            <a:lvl7pPr marL="2742423" indent="0">
              <a:buNone/>
              <a:defRPr sz="900"/>
            </a:lvl7pPr>
            <a:lvl8pPr marL="3199493" indent="0">
              <a:buNone/>
              <a:defRPr sz="900"/>
            </a:lvl8pPr>
            <a:lvl9pPr marL="3656562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579168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338621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8841502" y="274668"/>
            <a:ext cx="2743914" cy="5851525"/>
          </a:xfrm>
        </p:spPr>
        <p:txBody>
          <a:bodyPr vert="eaVert"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609759" y="274668"/>
            <a:ext cx="8028490" cy="5851525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12774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914638" y="2130457"/>
            <a:ext cx="10365899" cy="1470025"/>
          </a:xfrm>
        </p:spPr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829276" y="3886200"/>
            <a:ext cx="8536623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0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1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21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2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35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242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656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/>
              <a:t>Cliquez pour modifier le style des sous-titres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9531922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318237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963336" y="4406929"/>
            <a:ext cx="10365899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963336" y="2906713"/>
            <a:ext cx="10365899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072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2pPr>
            <a:lvl3pPr marL="91414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211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4pPr>
            <a:lvl5pPr marL="1828282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5pPr>
            <a:lvl6pPr marL="2285352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6pPr>
            <a:lvl7pPr marL="2742423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7pPr>
            <a:lvl8pPr marL="3199493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8pPr>
            <a:lvl9pPr marL="3656562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8221078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609759" y="1600206"/>
            <a:ext cx="5386202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700"/>
            </a:lvl4pPr>
            <a:lvl5pPr>
              <a:defRPr sz="1700"/>
            </a:lvl5pPr>
            <a:lvl6pPr>
              <a:defRPr sz="1700"/>
            </a:lvl6pPr>
            <a:lvl7pPr>
              <a:defRPr sz="1700"/>
            </a:lvl7pPr>
            <a:lvl8pPr>
              <a:defRPr sz="1700"/>
            </a:lvl8pPr>
            <a:lvl9pPr>
              <a:defRPr sz="17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199214" y="1600206"/>
            <a:ext cx="5386202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700"/>
            </a:lvl4pPr>
            <a:lvl5pPr>
              <a:defRPr sz="1700"/>
            </a:lvl5pPr>
            <a:lvl6pPr>
              <a:defRPr sz="1700"/>
            </a:lvl6pPr>
            <a:lvl7pPr>
              <a:defRPr sz="1700"/>
            </a:lvl7pPr>
            <a:lvl8pPr>
              <a:defRPr sz="1700"/>
            </a:lvl8pPr>
            <a:lvl9pPr>
              <a:defRPr sz="17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86174294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609759" y="1535113"/>
            <a:ext cx="5388320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072" indent="0">
              <a:buNone/>
              <a:defRPr sz="2000" b="1"/>
            </a:lvl2pPr>
            <a:lvl3pPr marL="914141" indent="0">
              <a:buNone/>
              <a:defRPr sz="1700" b="1"/>
            </a:lvl3pPr>
            <a:lvl4pPr marL="1371211" indent="0">
              <a:buNone/>
              <a:defRPr sz="1600" b="1"/>
            </a:lvl4pPr>
            <a:lvl5pPr marL="1828282" indent="0">
              <a:buNone/>
              <a:defRPr sz="1600" b="1"/>
            </a:lvl5pPr>
            <a:lvl6pPr marL="2285352" indent="0">
              <a:buNone/>
              <a:defRPr sz="1600" b="1"/>
            </a:lvl6pPr>
            <a:lvl7pPr marL="2742423" indent="0">
              <a:buNone/>
              <a:defRPr sz="1600" b="1"/>
            </a:lvl7pPr>
            <a:lvl8pPr marL="3199493" indent="0">
              <a:buNone/>
              <a:defRPr sz="1600" b="1"/>
            </a:lvl8pPr>
            <a:lvl9pPr marL="3656562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09759" y="2174875"/>
            <a:ext cx="53883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7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6195001" y="1535113"/>
            <a:ext cx="5390437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072" indent="0">
              <a:buNone/>
              <a:defRPr sz="2000" b="1"/>
            </a:lvl2pPr>
            <a:lvl3pPr marL="914141" indent="0">
              <a:buNone/>
              <a:defRPr sz="1700" b="1"/>
            </a:lvl3pPr>
            <a:lvl4pPr marL="1371211" indent="0">
              <a:buNone/>
              <a:defRPr sz="1600" b="1"/>
            </a:lvl4pPr>
            <a:lvl5pPr marL="1828282" indent="0">
              <a:buNone/>
              <a:defRPr sz="1600" b="1"/>
            </a:lvl5pPr>
            <a:lvl6pPr marL="2285352" indent="0">
              <a:buNone/>
              <a:defRPr sz="1600" b="1"/>
            </a:lvl6pPr>
            <a:lvl7pPr marL="2742423" indent="0">
              <a:buNone/>
              <a:defRPr sz="1600" b="1"/>
            </a:lvl7pPr>
            <a:lvl8pPr marL="3199493" indent="0">
              <a:buNone/>
              <a:defRPr sz="1600" b="1"/>
            </a:lvl8pPr>
            <a:lvl9pPr marL="3656562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6195001" y="2174875"/>
            <a:ext cx="539043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7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0099507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772757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8874861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609781" y="273049"/>
            <a:ext cx="4012129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767974" y="273082"/>
            <a:ext cx="681744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609781" y="1435104"/>
            <a:ext cx="4012129" cy="4691063"/>
          </a:xfrm>
        </p:spPr>
        <p:txBody>
          <a:bodyPr/>
          <a:lstStyle>
            <a:lvl1pPr marL="0" indent="0">
              <a:buNone/>
              <a:defRPr sz="1300"/>
            </a:lvl1pPr>
            <a:lvl2pPr marL="457072" indent="0">
              <a:buNone/>
              <a:defRPr sz="1200"/>
            </a:lvl2pPr>
            <a:lvl3pPr marL="914141" indent="0">
              <a:buNone/>
              <a:defRPr sz="900"/>
            </a:lvl3pPr>
            <a:lvl4pPr marL="1371211" indent="0">
              <a:buNone/>
              <a:defRPr sz="900"/>
            </a:lvl4pPr>
            <a:lvl5pPr marL="1828282" indent="0">
              <a:buNone/>
              <a:defRPr sz="900"/>
            </a:lvl5pPr>
            <a:lvl6pPr marL="2285352" indent="0">
              <a:buNone/>
              <a:defRPr sz="900"/>
            </a:lvl6pPr>
            <a:lvl7pPr marL="2742423" indent="0">
              <a:buNone/>
              <a:defRPr sz="900"/>
            </a:lvl7pPr>
            <a:lvl8pPr marL="3199493" indent="0">
              <a:buNone/>
              <a:defRPr sz="900"/>
            </a:lvl8pPr>
            <a:lvl9pPr marL="3656562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2796806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2390341" y="4800601"/>
            <a:ext cx="7317105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2390341" y="612775"/>
            <a:ext cx="7317105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072" indent="0">
              <a:buNone/>
              <a:defRPr sz="2800"/>
            </a:lvl2pPr>
            <a:lvl3pPr marL="914141" indent="0">
              <a:buNone/>
              <a:defRPr sz="2400"/>
            </a:lvl3pPr>
            <a:lvl4pPr marL="1371211" indent="0">
              <a:buNone/>
              <a:defRPr sz="2000"/>
            </a:lvl4pPr>
            <a:lvl5pPr marL="1828282" indent="0">
              <a:buNone/>
              <a:defRPr sz="2000"/>
            </a:lvl5pPr>
            <a:lvl6pPr marL="2285352" indent="0">
              <a:buNone/>
              <a:defRPr sz="2000"/>
            </a:lvl6pPr>
            <a:lvl7pPr marL="2742423" indent="0">
              <a:buNone/>
              <a:defRPr sz="2000"/>
            </a:lvl7pPr>
            <a:lvl8pPr marL="3199493" indent="0">
              <a:buNone/>
              <a:defRPr sz="2000"/>
            </a:lvl8pPr>
            <a:lvl9pPr marL="3656562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2390341" y="5367339"/>
            <a:ext cx="7317105" cy="804863"/>
          </a:xfrm>
        </p:spPr>
        <p:txBody>
          <a:bodyPr/>
          <a:lstStyle>
            <a:lvl1pPr marL="0" indent="0">
              <a:buNone/>
              <a:defRPr sz="1300"/>
            </a:lvl1pPr>
            <a:lvl2pPr marL="457072" indent="0">
              <a:buNone/>
              <a:defRPr sz="1200"/>
            </a:lvl2pPr>
            <a:lvl3pPr marL="914141" indent="0">
              <a:buNone/>
              <a:defRPr sz="900"/>
            </a:lvl3pPr>
            <a:lvl4pPr marL="1371211" indent="0">
              <a:buNone/>
              <a:defRPr sz="900"/>
            </a:lvl4pPr>
            <a:lvl5pPr marL="1828282" indent="0">
              <a:buNone/>
              <a:defRPr sz="900"/>
            </a:lvl5pPr>
            <a:lvl6pPr marL="2285352" indent="0">
              <a:buNone/>
              <a:defRPr sz="900"/>
            </a:lvl6pPr>
            <a:lvl7pPr marL="2742423" indent="0">
              <a:buNone/>
              <a:defRPr sz="900"/>
            </a:lvl7pPr>
            <a:lvl8pPr marL="3199493" indent="0">
              <a:buNone/>
              <a:defRPr sz="900"/>
            </a:lvl8pPr>
            <a:lvl9pPr marL="3656562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1894029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0464530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8841502" y="274668"/>
            <a:ext cx="2743914" cy="5851525"/>
          </a:xfrm>
        </p:spPr>
        <p:txBody>
          <a:bodyPr vert="eaVert"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609759" y="274668"/>
            <a:ext cx="8028490" cy="5851525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42012450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914638" y="2130452"/>
            <a:ext cx="10365899" cy="1470025"/>
          </a:xfrm>
        </p:spPr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829276" y="3886200"/>
            <a:ext cx="8536623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2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40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5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6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281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9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08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/>
              <a:t>Cliquez pour modifier le style des sous-titres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775BD-B829-458D-A6DC-992004233978}" type="datetime1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9303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70F26-D861-48A2-BCF5-D39EA86871FB}" type="datetime1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440384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963336" y="4406925"/>
            <a:ext cx="10365899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963336" y="2906713"/>
            <a:ext cx="10365899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36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2pPr>
            <a:lvl3pPr marL="91427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406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4pPr>
            <a:lvl5pPr marL="1828541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5pPr>
            <a:lvl6pPr marL="2285676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6pPr>
            <a:lvl7pPr marL="2742811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7pPr>
            <a:lvl8pPr marL="3199947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8pPr>
            <a:lvl9pPr marL="3657081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19B78-9E10-4925-8D55-1893BF9947A5}" type="datetime1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980331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609759" y="1600206"/>
            <a:ext cx="5386202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700"/>
            </a:lvl4pPr>
            <a:lvl5pPr>
              <a:defRPr sz="1700"/>
            </a:lvl5pPr>
            <a:lvl6pPr>
              <a:defRPr sz="1700"/>
            </a:lvl6pPr>
            <a:lvl7pPr>
              <a:defRPr sz="1700"/>
            </a:lvl7pPr>
            <a:lvl8pPr>
              <a:defRPr sz="1700"/>
            </a:lvl8pPr>
            <a:lvl9pPr>
              <a:defRPr sz="17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199214" y="1600206"/>
            <a:ext cx="5386202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700"/>
            </a:lvl4pPr>
            <a:lvl5pPr>
              <a:defRPr sz="1700"/>
            </a:lvl5pPr>
            <a:lvl6pPr>
              <a:defRPr sz="1700"/>
            </a:lvl6pPr>
            <a:lvl7pPr>
              <a:defRPr sz="1700"/>
            </a:lvl7pPr>
            <a:lvl8pPr>
              <a:defRPr sz="1700"/>
            </a:lvl8pPr>
            <a:lvl9pPr>
              <a:defRPr sz="17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CF976-062A-4B8E-9320-E999B62A0823}" type="datetime1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777795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609759" y="1535113"/>
            <a:ext cx="5388320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36" indent="0">
              <a:buNone/>
              <a:defRPr sz="2000" b="1"/>
            </a:lvl2pPr>
            <a:lvl3pPr marL="914270" indent="0">
              <a:buNone/>
              <a:defRPr sz="1700" b="1"/>
            </a:lvl3pPr>
            <a:lvl4pPr marL="1371406" indent="0">
              <a:buNone/>
              <a:defRPr sz="1600" b="1"/>
            </a:lvl4pPr>
            <a:lvl5pPr marL="1828541" indent="0">
              <a:buNone/>
              <a:defRPr sz="1600" b="1"/>
            </a:lvl5pPr>
            <a:lvl6pPr marL="2285676" indent="0">
              <a:buNone/>
              <a:defRPr sz="1600" b="1"/>
            </a:lvl6pPr>
            <a:lvl7pPr marL="2742811" indent="0">
              <a:buNone/>
              <a:defRPr sz="1600" b="1"/>
            </a:lvl7pPr>
            <a:lvl8pPr marL="3199947" indent="0">
              <a:buNone/>
              <a:defRPr sz="1600" b="1"/>
            </a:lvl8pPr>
            <a:lvl9pPr marL="3657081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09759" y="2174875"/>
            <a:ext cx="53883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7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6194997" y="1535113"/>
            <a:ext cx="5390437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36" indent="0">
              <a:buNone/>
              <a:defRPr sz="2000" b="1"/>
            </a:lvl2pPr>
            <a:lvl3pPr marL="914270" indent="0">
              <a:buNone/>
              <a:defRPr sz="1700" b="1"/>
            </a:lvl3pPr>
            <a:lvl4pPr marL="1371406" indent="0">
              <a:buNone/>
              <a:defRPr sz="1600" b="1"/>
            </a:lvl4pPr>
            <a:lvl5pPr marL="1828541" indent="0">
              <a:buNone/>
              <a:defRPr sz="1600" b="1"/>
            </a:lvl5pPr>
            <a:lvl6pPr marL="2285676" indent="0">
              <a:buNone/>
              <a:defRPr sz="1600" b="1"/>
            </a:lvl6pPr>
            <a:lvl7pPr marL="2742811" indent="0">
              <a:buNone/>
              <a:defRPr sz="1600" b="1"/>
            </a:lvl7pPr>
            <a:lvl8pPr marL="3199947" indent="0">
              <a:buNone/>
              <a:defRPr sz="1600" b="1"/>
            </a:lvl8pPr>
            <a:lvl9pPr marL="3657081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6194997" y="2174875"/>
            <a:ext cx="539043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7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44385-A1A8-4D5B-B258-1EA1988FDC96}" type="datetime1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66340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D2F95-26CE-4A03-BBE3-A344B271829E}" type="datetime1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575780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1AD2A-371F-4814-95C9-C8F1752C5B8A}" type="datetime1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577894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609777" y="273049"/>
            <a:ext cx="4012129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767974" y="273077"/>
            <a:ext cx="681744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609777" y="1435104"/>
            <a:ext cx="4012129" cy="4691063"/>
          </a:xfrm>
        </p:spPr>
        <p:txBody>
          <a:bodyPr/>
          <a:lstStyle>
            <a:lvl1pPr marL="0" indent="0">
              <a:buNone/>
              <a:defRPr sz="1300"/>
            </a:lvl1pPr>
            <a:lvl2pPr marL="457136" indent="0">
              <a:buNone/>
              <a:defRPr sz="1200"/>
            </a:lvl2pPr>
            <a:lvl3pPr marL="914270" indent="0">
              <a:buNone/>
              <a:defRPr sz="900"/>
            </a:lvl3pPr>
            <a:lvl4pPr marL="1371406" indent="0">
              <a:buNone/>
              <a:defRPr sz="900"/>
            </a:lvl4pPr>
            <a:lvl5pPr marL="1828541" indent="0">
              <a:buNone/>
              <a:defRPr sz="900"/>
            </a:lvl5pPr>
            <a:lvl6pPr marL="2285676" indent="0">
              <a:buNone/>
              <a:defRPr sz="900"/>
            </a:lvl6pPr>
            <a:lvl7pPr marL="2742811" indent="0">
              <a:buNone/>
              <a:defRPr sz="900"/>
            </a:lvl7pPr>
            <a:lvl8pPr marL="3199947" indent="0">
              <a:buNone/>
              <a:defRPr sz="900"/>
            </a:lvl8pPr>
            <a:lvl9pPr marL="3657081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1C155-8CE1-4E26-A6E5-037D64B4A06F}" type="datetime1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89313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2390341" y="4800600"/>
            <a:ext cx="7317105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2390341" y="612775"/>
            <a:ext cx="7317105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36" indent="0">
              <a:buNone/>
              <a:defRPr sz="2800"/>
            </a:lvl2pPr>
            <a:lvl3pPr marL="914270" indent="0">
              <a:buNone/>
              <a:defRPr sz="2400"/>
            </a:lvl3pPr>
            <a:lvl4pPr marL="1371406" indent="0">
              <a:buNone/>
              <a:defRPr sz="2000"/>
            </a:lvl4pPr>
            <a:lvl5pPr marL="1828541" indent="0">
              <a:buNone/>
              <a:defRPr sz="2000"/>
            </a:lvl5pPr>
            <a:lvl6pPr marL="2285676" indent="0">
              <a:buNone/>
              <a:defRPr sz="2000"/>
            </a:lvl6pPr>
            <a:lvl7pPr marL="2742811" indent="0">
              <a:buNone/>
              <a:defRPr sz="2000"/>
            </a:lvl7pPr>
            <a:lvl8pPr marL="3199947" indent="0">
              <a:buNone/>
              <a:defRPr sz="2000"/>
            </a:lvl8pPr>
            <a:lvl9pPr marL="3657081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2390341" y="5367338"/>
            <a:ext cx="7317105" cy="804863"/>
          </a:xfrm>
        </p:spPr>
        <p:txBody>
          <a:bodyPr/>
          <a:lstStyle>
            <a:lvl1pPr marL="0" indent="0">
              <a:buNone/>
              <a:defRPr sz="1300"/>
            </a:lvl1pPr>
            <a:lvl2pPr marL="457136" indent="0">
              <a:buNone/>
              <a:defRPr sz="1200"/>
            </a:lvl2pPr>
            <a:lvl3pPr marL="914270" indent="0">
              <a:buNone/>
              <a:defRPr sz="900"/>
            </a:lvl3pPr>
            <a:lvl4pPr marL="1371406" indent="0">
              <a:buNone/>
              <a:defRPr sz="900"/>
            </a:lvl4pPr>
            <a:lvl5pPr marL="1828541" indent="0">
              <a:buNone/>
              <a:defRPr sz="900"/>
            </a:lvl5pPr>
            <a:lvl6pPr marL="2285676" indent="0">
              <a:buNone/>
              <a:defRPr sz="900"/>
            </a:lvl6pPr>
            <a:lvl7pPr marL="2742811" indent="0">
              <a:buNone/>
              <a:defRPr sz="900"/>
            </a:lvl7pPr>
            <a:lvl8pPr marL="3199947" indent="0">
              <a:buNone/>
              <a:defRPr sz="900"/>
            </a:lvl8pPr>
            <a:lvl9pPr marL="3657081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91D3C-B210-4F70-B4F3-A6326DFB1350}" type="datetime1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20244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770CA-B99B-4620-869C-8F60D8B2BD81}" type="datetime1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519099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8841502" y="274664"/>
            <a:ext cx="2743914" cy="5851525"/>
          </a:xfrm>
        </p:spPr>
        <p:txBody>
          <a:bodyPr vert="eaVert"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609759" y="274664"/>
            <a:ext cx="8028490" cy="5851525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F6AA9-74EB-4618-8F1D-F50A85295AAF}" type="datetime1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80920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914638" y="2130454"/>
            <a:ext cx="10365899" cy="1470025"/>
          </a:xfrm>
        </p:spPr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829276" y="3886200"/>
            <a:ext cx="8536623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/>
              <a:t>Cliquez pour modifier le style des sous-titres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978736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281836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963336" y="4406929"/>
            <a:ext cx="10365899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963336" y="2906713"/>
            <a:ext cx="10365899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415572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609759" y="1600206"/>
            <a:ext cx="5386202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199214" y="1600206"/>
            <a:ext cx="5386202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851558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609759" y="1535113"/>
            <a:ext cx="538832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09759" y="2174875"/>
            <a:ext cx="53883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6194999" y="1535113"/>
            <a:ext cx="539043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6194999" y="2174875"/>
            <a:ext cx="539043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81774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31735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10217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609778" y="273050"/>
            <a:ext cx="4012129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767974" y="273079"/>
            <a:ext cx="681744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609778" y="1435103"/>
            <a:ext cx="401212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742420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2390341" y="4800600"/>
            <a:ext cx="7317105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2390341" y="612775"/>
            <a:ext cx="7317105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2390341" y="5367338"/>
            <a:ext cx="7317105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143724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008167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8841502" y="274667"/>
            <a:ext cx="2743914" cy="5851525"/>
          </a:xfrm>
        </p:spPr>
        <p:txBody>
          <a:bodyPr vert="eaVert"/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609759" y="274667"/>
            <a:ext cx="8028490" cy="5851525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8450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609759" y="274638"/>
            <a:ext cx="1097565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609759" y="1600206"/>
            <a:ext cx="10975658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609760" y="6356379"/>
            <a:ext cx="28455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25382B-5CF4-4531-B77C-8DCDB3E24206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4166685" y="6356379"/>
            <a:ext cx="38618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8739875" y="6356379"/>
            <a:ext cx="28455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873EF0-1E0B-4455-AFF6-682C718E796E}" type="slidenum">
              <a:rPr lang="fr-FR" smtClean="0"/>
              <a:pPr/>
              <a:t>‹N°›</a:t>
            </a:fld>
            <a:endParaRPr lang="fr-F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02" r:id="rId1"/>
    <p:sldLayoutId id="2147484203" r:id="rId2"/>
    <p:sldLayoutId id="2147484204" r:id="rId3"/>
    <p:sldLayoutId id="2147484205" r:id="rId4"/>
    <p:sldLayoutId id="2147484206" r:id="rId5"/>
    <p:sldLayoutId id="2147484207" r:id="rId6"/>
    <p:sldLayoutId id="2147484208" r:id="rId7"/>
    <p:sldLayoutId id="2147484209" r:id="rId8"/>
    <p:sldLayoutId id="2147484210" r:id="rId9"/>
    <p:sldLayoutId id="2147484211" r:id="rId10"/>
    <p:sldLayoutId id="214748421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609759" y="274638"/>
            <a:ext cx="1097565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609759" y="1600206"/>
            <a:ext cx="10975658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609760" y="6356379"/>
            <a:ext cx="28455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4166685" y="6356379"/>
            <a:ext cx="38618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8739875" y="6356379"/>
            <a:ext cx="28455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14" r:id="rId1"/>
    <p:sldLayoutId id="2147484215" r:id="rId2"/>
    <p:sldLayoutId id="2147484216" r:id="rId3"/>
    <p:sldLayoutId id="2147484217" r:id="rId4"/>
    <p:sldLayoutId id="2147484218" r:id="rId5"/>
    <p:sldLayoutId id="2147484219" r:id="rId6"/>
    <p:sldLayoutId id="2147484220" r:id="rId7"/>
    <p:sldLayoutId id="2147484221" r:id="rId8"/>
    <p:sldLayoutId id="2147484222" r:id="rId9"/>
    <p:sldLayoutId id="2147484223" r:id="rId10"/>
    <p:sldLayoutId id="214748422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609759" y="274639"/>
            <a:ext cx="10975658" cy="1143000"/>
          </a:xfrm>
          <a:prstGeom prst="rect">
            <a:avLst/>
          </a:prstGeom>
        </p:spPr>
        <p:txBody>
          <a:bodyPr vert="horz" lIns="91414" tIns="45707" rIns="91414" bIns="45707" rtlCol="0" anchor="ctr">
            <a:normAutofit/>
          </a:bodyPr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609759" y="1600206"/>
            <a:ext cx="10975658" cy="4525963"/>
          </a:xfrm>
          <a:prstGeom prst="rect">
            <a:avLst/>
          </a:prstGeom>
        </p:spPr>
        <p:txBody>
          <a:bodyPr vert="horz" lIns="91414" tIns="45707" rIns="91414" bIns="45707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609760" y="6356380"/>
            <a:ext cx="2845541" cy="365125"/>
          </a:xfrm>
          <a:prstGeom prst="rect">
            <a:avLst/>
          </a:prstGeom>
        </p:spPr>
        <p:txBody>
          <a:bodyPr vert="horz" lIns="91414" tIns="45707" rIns="91414" bIns="45707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4166685" y="6356380"/>
            <a:ext cx="3861805" cy="365125"/>
          </a:xfrm>
          <a:prstGeom prst="rect">
            <a:avLst/>
          </a:prstGeom>
        </p:spPr>
        <p:txBody>
          <a:bodyPr vert="horz" lIns="91414" tIns="45707" rIns="91414" bIns="45707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8739875" y="6356380"/>
            <a:ext cx="2845541" cy="365125"/>
          </a:xfrm>
          <a:prstGeom prst="rect">
            <a:avLst/>
          </a:prstGeom>
        </p:spPr>
        <p:txBody>
          <a:bodyPr vert="horz" lIns="91414" tIns="45707" rIns="91414" bIns="45707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5118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26" r:id="rId1"/>
    <p:sldLayoutId id="2147484227" r:id="rId2"/>
    <p:sldLayoutId id="2147484228" r:id="rId3"/>
    <p:sldLayoutId id="2147484229" r:id="rId4"/>
    <p:sldLayoutId id="2147484230" r:id="rId5"/>
    <p:sldLayoutId id="2147484231" r:id="rId6"/>
    <p:sldLayoutId id="2147484232" r:id="rId7"/>
    <p:sldLayoutId id="2147484233" r:id="rId8"/>
    <p:sldLayoutId id="2147484234" r:id="rId9"/>
    <p:sldLayoutId id="2147484235" r:id="rId10"/>
    <p:sldLayoutId id="2147484236" r:id="rId11"/>
  </p:sldLayoutIdLst>
  <p:txStyles>
    <p:titleStyle>
      <a:lvl1pPr algn="ctr" defTabSz="914141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03" indent="-342803" algn="l" defTabSz="914141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739" indent="-285669" algn="l" defTabSz="914141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676" indent="-228535" algn="l" defTabSz="914141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599747" indent="-228535" algn="l" defTabSz="914141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817" indent="-228535" algn="l" defTabSz="914141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3888" indent="-228535" algn="l" defTabSz="91414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0958" indent="-228535" algn="l" defTabSz="91414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028" indent="-228535" algn="l" defTabSz="91414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099" indent="-228535" algn="l" defTabSz="91414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141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072" algn="l" defTabSz="914141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2pPr>
      <a:lvl3pPr marL="914141" algn="l" defTabSz="914141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211" algn="l" defTabSz="914141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282" algn="l" defTabSz="914141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352" algn="l" defTabSz="914141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423" algn="l" defTabSz="914141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493" algn="l" defTabSz="914141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562" algn="l" defTabSz="914141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609759" y="274639"/>
            <a:ext cx="10975658" cy="1143000"/>
          </a:xfrm>
          <a:prstGeom prst="rect">
            <a:avLst/>
          </a:prstGeom>
        </p:spPr>
        <p:txBody>
          <a:bodyPr vert="horz" lIns="91414" tIns="45707" rIns="91414" bIns="45707" rtlCol="0" anchor="ctr">
            <a:normAutofit/>
          </a:bodyPr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609759" y="1600206"/>
            <a:ext cx="10975658" cy="4525963"/>
          </a:xfrm>
          <a:prstGeom prst="rect">
            <a:avLst/>
          </a:prstGeom>
        </p:spPr>
        <p:txBody>
          <a:bodyPr vert="horz" lIns="91414" tIns="45707" rIns="91414" bIns="45707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609760" y="6356380"/>
            <a:ext cx="2845541" cy="365125"/>
          </a:xfrm>
          <a:prstGeom prst="rect">
            <a:avLst/>
          </a:prstGeom>
        </p:spPr>
        <p:txBody>
          <a:bodyPr vert="horz" lIns="91414" tIns="45707" rIns="91414" bIns="45707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25382B-5CF4-4531-B77C-8DCDB3E24206}" type="datetimeFigureOut">
              <a:rPr lang="fr-FR" smtClean="0"/>
              <a:pPr/>
              <a:t>26/03/2025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4166685" y="6356380"/>
            <a:ext cx="3861805" cy="365125"/>
          </a:xfrm>
          <a:prstGeom prst="rect">
            <a:avLst/>
          </a:prstGeom>
        </p:spPr>
        <p:txBody>
          <a:bodyPr vert="horz" lIns="91414" tIns="45707" rIns="91414" bIns="45707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8739875" y="6356380"/>
            <a:ext cx="2845541" cy="365125"/>
          </a:xfrm>
          <a:prstGeom prst="rect">
            <a:avLst/>
          </a:prstGeom>
        </p:spPr>
        <p:txBody>
          <a:bodyPr vert="horz" lIns="91414" tIns="45707" rIns="91414" bIns="45707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873EF0-1E0B-4455-AFF6-682C718E796E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79251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52" r:id="rId1"/>
    <p:sldLayoutId id="2147484353" r:id="rId2"/>
    <p:sldLayoutId id="2147484354" r:id="rId3"/>
    <p:sldLayoutId id="2147484355" r:id="rId4"/>
    <p:sldLayoutId id="2147484356" r:id="rId5"/>
    <p:sldLayoutId id="2147484357" r:id="rId6"/>
    <p:sldLayoutId id="2147484358" r:id="rId7"/>
    <p:sldLayoutId id="2147484359" r:id="rId8"/>
    <p:sldLayoutId id="2147484360" r:id="rId9"/>
    <p:sldLayoutId id="2147484361" r:id="rId10"/>
    <p:sldLayoutId id="2147484362" r:id="rId11"/>
  </p:sldLayoutIdLst>
  <p:txStyles>
    <p:titleStyle>
      <a:lvl1pPr algn="ctr" defTabSz="914141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03" indent="-342803" algn="l" defTabSz="914141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739" indent="-285669" algn="l" defTabSz="914141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676" indent="-228535" algn="l" defTabSz="914141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599747" indent="-228535" algn="l" defTabSz="914141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817" indent="-228535" algn="l" defTabSz="914141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3888" indent="-228535" algn="l" defTabSz="91414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0958" indent="-228535" algn="l" defTabSz="91414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028" indent="-228535" algn="l" defTabSz="91414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099" indent="-228535" algn="l" defTabSz="91414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141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072" algn="l" defTabSz="914141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2pPr>
      <a:lvl3pPr marL="914141" algn="l" defTabSz="914141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211" algn="l" defTabSz="914141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282" algn="l" defTabSz="914141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352" algn="l" defTabSz="914141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423" algn="l" defTabSz="914141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493" algn="l" defTabSz="914141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562" algn="l" defTabSz="914141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609759" y="274639"/>
            <a:ext cx="10975658" cy="1143000"/>
          </a:xfrm>
          <a:prstGeom prst="rect">
            <a:avLst/>
          </a:prstGeom>
        </p:spPr>
        <p:txBody>
          <a:bodyPr vert="horz" lIns="91427" tIns="45714" rIns="91427" bIns="45714" rtlCol="0" anchor="ctr">
            <a:normAutofit/>
          </a:bodyPr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609759" y="1600206"/>
            <a:ext cx="10975658" cy="4525963"/>
          </a:xfrm>
          <a:prstGeom prst="rect">
            <a:avLst/>
          </a:prstGeom>
        </p:spPr>
        <p:txBody>
          <a:bodyPr vert="horz" lIns="91427" tIns="45714" rIns="91427" bIns="45714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609760" y="6356376"/>
            <a:ext cx="2845541" cy="365125"/>
          </a:xfrm>
          <a:prstGeom prst="rect">
            <a:avLst/>
          </a:prstGeom>
        </p:spPr>
        <p:txBody>
          <a:bodyPr vert="horz" lIns="91427" tIns="45714" rIns="91427" bIns="45714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270"/>
            <a:fld id="{597490A7-23BD-40C3-8503-FA9C34C4619A}" type="datetime1">
              <a:rPr lang="fr-FR" smtClean="0">
                <a:solidFill>
                  <a:prstClr val="black">
                    <a:tint val="75000"/>
                  </a:prstClr>
                </a:solidFill>
              </a:rPr>
              <a:pPr defTabSz="914270"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4166685" y="6356376"/>
            <a:ext cx="3861805" cy="365125"/>
          </a:xfrm>
          <a:prstGeom prst="rect">
            <a:avLst/>
          </a:prstGeom>
        </p:spPr>
        <p:txBody>
          <a:bodyPr vert="horz" lIns="91427" tIns="45714" rIns="91427" bIns="45714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270"/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8739875" y="6356376"/>
            <a:ext cx="2845541" cy="365125"/>
          </a:xfrm>
          <a:prstGeom prst="rect">
            <a:avLst/>
          </a:prstGeom>
        </p:spPr>
        <p:txBody>
          <a:bodyPr vert="horz" lIns="91427" tIns="45714" rIns="91427" bIns="45714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270"/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 defTabSz="914270"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1787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64" r:id="rId1"/>
    <p:sldLayoutId id="2147484365" r:id="rId2"/>
    <p:sldLayoutId id="2147484366" r:id="rId3"/>
    <p:sldLayoutId id="2147484367" r:id="rId4"/>
    <p:sldLayoutId id="2147484368" r:id="rId5"/>
    <p:sldLayoutId id="2147484369" r:id="rId6"/>
    <p:sldLayoutId id="2147484370" r:id="rId7"/>
    <p:sldLayoutId id="2147484371" r:id="rId8"/>
    <p:sldLayoutId id="2147484372" r:id="rId9"/>
    <p:sldLayoutId id="2147484373" r:id="rId10"/>
    <p:sldLayoutId id="2147484374" r:id="rId11"/>
  </p:sldLayoutIdLst>
  <p:hf sldNum="0" hdr="0" ftr="0" dt="0"/>
  <p:txStyles>
    <p:titleStyle>
      <a:lvl1pPr algn="ctr" defTabSz="91427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51" indent="-342851" algn="l" defTabSz="91427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845" indent="-285709" algn="l" defTabSz="91427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838" indent="-228567" algn="l" defTabSz="91427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599973" indent="-228567" algn="l" defTabSz="91427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109" indent="-228567" algn="l" defTabSz="91427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244" indent="-228567" algn="l" defTabSz="91427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379" indent="-228567" algn="l" defTabSz="91427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514" indent="-228567" algn="l" defTabSz="91427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650" indent="-228567" algn="l" defTabSz="91427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270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36" algn="l" defTabSz="914270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2pPr>
      <a:lvl3pPr marL="914270" algn="l" defTabSz="914270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06" algn="l" defTabSz="914270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541" algn="l" defTabSz="914270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676" algn="l" defTabSz="914270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811" algn="l" defTabSz="914270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947" algn="l" defTabSz="914270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081" algn="l" defTabSz="914270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609759" y="274638"/>
            <a:ext cx="1097565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Cliquez pour modifier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609759" y="1600206"/>
            <a:ext cx="10975658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609760" y="6356379"/>
            <a:ext cx="28455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fld id="{9825382B-5CF4-4531-B77C-8DCDB3E24206}" type="datetimeFigureOut">
              <a:rPr lang="fr-FR" smtClean="0">
                <a:solidFill>
                  <a:prstClr val="black">
                    <a:tint val="75000"/>
                  </a:prstClr>
                </a:solidFill>
              </a:rPr>
              <a:pPr defTabSz="914400"/>
              <a:t>26/03/2025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4166685" y="6356379"/>
            <a:ext cx="38618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8739875" y="6356379"/>
            <a:ext cx="28455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fld id="{91873EF0-1E0B-4455-AFF6-682C718E796E}" type="slidenum">
              <a:rPr lang="fr-FR" smtClean="0">
                <a:solidFill>
                  <a:prstClr val="black">
                    <a:tint val="75000"/>
                  </a:prstClr>
                </a:solidFill>
              </a:rPr>
              <a:pPr defTabSz="914400"/>
              <a:t>‹N°›</a:t>
            </a:fld>
            <a:endParaRPr lang="fr-F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2301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76" r:id="rId1"/>
    <p:sldLayoutId id="2147484377" r:id="rId2"/>
    <p:sldLayoutId id="2147484378" r:id="rId3"/>
    <p:sldLayoutId id="2147484379" r:id="rId4"/>
    <p:sldLayoutId id="2147484380" r:id="rId5"/>
    <p:sldLayoutId id="2147484381" r:id="rId6"/>
    <p:sldLayoutId id="2147484382" r:id="rId7"/>
    <p:sldLayoutId id="2147484383" r:id="rId8"/>
    <p:sldLayoutId id="2147484384" r:id="rId9"/>
    <p:sldLayoutId id="2147484385" r:id="rId10"/>
    <p:sldLayoutId id="214748438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9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3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jpeg"/><Relationship Id="rId3" Type="http://schemas.openxmlformats.org/officeDocument/2006/relationships/notesSlide" Target="../notesSlides/notesSlide2.xml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gi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themeOverride" Target="../theme/themeOverride4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jpeg"/><Relationship Id="rId5" Type="http://schemas.openxmlformats.org/officeDocument/2006/relationships/image" Target="../media/image6.png"/><Relationship Id="rId15" Type="http://schemas.openxmlformats.org/officeDocument/2006/relationships/image" Target="../media/image16.jpeg"/><Relationship Id="rId23" Type="http://schemas.openxmlformats.org/officeDocument/2006/relationships/image" Target="../media/image24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jpe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33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slideLayout" Target="../slideLayouts/slideLayout40.xml"/><Relationship Id="rId1" Type="http://schemas.openxmlformats.org/officeDocument/2006/relationships/themeOverride" Target="../theme/themeOverrid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4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slideLayout" Target="../slideLayouts/slideLayout29.xml"/><Relationship Id="rId1" Type="http://schemas.openxmlformats.org/officeDocument/2006/relationships/themeOverride" Target="../theme/themeOverrid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slideLayout" Target="../slideLayouts/slideLayout29.xml"/><Relationship Id="rId1" Type="http://schemas.openxmlformats.org/officeDocument/2006/relationships/themeOverride" Target="../theme/themeOverride7.xml"/><Relationship Id="rId4" Type="http://schemas.openxmlformats.org/officeDocument/2006/relationships/image" Target="../media/image42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gif"/><Relationship Id="rId1" Type="http://schemas.openxmlformats.org/officeDocument/2006/relationships/slideLayout" Target="../slideLayouts/slideLayout2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slideLayout" Target="../slideLayouts/slideLayout40.xml"/><Relationship Id="rId1" Type="http://schemas.openxmlformats.org/officeDocument/2006/relationships/themeOverride" Target="../theme/themeOverride8.xml"/><Relationship Id="rId4" Type="http://schemas.openxmlformats.org/officeDocument/2006/relationships/image" Target="../media/image4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slideLayout" Target="../slideLayouts/slideLayout40.xml"/><Relationship Id="rId1" Type="http://schemas.openxmlformats.org/officeDocument/2006/relationships/themeOverride" Target="../theme/themeOverride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slideLayout" Target="../slideLayouts/slideLayout40.xml"/><Relationship Id="rId1" Type="http://schemas.openxmlformats.org/officeDocument/2006/relationships/themeOverride" Target="../theme/themeOverride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slideLayout" Target="../slideLayouts/slideLayout40.xml"/><Relationship Id="rId1" Type="http://schemas.openxmlformats.org/officeDocument/2006/relationships/themeOverride" Target="../theme/themeOverride1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slideLayout" Target="../slideLayouts/slideLayout40.xml"/><Relationship Id="rId1" Type="http://schemas.openxmlformats.org/officeDocument/2006/relationships/themeOverride" Target="../theme/themeOverride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4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4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slideLayout" Target="../slideLayouts/slideLayout40.xml"/><Relationship Id="rId1" Type="http://schemas.openxmlformats.org/officeDocument/2006/relationships/themeOverride" Target="../theme/themeOverride13.xml"/><Relationship Id="rId4" Type="http://schemas.openxmlformats.org/officeDocument/2006/relationships/image" Target="../media/image5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gif"/><Relationship Id="rId2" Type="http://schemas.openxmlformats.org/officeDocument/2006/relationships/slideLayout" Target="../slideLayouts/slideLayout40.xml"/><Relationship Id="rId1" Type="http://schemas.openxmlformats.org/officeDocument/2006/relationships/themeOverride" Target="../theme/themeOverride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60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gif"/><Relationship Id="rId2" Type="http://schemas.openxmlformats.org/officeDocument/2006/relationships/image" Target="../media/image61.gif"/><Relationship Id="rId1" Type="http://schemas.openxmlformats.org/officeDocument/2006/relationships/slideLayout" Target="../slideLayouts/slideLayout4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4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slideLayout" Target="../slideLayouts/slideLayout35.xml"/><Relationship Id="rId1" Type="http://schemas.openxmlformats.org/officeDocument/2006/relationships/themeOverride" Target="../theme/themeOverride17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jpeg"/><Relationship Id="rId3" Type="http://schemas.openxmlformats.org/officeDocument/2006/relationships/notesSlide" Target="../notesSlides/notesSlide4.xml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gi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themeOverride" Target="../theme/themeOverride18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jpeg"/><Relationship Id="rId5" Type="http://schemas.openxmlformats.org/officeDocument/2006/relationships/image" Target="../media/image6.png"/><Relationship Id="rId15" Type="http://schemas.openxmlformats.org/officeDocument/2006/relationships/image" Target="../media/image16.jpeg"/><Relationship Id="rId23" Type="http://schemas.openxmlformats.org/officeDocument/2006/relationships/image" Target="../media/image24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jpe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jpe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70.png"/><Relationship Id="rId3" Type="http://schemas.openxmlformats.org/officeDocument/2006/relationships/notesSlide" Target="../notesSlides/notesSlide5.xml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69.png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29" Type="http://schemas.openxmlformats.org/officeDocument/2006/relationships/image" Target="../media/image27.jpeg"/><Relationship Id="rId1" Type="http://schemas.openxmlformats.org/officeDocument/2006/relationships/themeOverride" Target="../theme/themeOverride19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68.png"/><Relationship Id="rId5" Type="http://schemas.openxmlformats.org/officeDocument/2006/relationships/image" Target="../media/image6.png"/><Relationship Id="rId15" Type="http://schemas.openxmlformats.org/officeDocument/2006/relationships/image" Target="../media/image16.jpeg"/><Relationship Id="rId23" Type="http://schemas.openxmlformats.org/officeDocument/2006/relationships/image" Target="../media/image24.png"/><Relationship Id="rId28" Type="http://schemas.openxmlformats.org/officeDocument/2006/relationships/image" Target="../media/image26.gif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jpe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5.jpeg"/><Relationship Id="rId30" Type="http://schemas.openxmlformats.org/officeDocument/2006/relationships/image" Target="../media/image28.jpe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4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20.xml"/><Relationship Id="rId4" Type="http://schemas.openxmlformats.org/officeDocument/2006/relationships/image" Target="../media/image74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2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slideLayout" Target="../slideLayouts/slideLayout35.xml"/><Relationship Id="rId1" Type="http://schemas.openxmlformats.org/officeDocument/2006/relationships/themeOverride" Target="../theme/themeOverride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3410" name="Picture 2" descr="https://www.stelvision.com/astro/wp-content/uploads/2022/10/m2020_09_06occul_DPeach.jpg"/>
          <p:cNvPicPr>
            <a:picLocks noChangeAspect="1" noChangeArrowheads="1"/>
          </p:cNvPicPr>
          <p:nvPr/>
        </p:nvPicPr>
        <p:blipFill>
          <a:blip r:embed="rId4" cstate="print"/>
          <a:srcRect t="15612"/>
          <a:stretch>
            <a:fillRect/>
          </a:stretch>
        </p:blipFill>
        <p:spPr bwMode="auto">
          <a:xfrm>
            <a:off x="5066487" y="2663705"/>
            <a:ext cx="7151780" cy="4221679"/>
          </a:xfrm>
          <a:prstGeom prst="rect">
            <a:avLst/>
          </a:prstGeom>
          <a:noFill/>
        </p:spPr>
      </p:pic>
      <p:sp>
        <p:nvSpPr>
          <p:cNvPr id="3" name="ZoneTexte 2"/>
          <p:cNvSpPr txBox="1"/>
          <p:nvPr/>
        </p:nvSpPr>
        <p:spPr>
          <a:xfrm>
            <a:off x="9097983" y="5500702"/>
            <a:ext cx="1624163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 err="1">
                <a:solidFill>
                  <a:prstClr val="white"/>
                </a:solidFill>
              </a:rPr>
              <a:t>Seen</a:t>
            </a:r>
            <a:r>
              <a:rPr lang="fr-FR" dirty="0">
                <a:solidFill>
                  <a:prstClr val="white"/>
                </a:solidFill>
              </a:rPr>
              <a:t> </a:t>
            </a:r>
            <a:r>
              <a:rPr lang="fr-FR" dirty="0" err="1">
                <a:solidFill>
                  <a:prstClr val="white"/>
                </a:solidFill>
              </a:rPr>
              <a:t>from</a:t>
            </a:r>
            <a:r>
              <a:rPr lang="fr-FR" dirty="0">
                <a:solidFill>
                  <a:prstClr val="white"/>
                </a:solidFill>
              </a:rPr>
              <a:t> </a:t>
            </a:r>
            <a:r>
              <a:rPr lang="fr-FR" dirty="0" err="1">
                <a:solidFill>
                  <a:prstClr val="white"/>
                </a:solidFill>
              </a:rPr>
              <a:t>Earth</a:t>
            </a:r>
            <a:endParaRPr lang="fr-FR" dirty="0">
              <a:solidFill>
                <a:prstClr val="white"/>
              </a:solidFill>
            </a:endParaRPr>
          </a:p>
          <a:p>
            <a:r>
              <a:rPr lang="fr-FR" dirty="0">
                <a:solidFill>
                  <a:prstClr val="white"/>
                </a:solidFill>
              </a:rPr>
              <a:t> </a:t>
            </a:r>
            <a:r>
              <a:rPr lang="fr-FR" dirty="0" err="1">
                <a:solidFill>
                  <a:prstClr val="white"/>
                </a:solidFill>
              </a:rPr>
              <a:t>décember</a:t>
            </a:r>
            <a:r>
              <a:rPr lang="fr-FR" dirty="0">
                <a:solidFill>
                  <a:prstClr val="white"/>
                </a:solidFill>
              </a:rPr>
              <a:t> 2022</a:t>
            </a: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C34E2F94-3C6B-4FCA-A4E0-047C55542C8E}"/>
              </a:ext>
            </a:extLst>
          </p:cNvPr>
          <p:cNvSpPr txBox="1"/>
          <p:nvPr/>
        </p:nvSpPr>
        <p:spPr>
          <a:xfrm>
            <a:off x="939849" y="866807"/>
            <a:ext cx="6237858" cy="1938966"/>
          </a:xfrm>
          <a:prstGeom prst="rect">
            <a:avLst/>
          </a:prstGeom>
          <a:noFill/>
        </p:spPr>
        <p:txBody>
          <a:bodyPr wrap="square" lIns="91414" tIns="45707" rIns="91414" bIns="45707" rtlCol="0">
            <a:spAutoFit/>
          </a:bodyPr>
          <a:lstStyle/>
          <a:p>
            <a:pPr lvl="0"/>
            <a:r>
              <a:rPr lang="en-US" sz="40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Exploring the Moon and Mars to better understand our Earth (1)</a:t>
            </a:r>
          </a:p>
        </p:txBody>
      </p:sp>
      <p:sp>
        <p:nvSpPr>
          <p:cNvPr id="7" name="Text Box 4">
            <a:extLst>
              <a:ext uri="{FF2B5EF4-FFF2-40B4-BE49-F238E27FC236}">
                <a16:creationId xmlns:a16="http://schemas.microsoft.com/office/drawing/2014/main" id="{215AA85C-ADF7-47D1-B03F-FFE2EDB815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1857" y="3253333"/>
            <a:ext cx="6165850" cy="16158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defTabSz="91414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François Forget</a:t>
            </a:r>
          </a:p>
          <a:p>
            <a:pPr marL="0" marR="0" lvl="0" indent="0" defTabSz="914141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fr-FR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defTabSz="914141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CNRS, LMD, Institut Pierre Simon Laplace, </a:t>
            </a:r>
          </a:p>
          <a:p>
            <a:pPr marL="0" marR="0" lvl="0" indent="0" defTabSz="914141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fr-FR" sz="1800" b="1" i="1" dirty="0" err="1">
                <a:solidFill>
                  <a:srgbClr val="FFFFFF"/>
                </a:solidFill>
                <a:latin typeface="Calibri"/>
              </a:rPr>
              <a:t>Academie</a:t>
            </a:r>
            <a:r>
              <a:rPr lang="fr-FR" sz="1800" b="1" i="1" dirty="0">
                <a:solidFill>
                  <a:srgbClr val="FFFFFF"/>
                </a:solidFill>
                <a:latin typeface="Calibri"/>
              </a:rPr>
              <a:t> des Sciences</a:t>
            </a:r>
            <a:endParaRPr kumimoji="0" lang="fr-FR" sz="1800" b="1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spacemodels.nuxit.net/Panoramas/HR/A15-86-11600-602H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41065" y="775973"/>
            <a:ext cx="12336240" cy="7693587"/>
          </a:xfrm>
          <a:prstGeom prst="rect">
            <a:avLst/>
          </a:prstGeom>
          <a:noFill/>
        </p:spPr>
      </p:pic>
      <p:sp>
        <p:nvSpPr>
          <p:cNvPr id="3" name="ZoneTexte 2"/>
          <p:cNvSpPr txBox="1"/>
          <p:nvPr/>
        </p:nvSpPr>
        <p:spPr>
          <a:xfrm>
            <a:off x="264939" y="375863"/>
            <a:ext cx="2093843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 MOON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Apollo 15, </a:t>
            </a:r>
            <a:r>
              <a:rPr lang="fr-FR" sz="1800" dirty="0">
                <a:solidFill>
                  <a:prstClr val="white"/>
                </a:solidFill>
                <a:latin typeface="Calibri"/>
              </a:rPr>
              <a:t>J</a:t>
            </a:r>
            <a:r>
              <a:rPr kumimoji="0" lang="fr-FR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uly</a:t>
            </a:r>
            <a:r>
              <a:rPr kumimoji="0" lang="fr-F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1971 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pia"/>
          <p:cNvSpPr>
            <a:spLocks noChangeAspect="1" noChangeArrowheads="1"/>
          </p:cNvSpPr>
          <p:nvPr/>
        </p:nvSpPr>
        <p:spPr bwMode="auto">
          <a:xfrm>
            <a:off x="3532585" y="1236665"/>
            <a:ext cx="8315325" cy="541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l" defTabSz="91414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Arial" pitchFamily="34" charset="0"/>
            </a:endParaRPr>
          </a:p>
        </p:txBody>
      </p:sp>
      <p:sp>
        <p:nvSpPr>
          <p:cNvPr id="3" name="AutoShape 3" descr="pia"/>
          <p:cNvSpPr>
            <a:spLocks noChangeAspect="1" noChangeArrowheads="1"/>
          </p:cNvSpPr>
          <p:nvPr/>
        </p:nvSpPr>
        <p:spPr bwMode="auto">
          <a:xfrm>
            <a:off x="3532585" y="1236665"/>
            <a:ext cx="8315325" cy="541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l" defTabSz="91414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Arial" pitchFamily="34" charset="0"/>
            </a:endParaRPr>
          </a:p>
        </p:txBody>
      </p:sp>
      <p:pic>
        <p:nvPicPr>
          <p:cNvPr id="4" name="Picture 4" descr="earthmar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6954" y="0"/>
            <a:ext cx="11269663" cy="734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oneTexte 4"/>
          <p:cNvSpPr txBox="1">
            <a:spLocks noChangeArrowheads="1"/>
          </p:cNvSpPr>
          <p:nvPr/>
        </p:nvSpPr>
        <p:spPr bwMode="auto">
          <a:xfrm>
            <a:off x="3532584" y="6503996"/>
            <a:ext cx="1201739" cy="3539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14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Arial" pitchFamily="34" charset="0"/>
              </a:rPr>
              <a:t>1 </a:t>
            </a:r>
            <a:r>
              <a:rPr lang="en-US" dirty="0">
                <a:solidFill>
                  <a:srgbClr val="FFFFFF"/>
                </a:solidFill>
                <a:latin typeface="Calibri"/>
                <a:cs typeface="Arial" pitchFamily="34" charset="0"/>
              </a:rPr>
              <a:t>day</a:t>
            </a: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Arial" pitchFamily="34" charset="0"/>
              </a:rPr>
              <a:t> = 24h</a:t>
            </a:r>
          </a:p>
        </p:txBody>
      </p:sp>
      <p:pic>
        <p:nvPicPr>
          <p:cNvPr id="7" name="Picture 4" descr="mars_osiri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355356">
            <a:off x="7442604" y="2100269"/>
            <a:ext cx="3362325" cy="336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Connecteur droit 7"/>
          <p:cNvCxnSpPr/>
          <p:nvPr/>
        </p:nvCxnSpPr>
        <p:spPr>
          <a:xfrm flipH="1">
            <a:off x="9501585" y="1604967"/>
            <a:ext cx="258762" cy="8270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necteur droit 8"/>
          <p:cNvCxnSpPr/>
          <p:nvPr/>
        </p:nvCxnSpPr>
        <p:spPr>
          <a:xfrm flipH="1">
            <a:off x="4737499" y="346087"/>
            <a:ext cx="258763" cy="8286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Arc 9"/>
          <p:cNvSpPr/>
          <p:nvPr/>
        </p:nvSpPr>
        <p:spPr>
          <a:xfrm>
            <a:off x="2307037" y="585800"/>
            <a:ext cx="4054476" cy="3589337"/>
          </a:xfrm>
          <a:prstGeom prst="arc">
            <a:avLst>
              <a:gd name="adj1" fmla="val 16200000"/>
              <a:gd name="adj2" fmla="val 17259674"/>
            </a:avLst>
          </a:prstGeom>
          <a:ln w="38100">
            <a:headEnd type="none" w="med" len="med"/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marL="0" marR="0" lvl="0" indent="0" algn="ctr" defTabSz="91414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" name="ZoneTexte 10"/>
          <p:cNvSpPr txBox="1">
            <a:spLocks noChangeArrowheads="1"/>
          </p:cNvSpPr>
          <p:nvPr/>
        </p:nvSpPr>
        <p:spPr bwMode="auto">
          <a:xfrm>
            <a:off x="4359671" y="223846"/>
            <a:ext cx="657552" cy="3539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14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Arial" pitchFamily="34" charset="0"/>
              </a:rPr>
              <a:t>23.5°</a:t>
            </a:r>
          </a:p>
        </p:txBody>
      </p:sp>
      <p:sp>
        <p:nvSpPr>
          <p:cNvPr id="12" name="ZoneTexte 11"/>
          <p:cNvSpPr txBox="1">
            <a:spLocks noChangeArrowheads="1"/>
          </p:cNvSpPr>
          <p:nvPr/>
        </p:nvSpPr>
        <p:spPr bwMode="auto">
          <a:xfrm>
            <a:off x="9136460" y="1463682"/>
            <a:ext cx="657552" cy="3539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14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Arial" pitchFamily="34" charset="0"/>
              </a:rPr>
              <a:t>25.2°</a:t>
            </a:r>
          </a:p>
        </p:txBody>
      </p:sp>
      <p:sp>
        <p:nvSpPr>
          <p:cNvPr id="13" name="Arc 12"/>
          <p:cNvSpPr/>
          <p:nvPr/>
        </p:nvSpPr>
        <p:spPr>
          <a:xfrm>
            <a:off x="7963299" y="1863737"/>
            <a:ext cx="2643188" cy="2238375"/>
          </a:xfrm>
          <a:prstGeom prst="arc">
            <a:avLst>
              <a:gd name="adj1" fmla="val 16200000"/>
              <a:gd name="adj2" fmla="val 17259674"/>
            </a:avLst>
          </a:prstGeom>
          <a:ln w="38100">
            <a:headEnd type="none" w="med" len="med"/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marL="0" marR="0" lvl="0" indent="0" algn="ctr" defTabSz="91414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7223525" y="757249"/>
            <a:ext cx="85478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14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/>
                <a:ea typeface="+mn-ea"/>
                <a:cs typeface="Arial" pitchFamily="34" charset="0"/>
              </a:rPr>
              <a:t>Mars :</a:t>
            </a: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672036" y="138125"/>
            <a:ext cx="200025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14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/>
                <a:ea typeface="+mn-ea"/>
                <a:cs typeface="Arial" pitchFamily="34" charset="0"/>
              </a:rPr>
              <a:t>Terre </a:t>
            </a:r>
          </a:p>
        </p:txBody>
      </p:sp>
      <p:sp>
        <p:nvSpPr>
          <p:cNvPr id="6" name="ZoneTexte 5"/>
          <p:cNvSpPr txBox="1">
            <a:spLocks noChangeArrowheads="1"/>
          </p:cNvSpPr>
          <p:nvPr/>
        </p:nvSpPr>
        <p:spPr bwMode="auto">
          <a:xfrm>
            <a:off x="8222062" y="5759457"/>
            <a:ext cx="2176430" cy="3539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14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Arial" pitchFamily="34" charset="0"/>
              </a:rPr>
              <a:t>1 sol </a:t>
            </a:r>
            <a:r>
              <a:rPr kumimoji="0" lang="en-US" sz="1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Arial" pitchFamily="34" charset="0"/>
              </a:rPr>
              <a:t>= 24h 40 minutes</a:t>
            </a:r>
            <a:endParaRPr kumimoji="0" lang="en-US" sz="17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Arial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/>
      <p:bldP spid="14" grpId="0"/>
      <p:bldP spid="1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Next Decade blan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785578"/>
            <a:ext cx="14355561" cy="381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0000"/>
            </a:outerShdw>
          </a:effectLst>
        </p:spPr>
      </p:pic>
      <p:grpSp>
        <p:nvGrpSpPr>
          <p:cNvPr id="3" name="Group 12"/>
          <p:cNvGrpSpPr>
            <a:grpSpLocks/>
          </p:cNvGrpSpPr>
          <p:nvPr/>
        </p:nvGrpSpPr>
        <p:grpSpPr bwMode="auto">
          <a:xfrm>
            <a:off x="7695371" y="3141265"/>
            <a:ext cx="922496" cy="935807"/>
            <a:chOff x="2440" y="1450"/>
            <a:chExt cx="663" cy="705"/>
          </a:xfrm>
        </p:grpSpPr>
        <p:pic>
          <p:nvPicPr>
            <p:cNvPr id="4" name="Picture 13" descr="MRO2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440" y="1623"/>
              <a:ext cx="634" cy="5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" name="Text Box 14"/>
            <p:cNvSpPr txBox="1">
              <a:spLocks noChangeArrowheads="1"/>
            </p:cNvSpPr>
            <p:nvPr/>
          </p:nvSpPr>
          <p:spPr bwMode="auto">
            <a:xfrm>
              <a:off x="2697" y="1450"/>
              <a:ext cx="406" cy="3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000000"/>
              </a:outerShdw>
            </a:effectLst>
          </p:spPr>
          <p:txBody>
            <a:bodyPr wrap="none">
              <a:spAutoFit/>
            </a:bodyPr>
            <a:lstStyle/>
            <a:p>
              <a:pPr marL="0" marR="0" lvl="0" indent="0" algn="l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ＭＳ Ｐゴシック" pitchFamily="-65" charset="-128"/>
                  <a:cs typeface="+mn-cs"/>
                </a:rPr>
                <a:t>MRO</a:t>
              </a:r>
              <a:endPara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endParaRPr>
            </a:p>
            <a:p>
              <a:pPr marL="0" marR="0" lvl="0" indent="0" algn="l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0" i="1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ＭＳ Ｐゴシック" pitchFamily="-65" charset="-128"/>
                  <a:cs typeface="+mn-cs"/>
                </a:rPr>
                <a:t>(NASA)</a:t>
              </a:r>
              <a:endParaRPr kumimoji="0" lang="en-US" sz="10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endParaRPr>
            </a:p>
          </p:txBody>
        </p:sp>
      </p:grpSp>
      <p:grpSp>
        <p:nvGrpSpPr>
          <p:cNvPr id="6" name="Group 15"/>
          <p:cNvGrpSpPr>
            <a:grpSpLocks/>
          </p:cNvGrpSpPr>
          <p:nvPr/>
        </p:nvGrpSpPr>
        <p:grpSpPr bwMode="auto">
          <a:xfrm>
            <a:off x="6025579" y="1687637"/>
            <a:ext cx="1355725" cy="814387"/>
            <a:chOff x="-133" y="2125"/>
            <a:chExt cx="1033" cy="646"/>
          </a:xfrm>
        </p:grpSpPr>
        <p:pic>
          <p:nvPicPr>
            <p:cNvPr id="7" name="Picture 16" descr="marsExpress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-133" y="2280"/>
              <a:ext cx="817" cy="4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8" name="Text Box 17"/>
            <p:cNvSpPr txBox="1">
              <a:spLocks noChangeArrowheads="1"/>
            </p:cNvSpPr>
            <p:nvPr/>
          </p:nvSpPr>
          <p:spPr bwMode="auto">
            <a:xfrm>
              <a:off x="-79" y="2125"/>
              <a:ext cx="979" cy="45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000000"/>
              </a:outerShdw>
            </a:effectLst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ＭＳ Ｐゴシック" pitchFamily="-65" charset="-128"/>
                  <a:cs typeface="+mn-cs"/>
                </a:rPr>
                <a:t>Mars Express</a:t>
              </a:r>
              <a:r>
                <a:rPr kumimoji="0" lang="en-US" sz="10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ＭＳ Ｐゴシック" pitchFamily="-65" charset="-128"/>
                  <a:cs typeface="+mn-cs"/>
                </a:rPr>
                <a:t>  </a:t>
              </a:r>
              <a:r>
                <a:rPr kumimoji="0" lang="en-US" sz="900" b="0" i="1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ＭＳ Ｐゴシック" pitchFamily="-65" charset="-128"/>
                  <a:cs typeface="+mn-cs"/>
                </a:rPr>
                <a:t>(ESA)</a:t>
              </a:r>
              <a:endParaRPr kumimoji="0" lang="en-US" sz="10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endParaRPr>
            </a:p>
            <a:p>
              <a:pPr marL="0" marR="0" lvl="0" indent="0" algn="ct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endParaRPr>
            </a:p>
          </p:txBody>
        </p:sp>
      </p:grpSp>
      <p:pic>
        <p:nvPicPr>
          <p:cNvPr id="9" name="Picture 19" descr="MRO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09567" y="3150419"/>
            <a:ext cx="985838" cy="78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 Box 20"/>
          <p:cNvSpPr txBox="1">
            <a:spLocks noChangeArrowheads="1"/>
          </p:cNvSpPr>
          <p:nvPr/>
        </p:nvSpPr>
        <p:spPr bwMode="auto">
          <a:xfrm>
            <a:off x="6169595" y="2721794"/>
            <a:ext cx="1285875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0000"/>
            </a:outerShdw>
          </a:effectLst>
        </p:spPr>
        <p:txBody>
          <a:bodyPr>
            <a:spAutoFit/>
          </a:bodyPr>
          <a:lstStyle/>
          <a:p>
            <a:pPr marL="0" marR="0" lvl="0" indent="0" algn="l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Mars Odyssey</a:t>
            </a: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</a:t>
            </a:r>
            <a:r>
              <a:rPr kumimoji="0" lang="en-US" sz="1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</a:t>
            </a: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(NASA)</a:t>
            </a:r>
            <a:endParaRPr kumimoji="0" lang="en-US" sz="10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pic>
        <p:nvPicPr>
          <p:cNvPr id="11" name="Picture 22" descr="mer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31194" y="5288087"/>
            <a:ext cx="766763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 Box 24"/>
          <p:cNvSpPr txBox="1">
            <a:spLocks noChangeArrowheads="1"/>
          </p:cNvSpPr>
          <p:nvPr/>
        </p:nvSpPr>
        <p:spPr bwMode="auto">
          <a:xfrm>
            <a:off x="3842269" y="4724524"/>
            <a:ext cx="1106488" cy="41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Opportunity </a:t>
            </a:r>
            <a:r>
              <a:rPr kumimoji="0" lang="en-US" sz="1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 </a:t>
            </a: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 A)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2003-2018      </a:t>
            </a:r>
            <a:endParaRPr kumimoji="0" lang="en-US" sz="10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sp>
        <p:nvSpPr>
          <p:cNvPr id="15" name="Text Box 40"/>
          <p:cNvSpPr txBox="1">
            <a:spLocks noChangeArrowheads="1"/>
          </p:cNvSpPr>
          <p:nvPr/>
        </p:nvSpPr>
        <p:spPr bwMode="auto">
          <a:xfrm>
            <a:off x="6457627" y="5157192"/>
            <a:ext cx="10382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Curiosity</a:t>
            </a:r>
            <a:r>
              <a:rPr kumimoji="0" lang="en-US" sz="1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  </a:t>
            </a: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(NASA)</a:t>
            </a:r>
            <a:endParaRPr kumimoji="0" lang="en-US" sz="10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pic>
        <p:nvPicPr>
          <p:cNvPr id="16" name="Picture 41" descr="marsScienceLab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425356" y="5549924"/>
            <a:ext cx="896938" cy="68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Line 47"/>
          <p:cNvSpPr>
            <a:spLocks noChangeShapeType="1"/>
          </p:cNvSpPr>
          <p:nvPr/>
        </p:nvSpPr>
        <p:spPr bwMode="auto">
          <a:xfrm>
            <a:off x="5953571" y="949449"/>
            <a:ext cx="0" cy="5357813"/>
          </a:xfrm>
          <a:prstGeom prst="line">
            <a:avLst/>
          </a:prstGeom>
          <a:noFill/>
          <a:ln w="9525">
            <a:solidFill>
              <a:srgbClr val="BCAA92"/>
            </a:solidFill>
            <a:round/>
            <a:headEnd/>
            <a:tailEnd/>
          </a:ln>
        </p:spPr>
        <p:txBody>
          <a:bodyPr wrap="none" lIns="91411" tIns="45706" rIns="91411" bIns="45706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" name="Text Box 50"/>
          <p:cNvSpPr txBox="1">
            <a:spLocks noChangeArrowheads="1"/>
          </p:cNvSpPr>
          <p:nvPr/>
        </p:nvSpPr>
        <p:spPr bwMode="auto">
          <a:xfrm>
            <a:off x="2807219" y="1663824"/>
            <a:ext cx="1841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11" tIns="45706" rIns="91411" bIns="45706">
            <a:spAutoFit/>
          </a:bodyPr>
          <a:lstStyle/>
          <a:p>
            <a:pPr marL="0" marR="0" lvl="0" indent="0" algn="l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6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MS PGothic" pitchFamily="34" charset="-128"/>
              <a:cs typeface="+mn-cs"/>
            </a:endParaRPr>
          </a:p>
        </p:txBody>
      </p:sp>
      <p:sp>
        <p:nvSpPr>
          <p:cNvPr id="19" name="Text Box 35"/>
          <p:cNvSpPr txBox="1">
            <a:spLocks noChangeArrowheads="1"/>
          </p:cNvSpPr>
          <p:nvPr/>
        </p:nvSpPr>
        <p:spPr bwMode="auto">
          <a:xfrm>
            <a:off x="8874198" y="2757612"/>
            <a:ext cx="1039813" cy="93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Exomars</a:t>
            </a: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Trace Gas orbiter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(ESA-Russia)</a:t>
            </a:r>
            <a:endParaRPr kumimoji="0" lang="en-US" sz="10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sp>
        <p:nvSpPr>
          <p:cNvPr id="21" name="Text Box 35"/>
          <p:cNvSpPr txBox="1">
            <a:spLocks noChangeArrowheads="1"/>
          </p:cNvSpPr>
          <p:nvPr/>
        </p:nvSpPr>
        <p:spPr bwMode="auto">
          <a:xfrm>
            <a:off x="7840240" y="1556792"/>
            <a:ext cx="881062" cy="86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MAVE</a:t>
            </a:r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N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Areonomy</a:t>
            </a:r>
            <a:r>
              <a:rPr kumimoji="0" lang="en-US" sz="1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 </a:t>
            </a: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(NASA)</a:t>
            </a:r>
            <a:endParaRPr kumimoji="0" lang="en-US" sz="11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pic>
        <p:nvPicPr>
          <p:cNvPr id="22" name="Picture 2" descr="Maven.png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06865" y="1842542"/>
            <a:ext cx="1257300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Rectangle 2"/>
          <p:cNvSpPr txBox="1">
            <a:spLocks noChangeArrowheads="1"/>
          </p:cNvSpPr>
          <p:nvPr/>
        </p:nvSpPr>
        <p:spPr bwMode="auto">
          <a:xfrm>
            <a:off x="6506689" y="116632"/>
            <a:ext cx="57689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11" tIns="45706" rIns="91411" bIns="45706" anchor="ctr"/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FFCC00"/>
                </a:solidFill>
                <a:effectLst/>
                <a:uLnTx/>
                <a:uFillTx/>
                <a:latin typeface="Arial"/>
                <a:ea typeface="MS PGothic" pitchFamily="34" charset="-128"/>
                <a:cs typeface="+mn-cs"/>
              </a:rPr>
              <a:t>Missions </a:t>
            </a:r>
            <a:r>
              <a:rPr lang="en-US" sz="2800" b="1" kern="0" dirty="0">
                <a:solidFill>
                  <a:srgbClr val="FFCC00"/>
                </a:solidFill>
                <a:latin typeface="Arial"/>
                <a:ea typeface="MS PGothic" pitchFamily="34" charset="-128"/>
              </a:rPr>
              <a:t>to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FFCC00"/>
                </a:solidFill>
                <a:effectLst/>
                <a:uLnTx/>
                <a:uFillTx/>
                <a:latin typeface="Arial"/>
                <a:ea typeface="MS PGothic" pitchFamily="34" charset="-128"/>
                <a:cs typeface="+mn-cs"/>
              </a:rPr>
              <a:t> Mars </a:t>
            </a:r>
            <a:endParaRPr kumimoji="0" lang="en-US" sz="2000" b="1" i="0" u="none" strike="noStrike" kern="0" cap="none" spc="0" normalizeH="0" baseline="0" noProof="0" dirty="0">
              <a:ln>
                <a:noFill/>
              </a:ln>
              <a:solidFill>
                <a:srgbClr val="FFCC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26" name="Picture 52" descr="MG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192039" y="3089523"/>
            <a:ext cx="949325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36" descr="pheonix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85717" y="5424455"/>
            <a:ext cx="767654" cy="776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Text Box 19"/>
          <p:cNvSpPr txBox="1">
            <a:spLocks noChangeArrowheads="1"/>
          </p:cNvSpPr>
          <p:nvPr/>
        </p:nvSpPr>
        <p:spPr bwMode="auto">
          <a:xfrm>
            <a:off x="3577307" y="6021288"/>
            <a:ext cx="785812" cy="446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Phoenix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(NASA)</a:t>
            </a: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</a:t>
            </a:r>
            <a:r>
              <a:rPr kumimoji="0" lang="en-US" sz="1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2008</a:t>
            </a:r>
            <a:endParaRPr kumimoji="0" lang="en-US" sz="11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sp>
        <p:nvSpPr>
          <p:cNvPr id="29" name="Rectangle 34"/>
          <p:cNvSpPr>
            <a:spLocks noChangeArrowheads="1"/>
          </p:cNvSpPr>
          <p:nvPr/>
        </p:nvSpPr>
        <p:spPr bwMode="auto">
          <a:xfrm>
            <a:off x="2906289" y="2432298"/>
            <a:ext cx="13573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11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Mars Global </a:t>
            </a:r>
          </a:p>
          <a:p>
            <a:pPr marL="0" marR="0" lvl="0" indent="0" algn="ctr" defTabSz="91411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Surveyor </a:t>
            </a:r>
            <a:r>
              <a:rPr kumimoji="0" lang="en-US" sz="1000" b="1" i="1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(NASA) </a:t>
            </a: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1996-2006</a:t>
            </a:r>
          </a:p>
        </p:txBody>
      </p:sp>
      <p:pic>
        <p:nvPicPr>
          <p:cNvPr id="30" name="Picture 55" descr="Marth-PathfinderSojournerMo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113130" y="5693798"/>
            <a:ext cx="484187" cy="59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Rectangle 34"/>
          <p:cNvSpPr>
            <a:spLocks noChangeArrowheads="1"/>
          </p:cNvSpPr>
          <p:nvPr/>
        </p:nvSpPr>
        <p:spPr bwMode="auto">
          <a:xfrm>
            <a:off x="1777107" y="5431184"/>
            <a:ext cx="954088" cy="446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l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Pathfinder</a:t>
            </a:r>
          </a:p>
          <a:p>
            <a:pPr marL="0" marR="0" lvl="0" indent="0" algn="l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(NASA)</a:t>
            </a: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 </a:t>
            </a:r>
            <a:r>
              <a:rPr kumimoji="0" lang="en-US" sz="1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1996</a:t>
            </a:r>
            <a:endParaRPr kumimoji="0" lang="en-US" sz="11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sp>
        <p:nvSpPr>
          <p:cNvPr id="33" name="Text Box 24"/>
          <p:cNvSpPr txBox="1">
            <a:spLocks noChangeArrowheads="1"/>
          </p:cNvSpPr>
          <p:nvPr/>
        </p:nvSpPr>
        <p:spPr bwMode="auto">
          <a:xfrm>
            <a:off x="2613544" y="5229200"/>
            <a:ext cx="977900" cy="46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0000"/>
            </a:outerShdw>
          </a:effectLst>
        </p:spPr>
        <p:txBody>
          <a:bodyPr wrap="none"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Spirit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</a:t>
            </a: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(NASA)</a:t>
            </a:r>
            <a:r>
              <a:rPr kumimoji="0" lang="en-US" sz="1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</a:t>
            </a:r>
            <a:r>
              <a:rPr kumimoji="0" lang="en-US" sz="8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2003-2011</a:t>
            </a:r>
            <a:endParaRPr kumimoji="0" lang="en-US" sz="105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pic>
        <p:nvPicPr>
          <p:cNvPr id="34" name="Picture 19" descr="MRO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6487290">
            <a:off x="4856485" y="2150442"/>
            <a:ext cx="437173" cy="6448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" name="Text Box 35"/>
          <p:cNvSpPr txBox="1">
            <a:spLocks noChangeArrowheads="1"/>
          </p:cNvSpPr>
          <p:nvPr/>
        </p:nvSpPr>
        <p:spPr bwMode="auto">
          <a:xfrm>
            <a:off x="4369395" y="1782483"/>
            <a:ext cx="1309688" cy="5693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Mangalayan</a:t>
            </a:r>
            <a:endParaRPr kumimoji="0" lang="en-US" sz="11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(India) 2013-2022</a:t>
            </a:r>
          </a:p>
        </p:txBody>
      </p:sp>
      <p:pic>
        <p:nvPicPr>
          <p:cNvPr id="36" name="Picture 2" descr="http://photos.state.gov/libraries/america/3239/2012_week_3/08212012_pia16079-640_600.jpg"/>
          <p:cNvPicPr>
            <a:picLocks noChangeAspect="1" noChangeArrowheads="1"/>
          </p:cNvPicPr>
          <p:nvPr/>
        </p:nvPicPr>
        <p:blipFill>
          <a:blip r:embed="rId15" cstate="screen">
            <a:duotone>
              <a:prstClr val="black"/>
              <a:srgbClr val="D9C3A5">
                <a:tint val="50000"/>
                <a:satMod val="180000"/>
              </a:srgbClr>
            </a:duotone>
          </a:blip>
          <a:srcRect/>
          <a:stretch>
            <a:fillRect/>
          </a:stretch>
        </p:blipFill>
        <p:spPr bwMode="auto">
          <a:xfrm>
            <a:off x="7734816" y="6024009"/>
            <a:ext cx="224743" cy="121347"/>
          </a:xfrm>
          <a:prstGeom prst="rect">
            <a:avLst/>
          </a:prstGeom>
          <a:noFill/>
        </p:spPr>
      </p:pic>
      <p:pic>
        <p:nvPicPr>
          <p:cNvPr id="37" name="Picture 37" descr="pheonix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949651" y="5507012"/>
            <a:ext cx="91757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" name="Text Box 38"/>
          <p:cNvSpPr txBox="1">
            <a:spLocks noChangeArrowheads="1"/>
          </p:cNvSpPr>
          <p:nvPr/>
        </p:nvSpPr>
        <p:spPr bwMode="auto">
          <a:xfrm>
            <a:off x="4949254" y="5148481"/>
            <a:ext cx="1076325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InSight</a:t>
            </a: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(NASA-CNES-DLR)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2018-2022</a:t>
            </a:r>
            <a:endParaRPr kumimoji="0" lang="en-US" sz="14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sp>
        <p:nvSpPr>
          <p:cNvPr id="39" name="Text Box 38"/>
          <p:cNvSpPr txBox="1">
            <a:spLocks noChangeArrowheads="1"/>
          </p:cNvSpPr>
          <p:nvPr/>
        </p:nvSpPr>
        <p:spPr bwMode="auto">
          <a:xfrm>
            <a:off x="9092132" y="5002337"/>
            <a:ext cx="1214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Perseverance </a:t>
            </a:r>
            <a:r>
              <a:rPr kumimoji="0" lang="en-US" sz="10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(NASA)</a:t>
            </a:r>
            <a:endParaRPr kumimoji="0" lang="en-US" sz="12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sp>
        <p:nvSpPr>
          <p:cNvPr id="40" name="Text Box 35"/>
          <p:cNvSpPr txBox="1">
            <a:spLocks noChangeArrowheads="1"/>
          </p:cNvSpPr>
          <p:nvPr/>
        </p:nvSpPr>
        <p:spPr bwMode="auto">
          <a:xfrm>
            <a:off x="9986019" y="1700808"/>
            <a:ext cx="11668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Emirates 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Mars Mission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HOPE</a:t>
            </a:r>
          </a:p>
        </p:txBody>
      </p:sp>
      <p:pic>
        <p:nvPicPr>
          <p:cNvPr id="41" name="EXOMARS_TGOViews-side2-filtered.png"/>
          <p:cNvPicPr>
            <a:picLocks noChangeAspect="1"/>
          </p:cNvPicPr>
          <p:nvPr/>
        </p:nvPicPr>
        <p:blipFill>
          <a:blip r:embed="rId17" cstate="print">
            <a:lum bright="20000"/>
          </a:blip>
          <a:srcRect l="27996" t="20121" r="35596" b="20587"/>
          <a:stretch>
            <a:fillRect/>
          </a:stretch>
        </p:blipFill>
        <p:spPr>
          <a:xfrm rot="21060000" flipH="1">
            <a:off x="9172648" y="2044824"/>
            <a:ext cx="604838" cy="738188"/>
          </a:xfrm>
          <a:prstGeom prst="rect">
            <a:avLst/>
          </a:prstGeom>
          <a:ln w="12700">
            <a:miter lim="400000"/>
          </a:ln>
          <a:effectLst>
            <a:outerShdw blurRad="127000" dist="63500" dir="2700000" rotWithShape="0">
              <a:srgbClr val="000000">
                <a:alpha val="60000"/>
              </a:srgbClr>
            </a:outerShdw>
          </a:effectLst>
        </p:spPr>
      </p:pic>
      <p:pic>
        <p:nvPicPr>
          <p:cNvPr id="43" name="Picture 32" descr="MAVEN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0078714" y="3356992"/>
            <a:ext cx="9874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" name="Text Box 35"/>
          <p:cNvSpPr txBox="1">
            <a:spLocks noChangeArrowheads="1"/>
          </p:cNvSpPr>
          <p:nvPr/>
        </p:nvSpPr>
        <p:spPr bwMode="auto">
          <a:xfrm>
            <a:off x="10164412" y="4293096"/>
            <a:ext cx="1166813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-65" charset="-128"/>
                <a:cs typeface="Arial"/>
              </a:rPr>
              <a:t>↑</a:t>
            </a:r>
            <a:endParaRPr kumimoji="0" lang="en-US" sz="14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Tianwen-1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Yu Gothic UI Semilight"/>
                <a:ea typeface="ＭＳ Ｐゴシック" pitchFamily="-65" charset="-128"/>
                <a:cs typeface="+mn-cs"/>
              </a:rPr>
              <a:t>(China)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Yu Gothic UI Semilight"/>
                <a:ea typeface="ＭＳ Ｐゴシック" pitchFamily="-65" charset="-128"/>
                <a:cs typeface="+mn-cs"/>
              </a:rPr>
              <a:t>Zhurong</a:t>
            </a: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Yu Gothic UI Semilight"/>
                <a:ea typeface="ＭＳ Ｐゴシック" pitchFamily="-65" charset="-128"/>
                <a:cs typeface="+mn-cs"/>
              </a:rPr>
              <a:t> Lander</a:t>
            </a:r>
            <a:endParaRPr kumimoji="0" lang="en-US" sz="14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Yu Gothic UI Semilight"/>
              <a:ea typeface="ＭＳ Ｐゴシック" pitchFamily="-65" charset="-128"/>
              <a:cs typeface="+mn-cs"/>
            </a:endParaRP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Yu Gothic UI Semilight"/>
                <a:ea typeface="Yu Gothic UI Semilight"/>
                <a:cs typeface="+mn-cs"/>
              </a:rPr>
              <a:t>↓</a:t>
            </a:r>
            <a:endParaRPr kumimoji="0" lang="en-US" sz="14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pic>
        <p:nvPicPr>
          <p:cNvPr id="45" name="Picture 14" descr="mer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2811561" y="5726137"/>
            <a:ext cx="693738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" name="Picture 41" descr="marsScienceLab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8905899" y="5451599"/>
            <a:ext cx="836613" cy="76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" name="Picture 14" descr="mer"/>
          <p:cNvPicPr>
            <a:picLocks noChangeAspect="1" noChangeArrowheads="1"/>
          </p:cNvPicPr>
          <p:nvPr/>
        </p:nvPicPr>
        <p:blipFill>
          <a:blip r:embed="rId19" cstate="print"/>
          <a:srcRect t="23250"/>
          <a:stretch>
            <a:fillRect/>
          </a:stretch>
        </p:blipFill>
        <p:spPr bwMode="auto">
          <a:xfrm>
            <a:off x="10491437" y="5809233"/>
            <a:ext cx="5953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6" name="Picture 2" descr="Mars Hope Probe.png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70925" y="2275607"/>
            <a:ext cx="1011238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" name="Picture 2" descr="File:Mars Helicopter Ingenuity (transparent background).png"/>
          <p:cNvPicPr>
            <a:picLocks noChangeAspect="1" noChangeArrowheads="1"/>
          </p:cNvPicPr>
          <p:nvPr/>
        </p:nvPicPr>
        <p:blipFill>
          <a:blip r:embed="rId22" cstate="print">
            <a:lum bright="20000"/>
          </a:blip>
          <a:srcRect/>
          <a:stretch>
            <a:fillRect/>
          </a:stretch>
        </p:blipFill>
        <p:spPr bwMode="auto">
          <a:xfrm>
            <a:off x="9020199" y="4754687"/>
            <a:ext cx="642938" cy="325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8" name="Text Box 24"/>
          <p:cNvSpPr txBox="1">
            <a:spLocks noChangeArrowheads="1"/>
          </p:cNvSpPr>
          <p:nvPr/>
        </p:nvSpPr>
        <p:spPr bwMode="auto">
          <a:xfrm>
            <a:off x="8948762" y="4430837"/>
            <a:ext cx="738187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0000"/>
            </a:outerShdw>
          </a:effectLst>
        </p:spPr>
        <p:txBody>
          <a:bodyPr wrap="none"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Ingenuity</a:t>
            </a:r>
            <a:endParaRPr kumimoji="0" lang="en-US" sz="14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sp>
        <p:nvSpPr>
          <p:cNvPr id="47" name="Text Box 30"/>
          <p:cNvSpPr txBox="1">
            <a:spLocks noChangeArrowheads="1"/>
          </p:cNvSpPr>
          <p:nvPr/>
        </p:nvSpPr>
        <p:spPr bwMode="auto">
          <a:xfrm>
            <a:off x="7363880" y="1001840"/>
            <a:ext cx="2262099" cy="369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11" tIns="45706" rIns="91411" bIns="45706">
            <a:spAutoFit/>
          </a:bodyPr>
          <a:lstStyle>
            <a:defPPr>
              <a:defRPr lang="fr-FR"/>
            </a:defPPr>
            <a:lvl1pPr marR="0" lvl="0" indent="0" defTabSz="914400" eaLnBrk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1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Black" panose="020B0A04020102020204" pitchFamily="34" charset="0"/>
                <a:ea typeface="MS PGothic" pitchFamily="34" charset="-128"/>
              </a:defRPr>
            </a:lvl1pPr>
          </a:lstStyle>
          <a:p>
            <a:pPr marL="0" marR="0" lvl="0" indent="0" algn="l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Black" panose="020B0A04020102020204" pitchFamily="34" charset="0"/>
                <a:ea typeface="MS PGothic" pitchFamily="34" charset="-128"/>
                <a:cs typeface="+mn-cs"/>
              </a:rPr>
              <a:t>In Opérations </a:t>
            </a:r>
          </a:p>
        </p:txBody>
      </p:sp>
      <p:sp>
        <p:nvSpPr>
          <p:cNvPr id="48" name="Text Box 30"/>
          <p:cNvSpPr txBox="1">
            <a:spLocks noChangeArrowheads="1"/>
          </p:cNvSpPr>
          <p:nvPr/>
        </p:nvSpPr>
        <p:spPr bwMode="auto">
          <a:xfrm>
            <a:off x="2259531" y="987434"/>
            <a:ext cx="2492377" cy="6463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11" tIns="45706" rIns="91411" bIns="45706">
            <a:spAutoFit/>
          </a:bodyPr>
          <a:lstStyle/>
          <a:p>
            <a:pPr marL="0" marR="0" lvl="0" indent="0" algn="l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Black" panose="020B0A04020102020204" pitchFamily="34" charset="0"/>
                <a:ea typeface="MS PGothic" pitchFamily="34" charset="-128"/>
                <a:cs typeface="+mn-cs"/>
              </a:rPr>
              <a:t>Past Missions</a:t>
            </a:r>
          </a:p>
          <a:p>
            <a:pPr marL="0" marR="0" lvl="0" indent="0" algn="l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sz="1800" b="1" dirty="0">
                <a:solidFill>
                  <a:srgbClr val="FFFFFF"/>
                </a:solidFill>
                <a:latin typeface="Arial" panose="020B0604020202020204" pitchFamily="34" charset="0"/>
                <a:ea typeface="MS PGothic" pitchFamily="34" charset="-128"/>
                <a:cs typeface="Arial" panose="020B0604020202020204" pitchFamily="34" charset="0"/>
              </a:rPr>
              <a:t>(major)</a:t>
            </a:r>
            <a:endParaRPr kumimoji="0" lang="fr-FR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</p:txBody>
      </p:sp>
      <p:pic>
        <p:nvPicPr>
          <p:cNvPr id="51" name="Picture 34" descr="msr">
            <a:extLst>
              <a:ext uri="{FF2B5EF4-FFF2-40B4-BE49-F238E27FC236}">
                <a16:creationId xmlns:a16="http://schemas.microsoft.com/office/drawing/2014/main" id="{B9BD52B3-BE83-4316-BEE2-195C804571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12787733" y="4509120"/>
            <a:ext cx="1223963" cy="167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" name="Picture 19" descr="MRO">
            <a:extLst>
              <a:ext uri="{FF2B5EF4-FFF2-40B4-BE49-F238E27FC236}">
                <a16:creationId xmlns:a16="http://schemas.microsoft.com/office/drawing/2014/main" id="{9FAB0C75-427E-4B49-A69E-20EC1BD130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5112710" flipH="1">
            <a:off x="14974710" y="2869630"/>
            <a:ext cx="507491" cy="7496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0" name="Text Box 35">
            <a:extLst>
              <a:ext uri="{FF2B5EF4-FFF2-40B4-BE49-F238E27FC236}">
                <a16:creationId xmlns:a16="http://schemas.microsoft.com/office/drawing/2014/main" id="{EFC5CD29-AB54-4DB1-9A1A-A8B951446D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50515" y="2645433"/>
            <a:ext cx="1238250" cy="430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“</a:t>
            </a:r>
            <a:r>
              <a:rPr kumimoji="0" lang="en-US" sz="1100" b="1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Mangalayan</a:t>
            </a: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2”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</a:t>
            </a:r>
            <a:r>
              <a:rPr kumimoji="0" lang="en-US" sz="1100" b="0" i="1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Inde</a:t>
            </a:r>
            <a:r>
              <a:rPr kumimoji="0" lang="en-US" sz="11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)</a:t>
            </a:r>
          </a:p>
        </p:txBody>
      </p:sp>
      <p:sp>
        <p:nvSpPr>
          <p:cNvPr id="62" name="Text Box 38">
            <a:extLst>
              <a:ext uri="{FF2B5EF4-FFF2-40B4-BE49-F238E27FC236}">
                <a16:creationId xmlns:a16="http://schemas.microsoft.com/office/drawing/2014/main" id="{AE488674-DC47-4C93-831B-DF9B716FE4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362283" y="4145087"/>
            <a:ext cx="1139825" cy="1277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Mars Sample Return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(NASA-ESA)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&gt;2028</a:t>
            </a:r>
            <a:endParaRPr kumimoji="0" lang="en-US" sz="16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pic>
        <p:nvPicPr>
          <p:cNvPr id="66" name="Picture 4" descr="https://upload.wikimedia.org/wikipedia/commons/7/75/Viking_spacecraft.jpg">
            <a:extLst>
              <a:ext uri="{FF2B5EF4-FFF2-40B4-BE49-F238E27FC236}">
                <a16:creationId xmlns:a16="http://schemas.microsoft.com/office/drawing/2014/main" id="{8CB18E5D-3ED3-4F24-A8DB-855988A310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4" cstate="print"/>
          <a:srcRect t="11535" b="15349"/>
          <a:stretch>
            <a:fillRect/>
          </a:stretch>
        </p:blipFill>
        <p:spPr bwMode="auto">
          <a:xfrm rot="21028347">
            <a:off x="378727" y="2997598"/>
            <a:ext cx="880741" cy="578224"/>
          </a:xfrm>
          <a:prstGeom prst="rect">
            <a:avLst/>
          </a:prstGeom>
          <a:noFill/>
          <a:effectLst>
            <a:softEdge rad="12700"/>
          </a:effectLst>
        </p:spPr>
      </p:pic>
      <p:pic>
        <p:nvPicPr>
          <p:cNvPr id="67" name="Image 66" descr="viking_lander.gif">
            <a:extLst>
              <a:ext uri="{FF2B5EF4-FFF2-40B4-BE49-F238E27FC236}">
                <a16:creationId xmlns:a16="http://schemas.microsoft.com/office/drawing/2014/main" id="{5ACE6079-600C-49F0-81C9-A3A696F2AA39}"/>
              </a:ext>
            </a:extLst>
          </p:cNvPr>
          <p:cNvPicPr>
            <a:picLocks noChangeAspect="1"/>
          </p:cNvPicPr>
          <p:nvPr/>
        </p:nvPicPr>
        <p:blipFill>
          <a:blip r:embed="rId25" cstate="print"/>
          <a:srcRect t="2691" r="4642" b="3698"/>
          <a:stretch>
            <a:fillRect/>
          </a:stretch>
        </p:blipFill>
        <p:spPr>
          <a:xfrm>
            <a:off x="918842" y="5670614"/>
            <a:ext cx="894853" cy="854729"/>
          </a:xfrm>
          <a:prstGeom prst="rect">
            <a:avLst/>
          </a:prstGeom>
        </p:spPr>
      </p:pic>
      <p:pic>
        <p:nvPicPr>
          <p:cNvPr id="68" name="Picture 4" descr="https://upload.wikimedia.org/wikipedia/commons/7/75/Viking_spacecraft.jpg">
            <a:extLst>
              <a:ext uri="{FF2B5EF4-FFF2-40B4-BE49-F238E27FC236}">
                <a16:creationId xmlns:a16="http://schemas.microsoft.com/office/drawing/2014/main" id="{45B67CC7-B1F9-4315-952C-4E4F9FF31A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6" cstate="print"/>
          <a:srcRect t="11535" b="15349"/>
          <a:stretch>
            <a:fillRect/>
          </a:stretch>
        </p:blipFill>
        <p:spPr bwMode="auto">
          <a:xfrm>
            <a:off x="933929" y="3207555"/>
            <a:ext cx="1388876" cy="797509"/>
          </a:xfrm>
          <a:prstGeom prst="rect">
            <a:avLst/>
          </a:prstGeom>
          <a:noFill/>
          <a:effectLst>
            <a:softEdge rad="12700"/>
          </a:effectLst>
        </p:spPr>
      </p:pic>
      <p:sp>
        <p:nvSpPr>
          <p:cNvPr id="69" name="Rectangle 34">
            <a:extLst>
              <a:ext uri="{FF2B5EF4-FFF2-40B4-BE49-F238E27FC236}">
                <a16:creationId xmlns:a16="http://schemas.microsoft.com/office/drawing/2014/main" id="{21F3D1A7-4670-47D3-8D45-A672297A82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3960" y="2787291"/>
            <a:ext cx="1357312" cy="46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11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Viking Orbiters</a:t>
            </a:r>
            <a:r>
              <a:rPr kumimoji="0" lang="en-US" sz="1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(NASA, 1976 - 1980 </a:t>
            </a: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)</a:t>
            </a:r>
          </a:p>
        </p:txBody>
      </p:sp>
      <p:sp>
        <p:nvSpPr>
          <p:cNvPr id="70" name="Rectangle 34">
            <a:extLst>
              <a:ext uri="{FF2B5EF4-FFF2-40B4-BE49-F238E27FC236}">
                <a16:creationId xmlns:a16="http://schemas.microsoft.com/office/drawing/2014/main" id="{9ADFDAA9-D859-453B-A0A6-7306AF135E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029" y="4956202"/>
            <a:ext cx="1400086" cy="430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rgbClr val="000000"/>
            </a:outerShdw>
          </a:effectLst>
        </p:spPr>
        <p:txBody>
          <a:bodyPr wrap="square" lIns="91411" tIns="45706" rIns="91411" bIns="45706">
            <a:spAutoFit/>
          </a:bodyPr>
          <a:lstStyle/>
          <a:p>
            <a:pPr marL="0" marR="0" lvl="0" indent="0" algn="ctr" defTabSz="91411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Viking Landers</a:t>
            </a:r>
            <a:r>
              <a:rPr kumimoji="0" lang="en-US" sz="1000" b="1" i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</a:t>
            </a:r>
            <a:r>
              <a:rPr kumimoji="0" lang="en-US" sz="1000" b="0" i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</a:t>
            </a: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NASA, 1976 - 1982 )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pic>
        <p:nvPicPr>
          <p:cNvPr id="71" name="Image 70" descr="viking_lander.gif">
            <a:extLst>
              <a:ext uri="{FF2B5EF4-FFF2-40B4-BE49-F238E27FC236}">
                <a16:creationId xmlns:a16="http://schemas.microsoft.com/office/drawing/2014/main" id="{5B06AD69-DF58-4CFD-B7F8-AC5167976EA2}"/>
              </a:ext>
            </a:extLst>
          </p:cNvPr>
          <p:cNvPicPr>
            <a:picLocks noChangeAspect="1"/>
          </p:cNvPicPr>
          <p:nvPr/>
        </p:nvPicPr>
        <p:blipFill>
          <a:blip r:embed="rId25" cstate="print">
            <a:lum contrast="-20000"/>
          </a:blip>
          <a:srcRect t="2691" r="4642" b="3698"/>
          <a:stretch>
            <a:fillRect/>
          </a:stretch>
        </p:blipFill>
        <p:spPr>
          <a:xfrm flipH="1">
            <a:off x="406893" y="5670614"/>
            <a:ext cx="526743" cy="503124"/>
          </a:xfrm>
          <a:prstGeom prst="rect">
            <a:avLst/>
          </a:prstGeom>
        </p:spPr>
      </p:pic>
      <p:pic>
        <p:nvPicPr>
          <p:cNvPr id="72" name="Picture 8" descr="https://upload.wikimedia.org/wikipedia/commons/1/11/Mariner09.jpg">
            <a:extLst>
              <a:ext uri="{FF2B5EF4-FFF2-40B4-BE49-F238E27FC236}">
                <a16:creationId xmlns:a16="http://schemas.microsoft.com/office/drawing/2014/main" id="{FA54662A-1F7F-4D36-AB34-2776C2F487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-18621" y="1692340"/>
            <a:ext cx="1325224" cy="992592"/>
          </a:xfrm>
          <a:prstGeom prst="rect">
            <a:avLst/>
          </a:prstGeom>
          <a:noFill/>
          <a:effectLst>
            <a:softEdge rad="31750"/>
          </a:effectLst>
        </p:spPr>
      </p:pic>
      <p:sp>
        <p:nvSpPr>
          <p:cNvPr id="73" name="Rectangle 34">
            <a:extLst>
              <a:ext uri="{FF2B5EF4-FFF2-40B4-BE49-F238E27FC236}">
                <a16:creationId xmlns:a16="http://schemas.microsoft.com/office/drawing/2014/main" id="{4E2E6A63-7094-42C0-80A5-063C6E9792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67109" y="1556792"/>
            <a:ext cx="1606550" cy="3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rgbClr val="000000"/>
            </a:outerShdw>
          </a:effectLst>
        </p:spPr>
        <p:txBody>
          <a:bodyPr wrap="square" lIns="91411" tIns="45706" rIns="91411" bIns="45706">
            <a:spAutoFit/>
          </a:bodyPr>
          <a:lstStyle/>
          <a:p>
            <a:pPr marL="0" marR="0" lvl="0" indent="0" algn="ctr" defTabSz="91411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Mariner 9</a:t>
            </a:r>
          </a:p>
          <a:p>
            <a:pPr marL="0" marR="0" lvl="0" indent="0" algn="ctr" defTabSz="91411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(NASA, 1er orbiter, 1971)</a:t>
            </a:r>
          </a:p>
        </p:txBody>
      </p:sp>
      <p:sp>
        <p:nvSpPr>
          <p:cNvPr id="74" name="Text Box 38">
            <a:extLst>
              <a:ext uri="{FF2B5EF4-FFF2-40B4-BE49-F238E27FC236}">
                <a16:creationId xmlns:a16="http://schemas.microsoft.com/office/drawing/2014/main" id="{BD71992C-4525-4A69-A6F9-0A9007B7D5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298387" y="4824735"/>
            <a:ext cx="1139825" cy="6924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Tianwen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3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(China)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&gt;2028</a:t>
            </a:r>
            <a:endParaRPr kumimoji="0" lang="en-US" sz="14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141106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 txBox="1">
            <a:spLocks/>
          </p:cNvSpPr>
          <p:nvPr/>
        </p:nvSpPr>
        <p:spPr>
          <a:xfrm>
            <a:off x="2" y="125760"/>
            <a:ext cx="12195174" cy="1143000"/>
          </a:xfrm>
          <a:prstGeom prst="rect">
            <a:avLst/>
          </a:prstGeom>
        </p:spPr>
        <p:txBody>
          <a:bodyPr lIns="91427" tIns="45714" rIns="91427" bIns="45714"/>
          <a:lstStyle/>
          <a:p>
            <a:pPr marL="0" marR="0" lvl="0" indent="0" algn="ctr" defTabSz="914141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sz="4000" b="1" dirty="0" err="1">
                <a:solidFill>
                  <a:srgbClr val="FF0000"/>
                </a:solidFill>
                <a:latin typeface="Calibri"/>
              </a:rPr>
              <a:t>Why</a:t>
            </a:r>
            <a:r>
              <a:rPr lang="fr-FR" sz="4000" b="1" dirty="0">
                <a:solidFill>
                  <a:srgbClr val="FF0000"/>
                </a:solidFill>
                <a:latin typeface="Calibri"/>
              </a:rPr>
              <a:t> </a:t>
            </a:r>
            <a:r>
              <a:rPr lang="fr-FR" sz="4000" b="1" dirty="0" err="1">
                <a:solidFill>
                  <a:srgbClr val="FF0000"/>
                </a:solidFill>
                <a:latin typeface="Calibri"/>
              </a:rPr>
              <a:t>study</a:t>
            </a:r>
            <a:r>
              <a:rPr lang="fr-FR" sz="4000" b="1" dirty="0">
                <a:solidFill>
                  <a:srgbClr val="FF0000"/>
                </a:solidFill>
                <a:latin typeface="Calibri"/>
              </a:rPr>
              <a:t> the </a:t>
            </a:r>
            <a:r>
              <a:rPr lang="fr-FR" sz="4000" b="1" dirty="0" err="1">
                <a:solidFill>
                  <a:srgbClr val="FF0000"/>
                </a:solidFill>
                <a:latin typeface="Calibri"/>
              </a:rPr>
              <a:t>other</a:t>
            </a:r>
            <a:r>
              <a:rPr lang="fr-FR" sz="4000" b="1" dirty="0">
                <a:solidFill>
                  <a:srgbClr val="FF0000"/>
                </a:solidFill>
                <a:latin typeface="Calibri"/>
              </a:rPr>
              <a:t> </a:t>
            </a:r>
            <a:r>
              <a:rPr lang="fr-FR" sz="4000" b="1" dirty="0" err="1">
                <a:solidFill>
                  <a:srgbClr val="FF0000"/>
                </a:solidFill>
                <a:latin typeface="Calibri"/>
              </a:rPr>
              <a:t>worlds</a:t>
            </a:r>
            <a:r>
              <a:rPr kumimoji="0" lang="fr-FR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?</a:t>
            </a:r>
          </a:p>
        </p:txBody>
      </p:sp>
      <p:sp>
        <p:nvSpPr>
          <p:cNvPr id="3" name="Espace réservé du contenu 2"/>
          <p:cNvSpPr txBox="1">
            <a:spLocks/>
          </p:cNvSpPr>
          <p:nvPr/>
        </p:nvSpPr>
        <p:spPr>
          <a:xfrm>
            <a:off x="-23093" y="980729"/>
            <a:ext cx="11318229" cy="4525963"/>
          </a:xfrm>
          <a:prstGeom prst="rect">
            <a:avLst/>
          </a:prstGeom>
        </p:spPr>
        <p:txBody>
          <a:bodyPr lIns="91427" tIns="45714" rIns="91427" bIns="45714"/>
          <a:lstStyle/>
          <a:p>
            <a:pPr marL="342803" marR="0" lvl="0" indent="-342803" algn="l" defTabSz="914141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fr-FR" sz="3600" dirty="0">
                <a:solidFill>
                  <a:srgbClr val="0000FF"/>
                </a:solidFill>
                <a:latin typeface="Calibri"/>
              </a:rPr>
              <a:t>Fundamental Scientific </a:t>
            </a:r>
            <a:r>
              <a:rPr lang="fr-FR" sz="3600" dirty="0" err="1">
                <a:solidFill>
                  <a:srgbClr val="0000FF"/>
                </a:solidFill>
                <a:latin typeface="Calibri"/>
              </a:rPr>
              <a:t>Research</a:t>
            </a:r>
            <a:r>
              <a:rPr kumimoji="0" lang="fr-FR" sz="3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&amp; Exploration…</a:t>
            </a:r>
          </a:p>
          <a:p>
            <a:pPr marL="342851" marR="0" lvl="1" indent="-342851" algn="l" defTabSz="914141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lang="fr-FR" sz="3600" dirty="0">
                <a:solidFill>
                  <a:srgbClr val="0000FF"/>
                </a:solidFill>
                <a:latin typeface="Calibri"/>
              </a:rPr>
              <a:t>To </a:t>
            </a:r>
            <a:r>
              <a:rPr lang="fr-FR" sz="3600" dirty="0" err="1">
                <a:solidFill>
                  <a:srgbClr val="0000FF"/>
                </a:solidFill>
                <a:latin typeface="Calibri"/>
              </a:rPr>
              <a:t>Better</a:t>
            </a:r>
            <a:r>
              <a:rPr lang="fr-FR" sz="3600" dirty="0">
                <a:solidFill>
                  <a:srgbClr val="0000FF"/>
                </a:solidFill>
                <a:latin typeface="Calibri"/>
              </a:rPr>
              <a:t> </a:t>
            </a:r>
            <a:r>
              <a:rPr lang="fr-FR" sz="3600" dirty="0" err="1">
                <a:solidFill>
                  <a:srgbClr val="0000FF"/>
                </a:solidFill>
                <a:latin typeface="Calibri"/>
              </a:rPr>
              <a:t>Understand</a:t>
            </a:r>
            <a:r>
              <a:rPr lang="fr-FR" sz="3600" dirty="0">
                <a:solidFill>
                  <a:srgbClr val="0000FF"/>
                </a:solidFill>
                <a:latin typeface="Calibri"/>
              </a:rPr>
              <a:t> </a:t>
            </a:r>
            <a:r>
              <a:rPr lang="fr-FR" sz="3600" dirty="0" err="1">
                <a:solidFill>
                  <a:srgbClr val="0000FF"/>
                </a:solidFill>
                <a:latin typeface="Calibri"/>
              </a:rPr>
              <a:t>our</a:t>
            </a:r>
            <a:r>
              <a:rPr lang="fr-FR" sz="3600" dirty="0">
                <a:solidFill>
                  <a:srgbClr val="0000FF"/>
                </a:solidFill>
                <a:latin typeface="Calibri"/>
              </a:rPr>
              <a:t> Planet </a:t>
            </a:r>
            <a:r>
              <a:rPr lang="fr-FR" sz="3600" dirty="0" err="1">
                <a:solidFill>
                  <a:srgbClr val="0000FF"/>
                </a:solidFill>
                <a:latin typeface="Calibri"/>
              </a:rPr>
              <a:t>Earth</a:t>
            </a:r>
            <a:r>
              <a:rPr kumimoji="0" lang="fr-FR" sz="3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:  </a:t>
            </a:r>
            <a:endParaRPr kumimoji="0" lang="fr-FR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742739" marR="0" lvl="1" indent="-285669" algn="l" defTabSz="914141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fr-FR" sz="3200" dirty="0">
                <a:solidFill>
                  <a:prstClr val="black"/>
                </a:solidFill>
                <a:latin typeface="Calibri"/>
              </a:rPr>
              <a:t> Comparative </a:t>
            </a:r>
            <a:r>
              <a:rPr lang="fr-FR" sz="3200" dirty="0" err="1">
                <a:solidFill>
                  <a:prstClr val="black"/>
                </a:solidFill>
                <a:latin typeface="Calibri"/>
              </a:rPr>
              <a:t>Planetology</a:t>
            </a:r>
            <a:endParaRPr kumimoji="0" lang="fr-FR" sz="3200" b="0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2" descr="http://www.cosmovisions.com/images/hominoides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7" y="2132856"/>
            <a:ext cx="5414018" cy="44037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contenu 5"/>
          <p:cNvSpPr txBox="1">
            <a:spLocks/>
          </p:cNvSpPr>
          <p:nvPr/>
        </p:nvSpPr>
        <p:spPr>
          <a:xfrm>
            <a:off x="696988" y="4509121"/>
            <a:ext cx="10945216" cy="1833563"/>
          </a:xfrm>
          <a:prstGeom prst="rect">
            <a:avLst/>
          </a:prstGeom>
        </p:spPr>
        <p:txBody>
          <a:bodyPr lIns="91427" tIns="45714" rIns="91427" bIns="45714"/>
          <a:lstStyle/>
          <a:p>
            <a:pPr marL="342803" marR="0" lvl="0" indent="-342803" algn="ctr" defTabSz="914141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1) </a:t>
            </a:r>
            <a:r>
              <a:rPr kumimoji="0" lang="fr-FR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Generalize</a:t>
            </a:r>
            <a:r>
              <a:rPr kumimoji="0" lang="fr-FR" sz="3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Concepts</a:t>
            </a:r>
          </a:p>
          <a:p>
            <a:pPr marL="342803" marR="0" lvl="0" indent="-342803" algn="ctr" defTabSz="914141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Placing</a:t>
            </a: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specific</a:t>
            </a: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attributes</a:t>
            </a: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of </a:t>
            </a:r>
            <a:r>
              <a:rPr kumimoji="0" lang="fr-FR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our</a:t>
            </a: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planets</a:t>
            </a: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into</a:t>
            </a: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a </a:t>
            </a:r>
            <a:r>
              <a:rPr kumimoji="0" lang="fr-FR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larger</a:t>
            </a: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context</a:t>
            </a:r>
            <a:endParaRPr kumimoji="0" lang="fr-FR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" name="Picture 2" descr="http://2.bp.blogspot.com/-9qBv69A35Eo/UGngGHbMaeI/AAAAAAAACzc/X5LMPG_AeQ4/s1600/thyroid_anatomy2+cop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7107" y="1"/>
            <a:ext cx="9132076" cy="4271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 txBox="1">
            <a:spLocks/>
          </p:cNvSpPr>
          <p:nvPr/>
        </p:nvSpPr>
        <p:spPr>
          <a:xfrm>
            <a:off x="411119" y="274638"/>
            <a:ext cx="6900914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141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Comparative </a:t>
            </a:r>
            <a:r>
              <a:rPr kumimoji="0" lang="fr-FR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atmospheric</a:t>
            </a:r>
            <a:r>
              <a:rPr kumimoji="0" lang="fr-FR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dynamics</a:t>
            </a:r>
            <a:r>
              <a:rPr kumimoji="0" lang="fr-FR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on </a:t>
            </a:r>
            <a:r>
              <a:rPr kumimoji="0" lang="fr-FR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Earth</a:t>
            </a:r>
            <a:r>
              <a:rPr kumimoji="0" lang="fr-FR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and on </a:t>
            </a:r>
            <a:r>
              <a:rPr lang="fr-FR" sz="2800" b="1" dirty="0">
                <a:solidFill>
                  <a:srgbClr val="FF0000"/>
                </a:solidFill>
                <a:latin typeface="Calibri"/>
              </a:rPr>
              <a:t>Mars</a:t>
            </a:r>
            <a:endParaRPr kumimoji="0" lang="fr-FR" sz="2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Espace réservé du contenu 2"/>
          <p:cNvSpPr txBox="1">
            <a:spLocks/>
          </p:cNvSpPr>
          <p:nvPr/>
        </p:nvSpPr>
        <p:spPr>
          <a:xfrm>
            <a:off x="25356" y="1341438"/>
            <a:ext cx="6156325" cy="4525962"/>
          </a:xfrm>
          <a:prstGeom prst="rect">
            <a:avLst/>
          </a:prstGeom>
        </p:spPr>
        <p:txBody>
          <a:bodyPr/>
          <a:lstStyle/>
          <a:p>
            <a:pPr marL="342803" marR="0" lvl="0" indent="-342803" algn="l" defTabSz="914141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« Hadley </a:t>
            </a:r>
            <a:r>
              <a:rPr kumimoji="0" lang="fr-FR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Cells</a:t>
            </a: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 », Trade </a:t>
            </a:r>
            <a:r>
              <a:rPr kumimoji="0" lang="fr-FR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Winds</a:t>
            </a: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Low pressure </a:t>
            </a:r>
            <a:r>
              <a:rPr kumimoji="0" lang="fr-FR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systems</a:t>
            </a:r>
            <a:r>
              <a:rPr kumimoji="0" lang="fr-F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, fronts, etc.</a:t>
            </a:r>
          </a:p>
        </p:txBody>
      </p:sp>
      <p:sp>
        <p:nvSpPr>
          <p:cNvPr id="5" name="ZoneTexte 4"/>
          <p:cNvSpPr txBox="1">
            <a:spLocks noChangeArrowheads="1"/>
          </p:cNvSpPr>
          <p:nvPr/>
        </p:nvSpPr>
        <p:spPr bwMode="auto">
          <a:xfrm>
            <a:off x="6757944" y="3357563"/>
            <a:ext cx="20955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14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 au printemps</a:t>
            </a:r>
          </a:p>
        </p:txBody>
      </p:sp>
      <p:pic>
        <p:nvPicPr>
          <p:cNvPr id="6" name="Picture 7" descr="http://apollo.lsc.vsc.edu/classes/met130/notes/chapter10/graphics/hadleyce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89242" y="71438"/>
            <a:ext cx="3323319" cy="29289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Image 6" descr="marci_storm_ncap.jpg">
            <a:extLst>
              <a:ext uri="{FF2B5EF4-FFF2-40B4-BE49-F238E27FC236}">
                <a16:creationId xmlns:a16="http://schemas.microsoft.com/office/drawing/2014/main" id="{8D3CB6D7-F127-4787-97D2-7FF2EB10323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/>
          <a:srcRect t="21593" r="21805"/>
          <a:stretch/>
        </p:blipFill>
        <p:spPr bwMode="auto">
          <a:xfrm>
            <a:off x="-1526874" y="3052886"/>
            <a:ext cx="8284818" cy="4671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A008150F-9EEB-4AC5-BD41-CEC0290845C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>
            <a:off x="6041343" y="3052886"/>
            <a:ext cx="6128476" cy="4221088"/>
          </a:xfrm>
          <a:prstGeom prst="rect">
            <a:avLst/>
          </a:prstGeom>
        </p:spPr>
      </p:pic>
      <p:sp>
        <p:nvSpPr>
          <p:cNvPr id="10" name="ZoneTexte 9">
            <a:extLst>
              <a:ext uri="{FF2B5EF4-FFF2-40B4-BE49-F238E27FC236}">
                <a16:creationId xmlns:a16="http://schemas.microsoft.com/office/drawing/2014/main" id="{26FA851B-2B8E-41A1-A7E5-61A25FC64742}"/>
              </a:ext>
            </a:extLst>
          </p:cNvPr>
          <p:cNvSpPr txBox="1"/>
          <p:nvPr/>
        </p:nvSpPr>
        <p:spPr>
          <a:xfrm>
            <a:off x="5518" y="3212976"/>
            <a:ext cx="835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MARS</a:t>
            </a: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D0D70033-0A44-4E40-95AD-E60DEAF8C6A1}"/>
              </a:ext>
            </a:extLst>
          </p:cNvPr>
          <p:cNvSpPr txBox="1"/>
          <p:nvPr/>
        </p:nvSpPr>
        <p:spPr>
          <a:xfrm>
            <a:off x="6774270" y="3140968"/>
            <a:ext cx="8835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sz="1800" dirty="0">
                <a:solidFill>
                  <a:srgbClr val="00206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EARTH</a:t>
            </a:r>
            <a:endParaRPr kumimoji="0" lang="fr-FR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haroni" panose="02010803020104030203" pitchFamily="2" charset="-79"/>
              <a:ea typeface="+mn-ea"/>
              <a:cs typeface="Aharoni" panose="02010803020104030203" pitchFamily="2" charset="-79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contenu 5"/>
          <p:cNvSpPr txBox="1">
            <a:spLocks/>
          </p:cNvSpPr>
          <p:nvPr/>
        </p:nvSpPr>
        <p:spPr>
          <a:xfrm>
            <a:off x="0" y="5445225"/>
            <a:ext cx="11669751" cy="1153951"/>
          </a:xfrm>
          <a:prstGeom prst="rect">
            <a:avLst/>
          </a:prstGeom>
        </p:spPr>
        <p:txBody>
          <a:bodyPr lIns="91427" tIns="45714" rIns="91427" bIns="45714"/>
          <a:lstStyle/>
          <a:p>
            <a:pPr marL="342803" marR="0" lvl="0" indent="-342803" algn="ctr" defTabSz="914141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</a:t>
            </a:r>
            <a:r>
              <a:rPr kumimoji="0" lang="fr-FR" sz="3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) </a:t>
            </a:r>
            <a:r>
              <a:rPr lang="fr-FR" sz="3600" dirty="0" err="1">
                <a:solidFill>
                  <a:srgbClr val="0000FF"/>
                </a:solidFill>
                <a:latin typeface="Calibri"/>
              </a:rPr>
              <a:t>Study</a:t>
            </a:r>
            <a:r>
              <a:rPr lang="fr-FR" sz="3600" dirty="0">
                <a:solidFill>
                  <a:srgbClr val="0000FF"/>
                </a:solidFill>
                <a:latin typeface="Calibri"/>
              </a:rPr>
              <a:t> </a:t>
            </a:r>
            <a:r>
              <a:rPr lang="fr-FR" sz="3600" dirty="0" err="1">
                <a:solidFill>
                  <a:srgbClr val="0000FF"/>
                </a:solidFill>
                <a:latin typeface="Calibri"/>
              </a:rPr>
              <a:t>effects</a:t>
            </a:r>
            <a:r>
              <a:rPr lang="fr-FR" sz="3600" dirty="0">
                <a:solidFill>
                  <a:srgbClr val="0000FF"/>
                </a:solidFill>
                <a:latin typeface="Calibri"/>
              </a:rPr>
              <a:t> </a:t>
            </a:r>
            <a:r>
              <a:rPr lang="fr-FR" sz="3600" dirty="0" err="1">
                <a:solidFill>
                  <a:srgbClr val="0000FF"/>
                </a:solidFill>
                <a:latin typeface="Calibri"/>
              </a:rPr>
              <a:t>that</a:t>
            </a:r>
            <a:r>
              <a:rPr lang="fr-FR" sz="3600" dirty="0">
                <a:solidFill>
                  <a:srgbClr val="0000FF"/>
                </a:solidFill>
                <a:latin typeface="Calibri"/>
              </a:rPr>
              <a:t> are </a:t>
            </a:r>
            <a:r>
              <a:rPr lang="fr-FR" sz="3600" dirty="0" err="1">
                <a:solidFill>
                  <a:srgbClr val="0000FF"/>
                </a:solidFill>
                <a:latin typeface="Calibri"/>
              </a:rPr>
              <a:t>subtle</a:t>
            </a:r>
            <a:r>
              <a:rPr lang="fr-FR" sz="3600" dirty="0">
                <a:solidFill>
                  <a:srgbClr val="0000FF"/>
                </a:solidFill>
                <a:latin typeface="Calibri"/>
              </a:rPr>
              <a:t> on the </a:t>
            </a:r>
            <a:r>
              <a:rPr lang="fr-FR" sz="3600" dirty="0" err="1">
                <a:solidFill>
                  <a:srgbClr val="0000FF"/>
                </a:solidFill>
                <a:latin typeface="Calibri"/>
              </a:rPr>
              <a:t>Earth</a:t>
            </a:r>
            <a:r>
              <a:rPr lang="fr-FR" sz="3600" dirty="0">
                <a:solidFill>
                  <a:srgbClr val="0000FF"/>
                </a:solidFill>
                <a:latin typeface="Calibri"/>
              </a:rPr>
              <a:t>, </a:t>
            </a:r>
            <a:r>
              <a:rPr lang="fr-FR" sz="3600" dirty="0" err="1">
                <a:solidFill>
                  <a:srgbClr val="0000FF"/>
                </a:solidFill>
                <a:latin typeface="Calibri"/>
              </a:rPr>
              <a:t>obvious</a:t>
            </a:r>
            <a:r>
              <a:rPr lang="fr-FR" sz="3600" dirty="0">
                <a:solidFill>
                  <a:srgbClr val="0000FF"/>
                </a:solidFill>
                <a:latin typeface="Calibri"/>
              </a:rPr>
              <a:t> </a:t>
            </a:r>
            <a:r>
              <a:rPr lang="fr-FR" sz="3600" dirty="0" err="1">
                <a:solidFill>
                  <a:srgbClr val="0000FF"/>
                </a:solidFill>
                <a:latin typeface="Calibri"/>
              </a:rPr>
              <a:t>elsewhere</a:t>
            </a:r>
            <a:endParaRPr kumimoji="0" lang="fr-FR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" name="Picture 2" descr="http://legacy.owensboro.kctcs.edu/gcaplan/bio/Notes/Image689.gif"/>
          <p:cNvPicPr>
            <a:picLocks noChangeAspect="1" noChangeArrowheads="1"/>
          </p:cNvPicPr>
          <p:nvPr/>
        </p:nvPicPr>
        <p:blipFill>
          <a:blip r:embed="rId2" cstate="print"/>
          <a:srcRect b="5501"/>
          <a:stretch>
            <a:fillRect/>
          </a:stretch>
        </p:blipFill>
        <p:spPr bwMode="auto">
          <a:xfrm>
            <a:off x="1692276" y="-99391"/>
            <a:ext cx="8077720" cy="53779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CE61201C-C21A-48C3-8F4A-86813FDA991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8853" y="0"/>
            <a:ext cx="4457468" cy="6858000"/>
          </a:xfrm>
          <a:prstGeom prst="rect">
            <a:avLst/>
          </a:prstGeom>
        </p:spPr>
      </p:pic>
      <p:sp>
        <p:nvSpPr>
          <p:cNvPr id="4" name="ZoneTexte 3">
            <a:extLst>
              <a:ext uri="{FF2B5EF4-FFF2-40B4-BE49-F238E27FC236}">
                <a16:creationId xmlns:a16="http://schemas.microsoft.com/office/drawing/2014/main" id="{3EF7F9AE-CEE6-4583-8712-55ADA002C3BF}"/>
              </a:ext>
            </a:extLst>
          </p:cNvPr>
          <p:cNvSpPr txBox="1"/>
          <p:nvPr/>
        </p:nvSpPr>
        <p:spPr>
          <a:xfrm>
            <a:off x="9553971" y="332656"/>
            <a:ext cx="1925437" cy="1107984"/>
          </a:xfrm>
          <a:prstGeom prst="rect">
            <a:avLst/>
          </a:prstGeom>
          <a:noFill/>
        </p:spPr>
        <p:txBody>
          <a:bodyPr wrap="none" lIns="91427" tIns="45714" rIns="91427" bIns="45714" rtlCol="0">
            <a:spAutoFit/>
          </a:bodyPr>
          <a:lstStyle/>
          <a:p>
            <a:pPr marL="0" marR="0" lvl="0" indent="0" algn="l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6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</a:t>
            </a:r>
          </a:p>
        </p:txBody>
      </p:sp>
    </p:spTree>
    <p:extLst>
      <p:ext uri="{BB962C8B-B14F-4D97-AF65-F5344CB8AC3E}">
        <p14:creationId xmlns:p14="http://schemas.microsoft.com/office/powerpoint/2010/main" val="1585162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3D09F146-2424-4128-93D2-716FFEE49B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7" y="0"/>
            <a:ext cx="12192000" cy="6858000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7E8BB8A1-51D8-44D4-8567-6EAEDEB72BF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9" t="874" r="11505" b="20777"/>
          <a:stretch/>
        </p:blipFill>
        <p:spPr>
          <a:xfrm>
            <a:off x="7825779" y="332656"/>
            <a:ext cx="3338905" cy="298512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2" name="ZoneTexte 1">
            <a:extLst>
              <a:ext uri="{FF2B5EF4-FFF2-40B4-BE49-F238E27FC236}">
                <a16:creationId xmlns:a16="http://schemas.microsoft.com/office/drawing/2014/main" id="{65CBA153-9AC4-4D19-884C-CA4C7278271F}"/>
              </a:ext>
            </a:extLst>
          </p:cNvPr>
          <p:cNvSpPr txBox="1"/>
          <p:nvPr/>
        </p:nvSpPr>
        <p:spPr>
          <a:xfrm>
            <a:off x="7969795" y="418019"/>
            <a:ext cx="1152128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Javier </a:t>
            </a:r>
          </a:p>
          <a:p>
            <a:r>
              <a:rPr lang="en-US" dirty="0"/>
              <a:t>Hernandez-Bernal (LMD)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F4E67CD1-E231-4899-9788-C44CB00844DB}"/>
              </a:ext>
            </a:extLst>
          </p:cNvPr>
          <p:cNvSpPr txBox="1"/>
          <p:nvPr/>
        </p:nvSpPr>
        <p:spPr>
          <a:xfrm>
            <a:off x="4225379" y="2132856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Homogeneous Cloud </a:t>
            </a:r>
            <a:r>
              <a:rPr lang="en-US" sz="2400" b="1" dirty="0" err="1"/>
              <a:t>Nucleations</a:t>
            </a:r>
            <a:endParaRPr lang="en-US" sz="2400" b="1" dirty="0"/>
          </a:p>
        </p:txBody>
      </p:sp>
      <p:cxnSp>
        <p:nvCxnSpPr>
          <p:cNvPr id="7" name="Connecteur droit avec flèche 6">
            <a:extLst>
              <a:ext uri="{FF2B5EF4-FFF2-40B4-BE49-F238E27FC236}">
                <a16:creationId xmlns:a16="http://schemas.microsoft.com/office/drawing/2014/main" id="{F17B415A-A90F-4D71-B591-CC3584B67915}"/>
              </a:ext>
            </a:extLst>
          </p:cNvPr>
          <p:cNvCxnSpPr/>
          <p:nvPr/>
        </p:nvCxnSpPr>
        <p:spPr>
          <a:xfrm>
            <a:off x="6385619" y="2996952"/>
            <a:ext cx="648072" cy="86409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413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http://www.cndp.fr/crdp-dijon/IMG/png/chauve-souri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6024" y="623764"/>
            <a:ext cx="6153157" cy="47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4" descr="http://memoireairfrance.canalblog.com/images/avi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53603" y="44625"/>
            <a:ext cx="7776633" cy="28475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Espace réservé du contenu 5"/>
          <p:cNvSpPr txBox="1">
            <a:spLocks/>
          </p:cNvSpPr>
          <p:nvPr/>
        </p:nvSpPr>
        <p:spPr>
          <a:xfrm>
            <a:off x="1993132" y="5832228"/>
            <a:ext cx="8366198" cy="1773237"/>
          </a:xfrm>
          <a:prstGeom prst="rect">
            <a:avLst/>
          </a:prstGeom>
        </p:spPr>
        <p:txBody>
          <a:bodyPr lIns="91427" tIns="45714" rIns="91427" bIns="45714"/>
          <a:lstStyle/>
          <a:p>
            <a:pPr marL="514278" marR="0" lvl="0" indent="-514278" algn="ctr" defTabSz="91414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40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3) Inspire New </a:t>
            </a:r>
            <a:r>
              <a:rPr kumimoji="0" lang="fr-FR" sz="4000" b="0" i="0" u="none" strike="noStrike" kern="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Ideas</a:t>
            </a:r>
            <a:endParaRPr kumimoji="0" lang="fr-FR" sz="4000" b="0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solarConjunction02">
            <a:extLst>
              <a:ext uri="{FF2B5EF4-FFF2-40B4-BE49-F238E27FC236}">
                <a16:creationId xmlns:a16="http://schemas.microsoft.com/office/drawing/2014/main" id="{1B1AF7B3-E5DD-4BF6-858B-F80C12AEE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lum bright="10000" contrast="20000"/>
          </a:blip>
          <a:srcRect/>
          <a:stretch>
            <a:fillRect/>
          </a:stretch>
        </p:blipFill>
        <p:spPr>
          <a:xfrm>
            <a:off x="4153371" y="-11584"/>
            <a:ext cx="7080518" cy="7492156"/>
          </a:xfrm>
          <a:prstGeom prst="rect">
            <a:avLst/>
          </a:prstGeom>
          <a:noFill/>
        </p:spPr>
      </p:pic>
      <p:sp>
        <p:nvSpPr>
          <p:cNvPr id="3" name="ZoneTexte 2">
            <a:extLst>
              <a:ext uri="{FF2B5EF4-FFF2-40B4-BE49-F238E27FC236}">
                <a16:creationId xmlns:a16="http://schemas.microsoft.com/office/drawing/2014/main" id="{48B21539-169E-4845-B277-F971310C5B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6947" y="260648"/>
            <a:ext cx="371477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91414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fr-FR" sz="2000" b="1" dirty="0" err="1">
                <a:solidFill>
                  <a:srgbClr val="FFFFFF"/>
                </a:solidFill>
                <a:latin typeface="Calibri"/>
              </a:rPr>
              <a:t>Dust</a:t>
            </a:r>
            <a:r>
              <a:rPr lang="fr-FR" sz="2000" b="1" dirty="0">
                <a:solidFill>
                  <a:srgbClr val="FFFFFF"/>
                </a:solidFill>
                <a:latin typeface="Calibri"/>
              </a:rPr>
              <a:t> </a:t>
            </a:r>
            <a:r>
              <a:rPr lang="fr-FR" sz="2000" b="1" dirty="0" err="1">
                <a:solidFill>
                  <a:srgbClr val="FFFFFF"/>
                </a:solidFill>
                <a:latin typeface="Calibri"/>
              </a:rPr>
              <a:t>storm</a:t>
            </a:r>
            <a:r>
              <a:rPr lang="fr-FR" sz="2000" b="1" dirty="0">
                <a:solidFill>
                  <a:srgbClr val="FFFFFF"/>
                </a:solidFill>
                <a:latin typeface="Calibri"/>
              </a:rPr>
              <a:t> on</a:t>
            </a:r>
            <a:r>
              <a:rPr kumimoji="0" lang="fr-FR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 Mars</a:t>
            </a:r>
          </a:p>
        </p:txBody>
      </p:sp>
    </p:spTree>
    <p:extLst>
      <p:ext uri="{BB962C8B-B14F-4D97-AF65-F5344CB8AC3E}">
        <p14:creationId xmlns:p14="http://schemas.microsoft.com/office/powerpoint/2010/main" val="11128400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https://www.skyandtelescope.com/wp-content/uploads/Mars-storm-ST-Syrtis-Major-before-after_S.jpg"/>
          <p:cNvPicPr>
            <a:picLocks noChangeAspect="1" noChangeArrowheads="1"/>
          </p:cNvPicPr>
          <p:nvPr/>
        </p:nvPicPr>
        <p:blipFill>
          <a:blip r:embed="rId3" cstate="print"/>
          <a:srcRect t="17323" r="48843"/>
          <a:stretch>
            <a:fillRect/>
          </a:stretch>
        </p:blipFill>
        <p:spPr bwMode="auto">
          <a:xfrm>
            <a:off x="5827743" y="1406544"/>
            <a:ext cx="4699000" cy="446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 descr="https://www.skyandtelescope.com/wp-content/uploads/Mars-storm-ST-Syrtis-Major-before-after_S.jpg"/>
          <p:cNvPicPr>
            <a:picLocks noChangeAspect="1" noChangeArrowheads="1"/>
          </p:cNvPicPr>
          <p:nvPr/>
        </p:nvPicPr>
        <p:blipFill>
          <a:blip r:embed="rId3" cstate="print"/>
          <a:srcRect l="53897" t="16077"/>
          <a:stretch>
            <a:fillRect/>
          </a:stretch>
        </p:blipFill>
        <p:spPr bwMode="auto">
          <a:xfrm>
            <a:off x="1382743" y="1406544"/>
            <a:ext cx="4235450" cy="453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 Box 2"/>
          <p:cNvSpPr txBox="1">
            <a:spLocks noChangeArrowheads="1"/>
          </p:cNvSpPr>
          <p:nvPr/>
        </p:nvSpPr>
        <p:spPr bwMode="auto">
          <a:xfrm>
            <a:off x="6241603" y="201019"/>
            <a:ext cx="3166251" cy="584775"/>
          </a:xfrm>
          <a:prstGeom prst="rect">
            <a:avLst/>
          </a:prstGeom>
          <a:solidFill>
            <a:srgbClr val="0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fr-FR" sz="3200" kern="0" dirty="0">
                <a:solidFill>
                  <a:schemeClr val="bg1"/>
                </a:solidFill>
                <a:latin typeface="Calibri"/>
              </a:rPr>
              <a:t>Global dust storm</a:t>
            </a:r>
            <a:endParaRPr kumimoji="0" lang="en-US" altLang="fr-FR" sz="32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/>
            </a:endParaRPr>
          </a:p>
        </p:txBody>
      </p:sp>
      <p:sp>
        <p:nvSpPr>
          <p:cNvPr id="11" name="ZoneTexte 6"/>
          <p:cNvSpPr txBox="1">
            <a:spLocks noChangeArrowheads="1"/>
          </p:cNvSpPr>
          <p:nvPr/>
        </p:nvSpPr>
        <p:spPr bwMode="auto">
          <a:xfrm>
            <a:off x="2509868" y="5702319"/>
            <a:ext cx="65198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8 juin 2018                                                             7 juillet 2018</a:t>
            </a:r>
          </a:p>
        </p:txBody>
      </p:sp>
      <p:sp>
        <p:nvSpPr>
          <p:cNvPr id="12" name="ZoneTexte 7"/>
          <p:cNvSpPr txBox="1">
            <a:spLocks noChangeArrowheads="1"/>
          </p:cNvSpPr>
          <p:nvPr/>
        </p:nvSpPr>
        <p:spPr bwMode="auto">
          <a:xfrm>
            <a:off x="638175" y="6486525"/>
            <a:ext cx="376577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Damian Peach / </a:t>
            </a:r>
            <a:r>
              <a:rPr kumimoji="0" lang="en-US" sz="1200" b="0" i="1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Chilescope</a:t>
            </a:r>
            <a:r>
              <a:rPr kumimoji="0" lang="en-US" sz="12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team (left), </a:t>
            </a:r>
            <a:r>
              <a:rPr kumimoji="0" lang="en-US" sz="1200" b="1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Christophe </a:t>
            </a:r>
            <a:r>
              <a:rPr kumimoji="0" lang="en-US" sz="1200" b="1" i="1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Pellier</a:t>
            </a:r>
            <a:endParaRPr kumimoji="0" lang="fr-FR" sz="12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74F3C5C2-CCDA-4778-811D-238F0723F4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38657">
            <a:off x="1544003" y="400238"/>
            <a:ext cx="3720501" cy="5574883"/>
          </a:xfrm>
          <a:prstGeom prst="rect">
            <a:avLst/>
          </a:prstGeom>
          <a:noFill/>
          <a:effectLst>
            <a:glow rad="101600">
              <a:srgbClr val="BBE0E3">
                <a:satMod val="175000"/>
                <a:alpha val="40000"/>
              </a:srgbClr>
            </a:glow>
          </a:effectLst>
        </p:spPr>
      </p:pic>
      <p:sp>
        <p:nvSpPr>
          <p:cNvPr id="4" name="Ellipse 3">
            <a:extLst>
              <a:ext uri="{FF2B5EF4-FFF2-40B4-BE49-F238E27FC236}">
                <a16:creationId xmlns:a16="http://schemas.microsoft.com/office/drawing/2014/main" id="{93830C37-8D2A-4958-9934-C6C1286FA71B}"/>
              </a:ext>
            </a:extLst>
          </p:cNvPr>
          <p:cNvSpPr/>
          <p:nvPr/>
        </p:nvSpPr>
        <p:spPr>
          <a:xfrm rot="20981787">
            <a:off x="2609086" y="4944065"/>
            <a:ext cx="2376264" cy="571882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contenu 5"/>
          <p:cNvSpPr txBox="1">
            <a:spLocks/>
          </p:cNvSpPr>
          <p:nvPr/>
        </p:nvSpPr>
        <p:spPr>
          <a:xfrm>
            <a:off x="-167109" y="1699965"/>
            <a:ext cx="6264696" cy="2809155"/>
          </a:xfrm>
          <a:prstGeom prst="rect">
            <a:avLst/>
          </a:prstGeom>
        </p:spPr>
        <p:txBody>
          <a:bodyPr lIns="91427" tIns="45714" rIns="91427" bIns="45714"/>
          <a:lstStyle/>
          <a:p>
            <a:pPr marL="514278" marR="0" lvl="0" indent="-514278" algn="ctr" defTabSz="914141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4) Data </a:t>
            </a:r>
            <a:r>
              <a:rPr kumimoji="0" lang="fr-FR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available</a:t>
            </a:r>
            <a:r>
              <a:rPr kumimoji="0" lang="fr-FR" sz="3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only</a:t>
            </a:r>
            <a:r>
              <a:rPr kumimoji="0" lang="fr-FR" sz="3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from</a:t>
            </a:r>
            <a:r>
              <a:rPr kumimoji="0" lang="fr-FR" sz="3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other</a:t>
            </a:r>
            <a:r>
              <a:rPr kumimoji="0" lang="fr-FR" sz="3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worlds</a:t>
            </a:r>
            <a:endParaRPr kumimoji="0" lang="fr-FR" sz="3600" b="0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" name="Picture 2" descr="Résultat de recherche d'images pour &quot;génétique drosophile&quot;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982" y="0"/>
            <a:ext cx="5979195" cy="796550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ZoneTexte 3"/>
          <p:cNvSpPr txBox="1"/>
          <p:nvPr/>
        </p:nvSpPr>
        <p:spPr>
          <a:xfrm>
            <a:off x="1129035" y="5889478"/>
            <a:ext cx="4824536" cy="707874"/>
          </a:xfrm>
          <a:prstGeom prst="rect">
            <a:avLst/>
          </a:prstGeom>
          <a:noFill/>
        </p:spPr>
        <p:txBody>
          <a:bodyPr wrap="square" lIns="91427" tIns="45714" rIns="91427" bIns="45714" rtlCol="0">
            <a:spAutoFit/>
          </a:bodyPr>
          <a:lstStyle/>
          <a:p>
            <a:pPr marL="0" marR="0" lvl="0" indent="0" algn="l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Etude </a:t>
            </a:r>
            <a:r>
              <a:rPr kumimoji="0" lang="en-US" sz="2000" b="0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génétique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des </a:t>
            </a:r>
            <a:r>
              <a:rPr kumimoji="0" lang="en-US" sz="2000" b="0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mouches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2000" b="0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Drosophyles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2000" b="0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sur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de multiples </a:t>
            </a:r>
            <a:r>
              <a:rPr kumimoji="0" lang="en-US" sz="2000" b="0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générations</a:t>
            </a:r>
            <a:endParaRPr kumimoji="0" lang="en-US" sz="2000" b="0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0562083" y="404664"/>
            <a:ext cx="1944216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27" tIns="45714" rIns="91427" bIns="45714" rtlCol="0" anchor="ctr"/>
          <a:lstStyle/>
          <a:p>
            <a:pPr marL="0" marR="0" lvl="0" indent="0" algn="ctr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 descr="moon-19day-2831">
            <a:extLst>
              <a:ext uri="{FF2B5EF4-FFF2-40B4-BE49-F238E27FC236}">
                <a16:creationId xmlns:a16="http://schemas.microsoft.com/office/drawing/2014/main" id="{2790361F-1219-483A-879A-54DB988683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9555" y="0"/>
            <a:ext cx="60166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92259" name="Picture 3" descr="Moon">
            <a:extLst>
              <a:ext uri="{FF2B5EF4-FFF2-40B4-BE49-F238E27FC236}">
                <a16:creationId xmlns:a16="http://schemas.microsoft.com/office/drawing/2014/main" id="{F87C8EB7-C2A0-4BA4-A213-2DA0B07CAF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88840"/>
            <a:ext cx="4819650" cy="497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oneTexte 3">
            <a:extLst>
              <a:ext uri="{FF2B5EF4-FFF2-40B4-BE49-F238E27FC236}">
                <a16:creationId xmlns:a16="http://schemas.microsoft.com/office/drawing/2014/main" id="{F41FECD5-5790-4242-A5FC-D56899905960}"/>
              </a:ext>
            </a:extLst>
          </p:cNvPr>
          <p:cNvSpPr txBox="1"/>
          <p:nvPr/>
        </p:nvSpPr>
        <p:spPr>
          <a:xfrm>
            <a:off x="552972" y="116632"/>
            <a:ext cx="5040559" cy="1569648"/>
          </a:xfrm>
          <a:prstGeom prst="rect">
            <a:avLst/>
          </a:prstGeom>
          <a:noFill/>
        </p:spPr>
        <p:txBody>
          <a:bodyPr wrap="square" lIns="91427" tIns="45714" rIns="91427" bIns="45714" rtlCol="0">
            <a:spAutoFit/>
          </a:bodyPr>
          <a:lstStyle/>
          <a:p>
            <a:pPr marL="0" marR="0" lvl="0" indent="0" algn="l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sz="3200" dirty="0">
                <a:solidFill>
                  <a:prstClr val="white"/>
                </a:solidFill>
                <a:latin typeface="Calibri"/>
              </a:rPr>
              <a:t>On the Moon: </a:t>
            </a:r>
            <a:r>
              <a:rPr lang="fr-FR" sz="3200" dirty="0" err="1">
                <a:solidFill>
                  <a:prstClr val="white"/>
                </a:solidFill>
                <a:latin typeface="Calibri"/>
              </a:rPr>
              <a:t>Craters</a:t>
            </a:r>
            <a:r>
              <a:rPr lang="fr-FR" sz="3200" dirty="0">
                <a:solidFill>
                  <a:prstClr val="white"/>
                </a:solidFill>
                <a:latin typeface="Calibri"/>
              </a:rPr>
              <a:t> records and </a:t>
            </a:r>
            <a:r>
              <a:rPr lang="fr-FR" sz="3200" dirty="0" err="1">
                <a:solidFill>
                  <a:prstClr val="white"/>
                </a:solidFill>
                <a:latin typeface="Calibri"/>
              </a:rPr>
              <a:t>history</a:t>
            </a:r>
            <a:r>
              <a:rPr lang="fr-FR" sz="3200" dirty="0">
                <a:solidFill>
                  <a:prstClr val="white"/>
                </a:solidFill>
                <a:latin typeface="Calibri"/>
              </a:rPr>
              <a:t> of the </a:t>
            </a:r>
            <a:r>
              <a:rPr lang="fr-FR" sz="3200" dirty="0" err="1">
                <a:solidFill>
                  <a:prstClr val="white"/>
                </a:solidFill>
                <a:latin typeface="Calibri"/>
              </a:rPr>
              <a:t>Asteroid</a:t>
            </a:r>
            <a:r>
              <a:rPr lang="fr-FR" sz="3200" dirty="0">
                <a:solidFill>
                  <a:prstClr val="white"/>
                </a:solidFill>
                <a:latin typeface="Calibri"/>
              </a:rPr>
              <a:t> </a:t>
            </a:r>
            <a:r>
              <a:rPr lang="fr-FR" sz="3200" dirty="0" err="1">
                <a:solidFill>
                  <a:prstClr val="white"/>
                </a:solidFill>
                <a:latin typeface="Calibri"/>
              </a:rPr>
              <a:t>Bombardment</a:t>
            </a:r>
            <a:r>
              <a:rPr lang="fr-FR" sz="3200" dirty="0">
                <a:solidFill>
                  <a:prstClr val="white"/>
                </a:solidFill>
                <a:latin typeface="Calibri"/>
              </a:rPr>
              <a:t> </a:t>
            </a:r>
            <a:endParaRPr kumimoji="0" lang="fr-FR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mars_osiri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963" y="-243408"/>
            <a:ext cx="7344816" cy="73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oneTexte 3"/>
          <p:cNvSpPr txBox="1"/>
          <p:nvPr/>
        </p:nvSpPr>
        <p:spPr>
          <a:xfrm>
            <a:off x="9553971" y="332656"/>
            <a:ext cx="1925437" cy="1107984"/>
          </a:xfrm>
          <a:prstGeom prst="rect">
            <a:avLst/>
          </a:prstGeom>
          <a:noFill/>
        </p:spPr>
        <p:txBody>
          <a:bodyPr wrap="none" lIns="91427" tIns="45714" rIns="91427" bIns="45714" rtlCol="0">
            <a:spAutoFit/>
          </a:bodyPr>
          <a:lstStyle/>
          <a:p>
            <a:pPr marL="0" marR="0" lvl="0" indent="0" algn="l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6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 noChangeArrowheads="1"/>
          </p:cNvPicPr>
          <p:nvPr/>
        </p:nvPicPr>
        <p:blipFill>
          <a:blip r:embed="rId3" cstate="print"/>
          <a:srcRect l="2017" t="1681" r="3693" b="3356"/>
          <a:stretch>
            <a:fillRect/>
          </a:stretch>
        </p:blipFill>
        <p:spPr bwMode="auto">
          <a:xfrm>
            <a:off x="0" y="-511277"/>
            <a:ext cx="12195175" cy="73692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veenen_kasei_fossae3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2195175" cy="8087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 Box 5"/>
          <p:cNvSpPr txBox="1">
            <a:spLocks noChangeArrowheads="1"/>
          </p:cNvSpPr>
          <p:nvPr/>
        </p:nvSpPr>
        <p:spPr bwMode="auto">
          <a:xfrm>
            <a:off x="144017" y="398300"/>
            <a:ext cx="3649314" cy="1077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14" tIns="45707" rIns="91414" bIns="45707">
            <a:spAutoFit/>
          </a:bodyPr>
          <a:lstStyle/>
          <a:p>
            <a:pPr marL="0" marR="0" lvl="0" indent="0" algn="l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Mars, 3-4 </a:t>
            </a:r>
            <a:r>
              <a:rPr lang="fr-FR" sz="3200" dirty="0">
                <a:solidFill>
                  <a:prstClr val="white"/>
                </a:solidFill>
                <a:latin typeface="Calibri"/>
              </a:rPr>
              <a:t>Billion </a:t>
            </a:r>
            <a:r>
              <a:rPr lang="fr-FR" sz="3200" dirty="0" err="1">
                <a:solidFill>
                  <a:prstClr val="white"/>
                </a:solidFill>
                <a:latin typeface="Calibri"/>
              </a:rPr>
              <a:t>Years</a:t>
            </a:r>
            <a:r>
              <a:rPr lang="fr-FR" sz="3200" dirty="0">
                <a:solidFill>
                  <a:prstClr val="white"/>
                </a:solidFill>
                <a:latin typeface="Calibri"/>
              </a:rPr>
              <a:t> </a:t>
            </a:r>
            <a:r>
              <a:rPr lang="fr-FR" sz="3200" dirty="0" err="1">
                <a:solidFill>
                  <a:prstClr val="white"/>
                </a:solidFill>
                <a:latin typeface="Calibri"/>
              </a:rPr>
              <a:t>Ago</a:t>
            </a:r>
            <a:r>
              <a:rPr kumimoji="0" lang="fr-FR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?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1-PIA24543-Curiosity's_Selfie_at_Mont_Mercou-mai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1778518" y="0"/>
            <a:ext cx="13973693" cy="7858156"/>
          </a:xfrm>
          <a:prstGeom prst="rect">
            <a:avLst/>
          </a:prstGeom>
        </p:spPr>
      </p:pic>
      <p:sp>
        <p:nvSpPr>
          <p:cNvPr id="4" name="ZoneTexte 3">
            <a:extLst>
              <a:ext uri="{FF2B5EF4-FFF2-40B4-BE49-F238E27FC236}">
                <a16:creationId xmlns:a16="http://schemas.microsoft.com/office/drawing/2014/main" id="{081A7F58-F82C-49C1-944A-A992322AC3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88861" y="116632"/>
            <a:ext cx="3844270" cy="12003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14" tIns="45707" rIns="91414" bIns="45707">
            <a:spAutoFit/>
          </a:bodyPr>
          <a:lstStyle/>
          <a:p>
            <a:pPr marL="0" marR="0" lvl="0" indent="0" algn="ctr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1" i="0" u="none" strike="noStrike" kern="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Geological</a:t>
            </a:r>
            <a:r>
              <a:rPr kumimoji="0" lang="fr-FR" sz="2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2400" b="1" i="0" u="none" strike="noStrike" kern="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rovers</a:t>
            </a:r>
            <a:r>
              <a:rPr kumimoji="0" lang="fr-FR" sz="2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:</a:t>
            </a:r>
          </a:p>
          <a:p>
            <a:pPr marL="0" marR="0" lvl="0" indent="0" algn="ctr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Curiosity </a:t>
            </a:r>
            <a:r>
              <a:rPr lang="fr-FR" sz="2400" b="1" kern="0" dirty="0">
                <a:solidFill>
                  <a:sysClr val="windowText" lastClr="000000"/>
                </a:solidFill>
                <a:latin typeface="Calibri"/>
              </a:rPr>
              <a:t>on</a:t>
            </a:r>
            <a:r>
              <a:rPr kumimoji="0" lang="fr-FR" sz="2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Mars </a:t>
            </a:r>
            <a:r>
              <a:rPr lang="fr-FR" sz="2400" b="1" kern="0" dirty="0" err="1">
                <a:solidFill>
                  <a:sysClr val="windowText" lastClr="000000"/>
                </a:solidFill>
                <a:latin typeface="Calibri"/>
              </a:rPr>
              <a:t>since</a:t>
            </a:r>
            <a:r>
              <a:rPr kumimoji="0" lang="fr-FR" sz="2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2012</a:t>
            </a:r>
          </a:p>
          <a:p>
            <a:pPr marL="0" marR="0" lvl="0" indent="0" algn="ctr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Perseverance </a:t>
            </a:r>
            <a:r>
              <a:rPr lang="fr-FR" sz="2400" b="1" kern="0" dirty="0" err="1">
                <a:solidFill>
                  <a:sysClr val="windowText" lastClr="000000"/>
                </a:solidFill>
                <a:latin typeface="Calibri"/>
              </a:rPr>
              <a:t>since</a:t>
            </a:r>
            <a:r>
              <a:rPr kumimoji="0" lang="fr-FR" sz="2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2021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This low-angle self-portrait of NASA's Curiosity Mars rover shows the vehicle at the site from which it reached down to drill into a rock target called &quot;Buckskin.&quot; The MAHLI camera on Curiosity's robotic arm took multiple images on Aug. 5, 2015, that were stitched together into this selfie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492229" y="-791701"/>
            <a:ext cx="13070538" cy="79651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6466" name="Picture 2" descr="Image"/>
          <p:cNvPicPr>
            <a:picLocks noChangeAspect="1" noChangeArrowheads="1"/>
          </p:cNvPicPr>
          <p:nvPr/>
        </p:nvPicPr>
        <p:blipFill>
          <a:blip r:embed="rId3" cstate="print"/>
          <a:srcRect t="13091" b="12987"/>
          <a:stretch>
            <a:fillRect/>
          </a:stretch>
        </p:blipFill>
        <p:spPr bwMode="auto">
          <a:xfrm>
            <a:off x="-2903601" y="0"/>
            <a:ext cx="39014400" cy="6858000"/>
          </a:xfrm>
          <a:prstGeom prst="rect">
            <a:avLst/>
          </a:prstGeom>
          <a:noFill/>
        </p:spPr>
      </p:pic>
    </p:spTree>
  </p:cSld>
  <p:clrMapOvr>
    <a:masterClrMapping/>
  </p:clrMapOvr>
  <p:transition spd="slow" advClick="0" advTm="2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4365E-6 4.21442E-6 L -1.15779 4.21442E-6 " pathEditMode="relative" rAng="0" ptsTypes="AA">
                                      <p:cBhvr>
                                        <p:cTn id="6" dur="20000" fill="hold"/>
                                        <p:tgtEl>
                                          <p:spTgt spid="4464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DAEB7F12-29D3-4695-B5C1-D526A6BE0FE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9768" b="-1"/>
          <a:stretch/>
        </p:blipFill>
        <p:spPr>
          <a:xfrm rot="219251">
            <a:off x="3519189" y="-56780"/>
            <a:ext cx="6092780" cy="740912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9438CC32-8511-4528-96D4-A7DFCB37D8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9251">
            <a:off x="4455381" y="71283"/>
            <a:ext cx="3782654" cy="534358"/>
          </a:xfrm>
          <a:prstGeom prst="rect">
            <a:avLst/>
          </a:prstGeom>
        </p:spPr>
      </p:pic>
      <p:sp>
        <p:nvSpPr>
          <p:cNvPr id="9" name="ZoneTexte 8">
            <a:extLst>
              <a:ext uri="{FF2B5EF4-FFF2-40B4-BE49-F238E27FC236}">
                <a16:creationId xmlns:a16="http://schemas.microsoft.com/office/drawing/2014/main" id="{13085F4E-D118-4BCF-87E8-8EF77FFB42FE}"/>
              </a:ext>
            </a:extLst>
          </p:cNvPr>
          <p:cNvSpPr txBox="1"/>
          <p:nvPr/>
        </p:nvSpPr>
        <p:spPr>
          <a:xfrm>
            <a:off x="336947" y="554566"/>
            <a:ext cx="20068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FF0000"/>
                </a:solidFill>
              </a:rPr>
              <a:t>Yesterday !</a:t>
            </a:r>
          </a:p>
        </p:txBody>
      </p:sp>
      <p:sp>
        <p:nvSpPr>
          <p:cNvPr id="11" name="Ellipse 10">
            <a:extLst>
              <a:ext uri="{FF2B5EF4-FFF2-40B4-BE49-F238E27FC236}">
                <a16:creationId xmlns:a16="http://schemas.microsoft.com/office/drawing/2014/main" id="{89FCE0AD-572D-41D2-9300-7DE781359129}"/>
              </a:ext>
            </a:extLst>
          </p:cNvPr>
          <p:cNvSpPr/>
          <p:nvPr/>
        </p:nvSpPr>
        <p:spPr>
          <a:xfrm rot="203472">
            <a:off x="6226769" y="5667657"/>
            <a:ext cx="2376264" cy="57188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837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femininbio.com/sites/femininbio.com/files/styles/article/public/styles/paysage/public/images/2012/11/chien-malade.jpg?itok=YT2wIH_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65139" y="-387423"/>
            <a:ext cx="6212111" cy="46590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Espace réservé du contenu 5"/>
          <p:cNvSpPr txBox="1">
            <a:spLocks/>
          </p:cNvSpPr>
          <p:nvPr/>
        </p:nvSpPr>
        <p:spPr>
          <a:xfrm>
            <a:off x="913012" y="4148237"/>
            <a:ext cx="9000999" cy="1296987"/>
          </a:xfrm>
          <a:prstGeom prst="rect">
            <a:avLst/>
          </a:prstGeom>
        </p:spPr>
        <p:txBody>
          <a:bodyPr lIns="91427" tIns="45714" rIns="91427" bIns="45714"/>
          <a:lstStyle/>
          <a:p>
            <a:pPr marL="514278" marR="0" lvl="0" indent="-514278" algn="ctr" defTabSz="91414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44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5) </a:t>
            </a:r>
            <a:r>
              <a:rPr kumimoji="0" lang="fr-FR" sz="4400" b="0" i="0" u="none" strike="noStrike" kern="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Testing</a:t>
            </a:r>
            <a:r>
              <a:rPr kumimoji="0" lang="fr-FR" sz="4400" b="0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Tools and concepts</a:t>
            </a:r>
          </a:p>
          <a:p>
            <a:pPr marL="514278" marR="0" lvl="0" indent="-514278" algn="ctr" defTabSz="91414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fr-FR" sz="1600" b="0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514278" marR="0" lvl="0" indent="-514278" algn="l" defTabSz="91414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fr-FR" sz="3600" b="1" dirty="0">
                <a:solidFill>
                  <a:srgbClr val="000000"/>
                </a:solidFill>
                <a:latin typeface="Calibri"/>
              </a:rPr>
              <a:t>A key </a:t>
            </a:r>
            <a:r>
              <a:rPr lang="fr-FR" sz="3600" b="1" dirty="0" err="1">
                <a:solidFill>
                  <a:srgbClr val="000000"/>
                </a:solidFill>
                <a:latin typeface="Calibri"/>
              </a:rPr>
              <a:t>example</a:t>
            </a:r>
            <a:r>
              <a:rPr kumimoji="0" lang="fr-FR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: </a:t>
            </a:r>
            <a:r>
              <a:rPr kumimoji="0" lang="fr-FR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Testing</a:t>
            </a:r>
            <a:r>
              <a:rPr kumimoji="0" lang="fr-FR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Numerical</a:t>
            </a:r>
            <a:r>
              <a:rPr kumimoji="0" lang="fr-FR" sz="3600" b="0" i="0" u="none" strike="noStrike" kern="1200" cap="none" spc="0" normalizeH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3600" b="0" i="0" u="none" strike="noStrike" kern="1200" cap="none" spc="0" normalizeH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Climate</a:t>
            </a:r>
            <a:r>
              <a:rPr kumimoji="0" lang="fr-FR" sz="3600" b="0" i="0" u="none" strike="noStrike" kern="1200" cap="none" spc="0" normalizeH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3600" b="0" i="0" u="none" strike="noStrike" kern="1200" cap="none" spc="0" normalizeH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Models</a:t>
            </a:r>
            <a:r>
              <a:rPr kumimoji="0" lang="fr-FR" sz="3600" b="0" i="0" u="none" strike="noStrike" kern="1200" cap="none" spc="0" normalizeH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on </a:t>
            </a:r>
            <a:r>
              <a:rPr kumimoji="0" lang="fr-FR" sz="3600" b="0" i="0" u="none" strike="noStrike" kern="1200" cap="none" spc="0" normalizeH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other</a:t>
            </a:r>
            <a:r>
              <a:rPr kumimoji="0" lang="fr-FR" sz="3600" b="0" i="0" u="none" strike="noStrike" kern="1200" cap="none" spc="0" normalizeH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3600" b="0" i="0" u="none" strike="noStrike" kern="1200" cap="none" spc="0" normalizeH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planets</a:t>
            </a:r>
            <a:r>
              <a:rPr kumimoji="0" lang="fr-FR" sz="3600" b="0" i="0" u="none" strike="noStrike" kern="1200" cap="none" spc="0" normalizeH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(Mars)</a:t>
            </a:r>
            <a:endParaRPr kumimoji="0" lang="fr-FR" sz="3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514278" marR="0" lvl="0" indent="-514278" algn="ctr" defTabSz="91414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fr-FR" sz="3200" b="0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 descr="terre_climat_maquette_v6.png"/>
          <p:cNvPicPr>
            <a:picLocks noChangeAspect="1"/>
          </p:cNvPicPr>
          <p:nvPr/>
        </p:nvPicPr>
        <p:blipFill>
          <a:blip r:embed="rId3" cstate="print"/>
          <a:srcRect l="22922" t="2717" r="22065"/>
          <a:stretch>
            <a:fillRect/>
          </a:stretch>
        </p:blipFill>
        <p:spPr>
          <a:xfrm>
            <a:off x="6205687" y="-28524"/>
            <a:ext cx="5989488" cy="5957854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159994">
            <a:off x="579107" y="2320189"/>
            <a:ext cx="4469627" cy="63372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ZoneTexte 4"/>
          <p:cNvSpPr txBox="1"/>
          <p:nvPr/>
        </p:nvSpPr>
        <p:spPr>
          <a:xfrm>
            <a:off x="5409590" y="5715016"/>
            <a:ext cx="2372252" cy="6617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solidFill>
                  <a:prstClr val="white"/>
                </a:solidFill>
                <a:latin typeface="Calibri"/>
              </a:rPr>
              <a:t>IPCC Report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2021</a:t>
            </a:r>
            <a:endParaRPr kumimoji="0" lang="en-US" sz="17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(</a:t>
            </a:r>
            <a:r>
              <a:rPr kumimoji="0" lang="en-US" sz="17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Masson </a:t>
            </a:r>
            <a:r>
              <a:rPr kumimoji="0" lang="en-US" sz="1700" b="0" i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Delmotte</a:t>
            </a:r>
            <a:r>
              <a:rPr kumimoji="0" lang="en-US" sz="17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et al.</a:t>
            </a: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)</a:t>
            </a:r>
          </a:p>
        </p:txBody>
      </p:sp>
      <p:sp>
        <p:nvSpPr>
          <p:cNvPr id="2" name="Titre 2"/>
          <p:cNvSpPr txBox="1">
            <a:spLocks/>
          </p:cNvSpPr>
          <p:nvPr/>
        </p:nvSpPr>
        <p:spPr>
          <a:xfrm>
            <a:off x="-1679277" y="-90264"/>
            <a:ext cx="10168706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141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b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r>
              <a:rPr lang="fr-FR" sz="2800" b="1" dirty="0" err="1">
                <a:solidFill>
                  <a:srgbClr val="FFFF00"/>
                </a:solidFill>
                <a:latin typeface="Calibri"/>
              </a:rPr>
              <a:t>Earth</a:t>
            </a:r>
            <a:r>
              <a:rPr lang="fr-FR" sz="2800" b="1" dirty="0">
                <a:solidFill>
                  <a:srgbClr val="FFFF00"/>
                </a:solidFill>
                <a:latin typeface="Calibri"/>
              </a:rPr>
              <a:t> System </a:t>
            </a:r>
            <a:r>
              <a:rPr lang="fr-FR" sz="2800" b="1" dirty="0" err="1">
                <a:solidFill>
                  <a:srgbClr val="FFFF00"/>
                </a:solidFill>
                <a:latin typeface="Calibri"/>
              </a:rPr>
              <a:t>Modelling</a:t>
            </a:r>
            <a:endParaRPr kumimoji="0" lang="fr-FR" sz="28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141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sz="2400" b="1" dirty="0" err="1">
                <a:solidFill>
                  <a:prstClr val="white"/>
                </a:solidFill>
                <a:latin typeface="Calibri"/>
              </a:rPr>
              <a:t>Understanding</a:t>
            </a:r>
            <a:r>
              <a:rPr lang="fr-FR" sz="2400" b="1" dirty="0">
                <a:solidFill>
                  <a:prstClr val="white"/>
                </a:solidFill>
                <a:latin typeface="Calibri"/>
              </a:rPr>
              <a:t> </a:t>
            </a:r>
            <a:r>
              <a:rPr lang="fr-FR" sz="2400" b="1" dirty="0" err="1">
                <a:solidFill>
                  <a:prstClr val="white"/>
                </a:solidFill>
                <a:latin typeface="Calibri"/>
              </a:rPr>
              <a:t>Climate</a:t>
            </a:r>
            <a:r>
              <a:rPr lang="fr-FR" sz="2400" b="1" dirty="0">
                <a:solidFill>
                  <a:prstClr val="white"/>
                </a:solidFill>
                <a:latin typeface="Calibri"/>
              </a:rPr>
              <a:t> and </a:t>
            </a:r>
            <a:r>
              <a:rPr lang="fr-FR" sz="2400" b="1" dirty="0" err="1">
                <a:solidFill>
                  <a:prstClr val="white"/>
                </a:solidFill>
                <a:latin typeface="Calibri"/>
              </a:rPr>
              <a:t>Climate</a:t>
            </a:r>
            <a:r>
              <a:rPr lang="fr-FR" sz="2400" b="1" dirty="0">
                <a:solidFill>
                  <a:prstClr val="white"/>
                </a:solidFill>
                <a:latin typeface="Calibri"/>
              </a:rPr>
              <a:t> Change</a:t>
            </a:r>
            <a:endParaRPr kumimoji="0" lang="fr-FR" sz="2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89682" y="116632"/>
            <a:ext cx="8604249" cy="1143000"/>
          </a:xfrm>
          <a:prstGeom prst="rect">
            <a:avLst/>
          </a:prstGeom>
        </p:spPr>
        <p:txBody>
          <a:bodyPr lIns="91427" tIns="45714" rIns="91427" bIns="45714"/>
          <a:lstStyle/>
          <a:p>
            <a:pPr marL="0" marR="0" lvl="0" indent="0" algn="ctr" defTabSz="91414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200" b="1" kern="0" dirty="0">
                <a:solidFill>
                  <a:srgbClr val="FFFF00"/>
                </a:solidFill>
                <a:latin typeface="Calibri"/>
                <a:cs typeface="Arial" pitchFamily="34" charset="0"/>
              </a:rPr>
              <a:t>Numerical Climate Models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3300"/>
                </a:solidFill>
                <a:effectLst/>
                <a:uLnTx/>
                <a:uFillTx/>
                <a:latin typeface="Calibri"/>
                <a:ea typeface="+mn-ea"/>
                <a:cs typeface="Arial" pitchFamily="34" charset="0"/>
              </a:rPr>
            </a:br>
            <a:br>
              <a:rPr kumimoji="0" lang="en-US" sz="3200" b="0" i="1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/>
                <a:ea typeface="+mn-ea"/>
                <a:cs typeface="Arial" pitchFamily="34" charset="0"/>
              </a:rPr>
            </a:br>
            <a:endParaRPr kumimoji="0" lang="en-US" sz="1600" b="0" i="1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Calibri"/>
              <a:ea typeface="+mn-ea"/>
              <a:cs typeface="Arial" pitchFamily="34" charset="0"/>
            </a:endParaRPr>
          </a:p>
        </p:txBody>
      </p:sp>
      <p:sp>
        <p:nvSpPr>
          <p:cNvPr id="3" name="ZoneTexte 7"/>
          <p:cNvSpPr txBox="1">
            <a:spLocks noChangeArrowheads="1"/>
          </p:cNvSpPr>
          <p:nvPr/>
        </p:nvSpPr>
        <p:spPr bwMode="auto">
          <a:xfrm>
            <a:off x="0" y="836713"/>
            <a:ext cx="4154906" cy="3385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27" tIns="45714" rIns="91427" bIns="45714">
            <a:spAutoFit/>
          </a:bodyPr>
          <a:lstStyle/>
          <a:p>
            <a:pPr marL="0" marR="0" lvl="0" indent="0" algn="l" defTabSz="91414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Arial" pitchFamily="34" charset="0"/>
              </a:rPr>
              <a:t>Community Earth System Model (CESM), NCAR: </a:t>
            </a:r>
          </a:p>
        </p:txBody>
      </p:sp>
      <p:pic>
        <p:nvPicPr>
          <p:cNvPr id="5" name="Image 4" descr="gcm_highres_crop.gif">
            <a:extLst>
              <a:ext uri="{FF2B5EF4-FFF2-40B4-BE49-F238E27FC236}">
                <a16:creationId xmlns:a16="http://schemas.microsoft.com/office/drawing/2014/main" id="{E661D931-3FCB-4A4C-9CCC-5D175903BA5C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93131" y="1772816"/>
            <a:ext cx="7584398" cy="3792199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e libre 1"/>
          <p:cNvSpPr/>
          <p:nvPr/>
        </p:nvSpPr>
        <p:spPr bwMode="auto">
          <a:xfrm>
            <a:off x="-2046344" y="5724525"/>
            <a:ext cx="15287732" cy="1754188"/>
          </a:xfrm>
          <a:custGeom>
            <a:avLst/>
            <a:gdLst>
              <a:gd name="connsiteX0" fmla="*/ 3260725 w 12690475"/>
              <a:gd name="connsiteY0" fmla="*/ 3451225 h 4302125"/>
              <a:gd name="connsiteX1" fmla="*/ 384175 w 12690475"/>
              <a:gd name="connsiteY1" fmla="*/ 1965325 h 4302125"/>
              <a:gd name="connsiteX2" fmla="*/ 955675 w 12690475"/>
              <a:gd name="connsiteY2" fmla="*/ 307975 h 4302125"/>
              <a:gd name="connsiteX3" fmla="*/ 2327275 w 12690475"/>
              <a:gd name="connsiteY3" fmla="*/ 155575 h 4302125"/>
              <a:gd name="connsiteX4" fmla="*/ 5127625 w 12690475"/>
              <a:gd name="connsiteY4" fmla="*/ 3175 h 4302125"/>
              <a:gd name="connsiteX5" fmla="*/ 7832725 w 12690475"/>
              <a:gd name="connsiteY5" fmla="*/ 136525 h 4302125"/>
              <a:gd name="connsiteX6" fmla="*/ 9890125 w 12690475"/>
              <a:gd name="connsiteY6" fmla="*/ 346075 h 4302125"/>
              <a:gd name="connsiteX7" fmla="*/ 12004675 w 12690475"/>
              <a:gd name="connsiteY7" fmla="*/ 307975 h 4302125"/>
              <a:gd name="connsiteX8" fmla="*/ 12538075 w 12690475"/>
              <a:gd name="connsiteY8" fmla="*/ 784225 h 4302125"/>
              <a:gd name="connsiteX9" fmla="*/ 11090275 w 12690475"/>
              <a:gd name="connsiteY9" fmla="*/ 3832225 h 4302125"/>
              <a:gd name="connsiteX10" fmla="*/ 3622675 w 12690475"/>
              <a:gd name="connsiteY10" fmla="*/ 3603625 h 4302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690475" h="4302125">
                <a:moveTo>
                  <a:pt x="3260725" y="3451225"/>
                </a:moveTo>
                <a:cubicBezTo>
                  <a:pt x="2014537" y="2970212"/>
                  <a:pt x="768350" y="2489200"/>
                  <a:pt x="384175" y="1965325"/>
                </a:cubicBezTo>
                <a:cubicBezTo>
                  <a:pt x="0" y="1441450"/>
                  <a:pt x="631825" y="609600"/>
                  <a:pt x="955675" y="307975"/>
                </a:cubicBezTo>
                <a:cubicBezTo>
                  <a:pt x="1279525" y="6350"/>
                  <a:pt x="1631950" y="206375"/>
                  <a:pt x="2327275" y="155575"/>
                </a:cubicBezTo>
                <a:cubicBezTo>
                  <a:pt x="3022600" y="104775"/>
                  <a:pt x="4210050" y="6350"/>
                  <a:pt x="5127625" y="3175"/>
                </a:cubicBezTo>
                <a:cubicBezTo>
                  <a:pt x="6045200" y="0"/>
                  <a:pt x="7038975" y="79375"/>
                  <a:pt x="7832725" y="136525"/>
                </a:cubicBezTo>
                <a:cubicBezTo>
                  <a:pt x="8626475" y="193675"/>
                  <a:pt x="9194800" y="317500"/>
                  <a:pt x="9890125" y="346075"/>
                </a:cubicBezTo>
                <a:cubicBezTo>
                  <a:pt x="10585450" y="374650"/>
                  <a:pt x="11563350" y="234950"/>
                  <a:pt x="12004675" y="307975"/>
                </a:cubicBezTo>
                <a:cubicBezTo>
                  <a:pt x="12446000" y="381000"/>
                  <a:pt x="12690475" y="196850"/>
                  <a:pt x="12538075" y="784225"/>
                </a:cubicBezTo>
                <a:cubicBezTo>
                  <a:pt x="12385675" y="1371600"/>
                  <a:pt x="12576175" y="3362325"/>
                  <a:pt x="11090275" y="3832225"/>
                </a:cubicBezTo>
                <a:cubicBezTo>
                  <a:pt x="9604375" y="4302125"/>
                  <a:pt x="6613525" y="3952875"/>
                  <a:pt x="3622675" y="3603625"/>
                </a:cubicBezTo>
              </a:path>
            </a:pathLst>
          </a:custGeom>
          <a:gradFill flip="none" rotWithShape="1">
            <a:gsLst>
              <a:gs pos="17000">
                <a:srgbClr val="CC6600">
                  <a:shade val="30000"/>
                  <a:satMod val="115000"/>
                </a:srgbClr>
              </a:gs>
              <a:gs pos="50000">
                <a:srgbClr val="CC6600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1430" tIns="45715" rIns="91430" bIns="45715"/>
          <a:lstStyle/>
          <a:p>
            <a:pPr marL="0" marR="0" lvl="0" indent="0" algn="l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" name="Ellipse 12"/>
          <p:cNvSpPr>
            <a:spLocks noChangeArrowheads="1"/>
          </p:cNvSpPr>
          <p:nvPr/>
        </p:nvSpPr>
        <p:spPr bwMode="auto">
          <a:xfrm>
            <a:off x="4354551" y="1268413"/>
            <a:ext cx="900112" cy="900112"/>
          </a:xfrm>
          <a:prstGeom prst="ellipse">
            <a:avLst/>
          </a:prstGeom>
          <a:solidFill>
            <a:srgbClr val="FFFF00"/>
          </a:solidFill>
          <a:ln w="9525" algn="ctr">
            <a:noFill/>
            <a:round/>
            <a:headEnd/>
            <a:tailEnd/>
          </a:ln>
        </p:spPr>
        <p:txBody>
          <a:bodyPr lIns="91430" tIns="45715" rIns="91430" bIns="45715"/>
          <a:lstStyle/>
          <a:p>
            <a:pPr marL="0" marR="0" lvl="0" indent="0" algn="l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4" name="Connecteur droit avec flèche 14"/>
          <p:cNvCxnSpPr>
            <a:cxnSpLocks noChangeShapeType="1"/>
          </p:cNvCxnSpPr>
          <p:nvPr/>
        </p:nvCxnSpPr>
        <p:spPr bwMode="auto">
          <a:xfrm>
            <a:off x="4578388" y="1628780"/>
            <a:ext cx="1620838" cy="2295525"/>
          </a:xfrm>
          <a:prstGeom prst="straightConnector1">
            <a:avLst/>
          </a:prstGeom>
          <a:noFill/>
          <a:ln w="114300" algn="ctr">
            <a:solidFill>
              <a:srgbClr val="FFFF00"/>
            </a:solidFill>
            <a:round/>
            <a:headEnd/>
            <a:tailEnd type="triangle" w="med" len="med"/>
          </a:ln>
        </p:spPr>
      </p:cxnSp>
      <p:pic>
        <p:nvPicPr>
          <p:cNvPr id="5" name="Picture 2" descr="C:\Program Files\Microsoft Office\MEDIA\OFFICE12\Bullets\BD21295_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9151" y="5265743"/>
            <a:ext cx="404812" cy="50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Forme libre 17"/>
          <p:cNvSpPr>
            <a:spLocks/>
          </p:cNvSpPr>
          <p:nvPr/>
        </p:nvSpPr>
        <p:spPr bwMode="auto">
          <a:xfrm>
            <a:off x="2139988" y="4419600"/>
            <a:ext cx="711200" cy="1333500"/>
          </a:xfrm>
          <a:custGeom>
            <a:avLst/>
            <a:gdLst>
              <a:gd name="T0" fmla="*/ 0 w 711200"/>
              <a:gd name="T1" fmla="*/ 1333500 h 1333500"/>
              <a:gd name="T2" fmla="*/ 285750 w 711200"/>
              <a:gd name="T3" fmla="*/ 1219200 h 1333500"/>
              <a:gd name="T4" fmla="*/ 533400 w 711200"/>
              <a:gd name="T5" fmla="*/ 971550 h 1333500"/>
              <a:gd name="T6" fmla="*/ 685800 w 711200"/>
              <a:gd name="T7" fmla="*/ 533400 h 1333500"/>
              <a:gd name="T8" fmla="*/ 685800 w 711200"/>
              <a:gd name="T9" fmla="*/ 0 h 13335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711200"/>
              <a:gd name="T16" fmla="*/ 0 h 1333500"/>
              <a:gd name="T17" fmla="*/ 711200 w 711200"/>
              <a:gd name="T18" fmla="*/ 1333500 h 13335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711200" h="1333500">
                <a:moveTo>
                  <a:pt x="0" y="1333500"/>
                </a:moveTo>
                <a:cubicBezTo>
                  <a:pt x="98425" y="1306512"/>
                  <a:pt x="196850" y="1279525"/>
                  <a:pt x="285750" y="1219200"/>
                </a:cubicBezTo>
                <a:cubicBezTo>
                  <a:pt x="374650" y="1158875"/>
                  <a:pt x="466725" y="1085850"/>
                  <a:pt x="533400" y="971550"/>
                </a:cubicBezTo>
                <a:cubicBezTo>
                  <a:pt x="600075" y="857250"/>
                  <a:pt x="660400" y="695325"/>
                  <a:pt x="685800" y="533400"/>
                </a:cubicBezTo>
                <a:cubicBezTo>
                  <a:pt x="711200" y="371475"/>
                  <a:pt x="698500" y="185737"/>
                  <a:pt x="685800" y="0"/>
                </a:cubicBezTo>
              </a:path>
            </a:pathLst>
          </a:cu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30" tIns="45715" rIns="91430" bIns="45715"/>
          <a:lstStyle/>
          <a:p>
            <a:pPr marL="0" marR="0" lvl="0" indent="0" algn="l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7" name="Connecteur droit avec flèche 19"/>
          <p:cNvCxnSpPr>
            <a:cxnSpLocks noChangeShapeType="1"/>
          </p:cNvCxnSpPr>
          <p:nvPr/>
        </p:nvCxnSpPr>
        <p:spPr bwMode="auto">
          <a:xfrm>
            <a:off x="2147926" y="4643438"/>
            <a:ext cx="676275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cxnSp>
        <p:nvCxnSpPr>
          <p:cNvPr id="8" name="Connecteur droit avec flèche 20"/>
          <p:cNvCxnSpPr>
            <a:cxnSpLocks noChangeShapeType="1"/>
          </p:cNvCxnSpPr>
          <p:nvPr/>
        </p:nvCxnSpPr>
        <p:spPr bwMode="auto">
          <a:xfrm>
            <a:off x="2147926" y="4914900"/>
            <a:ext cx="676275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cxnSp>
        <p:nvCxnSpPr>
          <p:cNvPr id="9" name="Connecteur droit avec flèche 21"/>
          <p:cNvCxnSpPr>
            <a:cxnSpLocks noChangeShapeType="1"/>
          </p:cNvCxnSpPr>
          <p:nvPr/>
        </p:nvCxnSpPr>
        <p:spPr bwMode="auto">
          <a:xfrm>
            <a:off x="2147926" y="5184775"/>
            <a:ext cx="630237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cxnSp>
        <p:nvCxnSpPr>
          <p:cNvPr id="10" name="Connecteur droit avec flèche 23"/>
          <p:cNvCxnSpPr>
            <a:cxnSpLocks noChangeShapeType="1"/>
          </p:cNvCxnSpPr>
          <p:nvPr/>
        </p:nvCxnSpPr>
        <p:spPr bwMode="auto">
          <a:xfrm>
            <a:off x="2103476" y="5499100"/>
            <a:ext cx="45085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pic>
        <p:nvPicPr>
          <p:cNvPr id="11" name="Picture 2" descr="C:\Program Files\Microsoft Office\MEDIA\OFFICE12\Bullets\BD21295_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05068" y="4824418"/>
            <a:ext cx="403225" cy="50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Image 33" descr="cloud2.gif"/>
          <p:cNvPicPr>
            <a:picLocks noChangeAspect="1"/>
          </p:cNvPicPr>
          <p:nvPr/>
        </p:nvPicPr>
        <p:blipFill>
          <a:blip r:embed="rId3" cstate="print"/>
          <a:srcRect t="7471" r="5284" b="13219"/>
          <a:stretch>
            <a:fillRect/>
          </a:stretch>
        </p:blipFill>
        <p:spPr bwMode="auto">
          <a:xfrm>
            <a:off x="6154776" y="3968755"/>
            <a:ext cx="2114550" cy="874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Freeform 13"/>
          <p:cNvSpPr>
            <a:spLocks/>
          </p:cNvSpPr>
          <p:nvPr/>
        </p:nvSpPr>
        <p:spPr bwMode="auto">
          <a:xfrm rot="358161" flipH="1">
            <a:off x="5591213" y="5603880"/>
            <a:ext cx="2908300" cy="519113"/>
          </a:xfrm>
          <a:custGeom>
            <a:avLst/>
            <a:gdLst>
              <a:gd name="T0" fmla="*/ 2147483647 w 316"/>
              <a:gd name="T1" fmla="*/ 2147483647 h 327"/>
              <a:gd name="T2" fmla="*/ 2147483647 w 316"/>
              <a:gd name="T3" fmla="*/ 2147483647 h 327"/>
              <a:gd name="T4" fmla="*/ 2147483647 w 316"/>
              <a:gd name="T5" fmla="*/ 2147483647 h 327"/>
              <a:gd name="T6" fmla="*/ 2147483647 w 316"/>
              <a:gd name="T7" fmla="*/ 2147483647 h 327"/>
              <a:gd name="T8" fmla="*/ 2147483647 w 316"/>
              <a:gd name="T9" fmla="*/ 2147483647 h 327"/>
              <a:gd name="T10" fmla="*/ 2147483647 w 316"/>
              <a:gd name="T11" fmla="*/ 2147483647 h 327"/>
              <a:gd name="T12" fmla="*/ 2147483647 w 316"/>
              <a:gd name="T13" fmla="*/ 2147483647 h 327"/>
              <a:gd name="T14" fmla="*/ 2147483647 w 316"/>
              <a:gd name="T15" fmla="*/ 2147483647 h 327"/>
              <a:gd name="T16" fmla="*/ 2147483647 w 316"/>
              <a:gd name="T17" fmla="*/ 0 h 327"/>
              <a:gd name="T18" fmla="*/ 2147483647 w 316"/>
              <a:gd name="T19" fmla="*/ 2147483647 h 327"/>
              <a:gd name="T20" fmla="*/ 2147483647 w 316"/>
              <a:gd name="T21" fmla="*/ 2147483647 h 327"/>
              <a:gd name="T22" fmla="*/ 2147483647 w 316"/>
              <a:gd name="T23" fmla="*/ 2147483647 h 327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w 316"/>
              <a:gd name="T37" fmla="*/ 0 h 327"/>
              <a:gd name="T38" fmla="*/ 316 w 316"/>
              <a:gd name="T39" fmla="*/ 327 h 327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T36" t="T37" r="T38" b="T39"/>
            <a:pathLst>
              <a:path w="316" h="327">
                <a:moveTo>
                  <a:pt x="36" y="52"/>
                </a:moveTo>
                <a:cubicBezTo>
                  <a:pt x="41" y="153"/>
                  <a:pt x="0" y="240"/>
                  <a:pt x="97" y="270"/>
                </a:cubicBezTo>
                <a:cubicBezTo>
                  <a:pt x="154" y="327"/>
                  <a:pt x="175" y="303"/>
                  <a:pt x="272" y="297"/>
                </a:cubicBezTo>
                <a:cubicBezTo>
                  <a:pt x="293" y="274"/>
                  <a:pt x="306" y="265"/>
                  <a:pt x="316" y="235"/>
                </a:cubicBezTo>
                <a:cubicBezTo>
                  <a:pt x="313" y="203"/>
                  <a:pt x="316" y="170"/>
                  <a:pt x="307" y="139"/>
                </a:cubicBezTo>
                <a:cubicBezTo>
                  <a:pt x="304" y="127"/>
                  <a:pt x="289" y="123"/>
                  <a:pt x="281" y="113"/>
                </a:cubicBezTo>
                <a:cubicBezTo>
                  <a:pt x="268" y="97"/>
                  <a:pt x="258" y="78"/>
                  <a:pt x="246" y="61"/>
                </a:cubicBezTo>
                <a:cubicBezTo>
                  <a:pt x="241" y="53"/>
                  <a:pt x="243" y="42"/>
                  <a:pt x="237" y="35"/>
                </a:cubicBezTo>
                <a:cubicBezTo>
                  <a:pt x="225" y="20"/>
                  <a:pt x="207" y="13"/>
                  <a:pt x="193" y="0"/>
                </a:cubicBezTo>
                <a:cubicBezTo>
                  <a:pt x="172" y="2"/>
                  <a:pt x="90" y="11"/>
                  <a:pt x="62" y="17"/>
                </a:cubicBezTo>
                <a:cubicBezTo>
                  <a:pt x="53" y="19"/>
                  <a:pt x="41" y="19"/>
                  <a:pt x="36" y="26"/>
                </a:cubicBezTo>
                <a:cubicBezTo>
                  <a:pt x="31" y="33"/>
                  <a:pt x="36" y="43"/>
                  <a:pt x="36" y="52"/>
                </a:cubicBezTo>
                <a:close/>
              </a:path>
            </a:pathLst>
          </a:custGeom>
          <a:gradFill rotWithShape="1">
            <a:gsLst>
              <a:gs pos="0">
                <a:srgbClr val="748A97"/>
              </a:gs>
              <a:gs pos="50000">
                <a:srgbClr val="A8C7DA"/>
              </a:gs>
              <a:gs pos="100000">
                <a:srgbClr val="C8EDFF"/>
              </a:gs>
            </a:gsLst>
            <a:lin ang="0" scaled="1"/>
          </a:gradFill>
          <a:ln w="9525">
            <a:noFill/>
            <a:round/>
            <a:headEnd/>
            <a:tailEnd/>
          </a:ln>
        </p:spPr>
        <p:txBody>
          <a:bodyPr lIns="91430" tIns="45715" rIns="91430" bIns="45715"/>
          <a:lstStyle/>
          <a:p>
            <a:pPr marL="0" marR="0" lvl="0" indent="0" algn="l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" name="ZoneTexte 35"/>
          <p:cNvSpPr txBox="1">
            <a:spLocks noChangeArrowheads="1"/>
          </p:cNvSpPr>
          <p:nvPr/>
        </p:nvSpPr>
        <p:spPr bwMode="auto">
          <a:xfrm>
            <a:off x="3668695" y="2622554"/>
            <a:ext cx="1890712" cy="120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0" tIns="45715" rIns="91430" bIns="45715">
            <a:spAutoFit/>
          </a:bodyPr>
          <a:lstStyle/>
          <a:p>
            <a:pPr marL="215875" marR="0" lvl="0" indent="-342862" algn="l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2) Radiative transfer through gas and aerosols</a:t>
            </a:r>
          </a:p>
        </p:txBody>
      </p:sp>
      <p:sp>
        <p:nvSpPr>
          <p:cNvPr id="15" name="ZoneTexte 39"/>
          <p:cNvSpPr txBox="1">
            <a:spLocks noChangeArrowheads="1"/>
          </p:cNvSpPr>
          <p:nvPr/>
        </p:nvSpPr>
        <p:spPr bwMode="auto">
          <a:xfrm>
            <a:off x="3273468" y="6018217"/>
            <a:ext cx="2746375" cy="646321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lIns="91430" tIns="45715" rIns="91430" bIns="45715">
            <a:spAutoFit/>
          </a:bodyPr>
          <a:lstStyle/>
          <a:p>
            <a:pPr marL="215875" marR="0" lvl="0" indent="-342862" algn="l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3) Surface and subsurface thermal balance </a:t>
            </a:r>
          </a:p>
        </p:txBody>
      </p:sp>
      <p:sp>
        <p:nvSpPr>
          <p:cNvPr id="16" name="ZoneTexte 40"/>
          <p:cNvSpPr txBox="1">
            <a:spLocks noChangeArrowheads="1"/>
          </p:cNvSpPr>
          <p:nvPr/>
        </p:nvSpPr>
        <p:spPr bwMode="auto">
          <a:xfrm>
            <a:off x="7207288" y="4724401"/>
            <a:ext cx="2609850" cy="923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0" tIns="45715" rIns="91430" bIns="45715">
            <a:spAutoFit/>
          </a:bodyPr>
          <a:lstStyle/>
          <a:p>
            <a:pPr marL="215875" marR="0" lvl="0" indent="-342862" algn="l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5) Volatile condensation on the surface and in the atmosphere </a:t>
            </a:r>
          </a:p>
        </p:txBody>
      </p:sp>
      <p:cxnSp>
        <p:nvCxnSpPr>
          <p:cNvPr id="17" name="Connecteur droit avec flèche 42"/>
          <p:cNvCxnSpPr>
            <a:cxnSpLocks noChangeShapeType="1"/>
          </p:cNvCxnSpPr>
          <p:nvPr/>
        </p:nvCxnSpPr>
        <p:spPr bwMode="auto">
          <a:xfrm>
            <a:off x="4713326" y="3114680"/>
            <a:ext cx="0" cy="493713"/>
          </a:xfrm>
          <a:prstGeom prst="straightConnector1">
            <a:avLst/>
          </a:prstGeom>
          <a:noFill/>
          <a:ln w="9525" algn="ctr">
            <a:noFill/>
            <a:round/>
            <a:headEnd/>
            <a:tailEnd type="arrow" w="med" len="med"/>
          </a:ln>
        </p:spPr>
      </p:cxnSp>
      <p:cxnSp>
        <p:nvCxnSpPr>
          <p:cNvPr id="18" name="Connecteur droit avec flèche 44"/>
          <p:cNvCxnSpPr>
            <a:cxnSpLocks noChangeShapeType="1"/>
          </p:cNvCxnSpPr>
          <p:nvPr/>
        </p:nvCxnSpPr>
        <p:spPr bwMode="auto">
          <a:xfrm>
            <a:off x="4443456" y="5783268"/>
            <a:ext cx="3175" cy="358775"/>
          </a:xfrm>
          <a:prstGeom prst="straightConnector1">
            <a:avLst/>
          </a:prstGeom>
          <a:noFill/>
          <a:ln w="38100" algn="ctr">
            <a:solidFill>
              <a:schemeClr val="tx1"/>
            </a:solidFill>
            <a:round/>
            <a:headEnd/>
            <a:tailEnd type="triangle" w="lg" len="med"/>
          </a:ln>
        </p:spPr>
      </p:cxnSp>
      <p:cxnSp>
        <p:nvCxnSpPr>
          <p:cNvPr id="19" name="Connecteur droit avec flèche 46"/>
          <p:cNvCxnSpPr>
            <a:cxnSpLocks noChangeShapeType="1"/>
          </p:cNvCxnSpPr>
          <p:nvPr/>
        </p:nvCxnSpPr>
        <p:spPr bwMode="auto">
          <a:xfrm flipV="1">
            <a:off x="4622838" y="5724530"/>
            <a:ext cx="0" cy="314325"/>
          </a:xfrm>
          <a:prstGeom prst="straightConnector1">
            <a:avLst/>
          </a:prstGeom>
          <a:noFill/>
          <a:ln w="38100" algn="ctr">
            <a:solidFill>
              <a:schemeClr val="tx1"/>
            </a:solidFill>
            <a:round/>
            <a:headEnd/>
            <a:tailEnd type="triangle" w="lg" len="med"/>
          </a:ln>
        </p:spPr>
      </p:cxnSp>
      <p:cxnSp>
        <p:nvCxnSpPr>
          <p:cNvPr id="20" name="Connecteur droit avec flèche 54"/>
          <p:cNvCxnSpPr>
            <a:cxnSpLocks noChangeShapeType="1"/>
          </p:cNvCxnSpPr>
          <p:nvPr/>
        </p:nvCxnSpPr>
        <p:spPr bwMode="auto">
          <a:xfrm>
            <a:off x="6918368" y="5456243"/>
            <a:ext cx="3175" cy="358775"/>
          </a:xfrm>
          <a:prstGeom prst="straightConnector1">
            <a:avLst/>
          </a:prstGeom>
          <a:noFill/>
          <a:ln w="38100" algn="ctr">
            <a:solidFill>
              <a:schemeClr val="tx1"/>
            </a:solidFill>
            <a:round/>
            <a:headEnd/>
            <a:tailEnd type="triangle" w="lg" len="med"/>
          </a:ln>
        </p:spPr>
      </p:cxnSp>
      <p:cxnSp>
        <p:nvCxnSpPr>
          <p:cNvPr id="21" name="Connecteur droit avec flèche 55"/>
          <p:cNvCxnSpPr>
            <a:cxnSpLocks noChangeShapeType="1"/>
          </p:cNvCxnSpPr>
          <p:nvPr/>
        </p:nvCxnSpPr>
        <p:spPr bwMode="auto">
          <a:xfrm flipV="1">
            <a:off x="7099338" y="5408613"/>
            <a:ext cx="0" cy="315912"/>
          </a:xfrm>
          <a:prstGeom prst="straightConnector1">
            <a:avLst/>
          </a:prstGeom>
          <a:noFill/>
          <a:ln w="38100" algn="ctr">
            <a:solidFill>
              <a:schemeClr val="tx1"/>
            </a:solidFill>
            <a:round/>
            <a:headEnd/>
            <a:tailEnd type="triangle" w="lg" len="med"/>
          </a:ln>
        </p:spPr>
      </p:cxnSp>
      <p:cxnSp>
        <p:nvCxnSpPr>
          <p:cNvPr id="22" name="Connecteur droit avec flèche 21"/>
          <p:cNvCxnSpPr/>
          <p:nvPr/>
        </p:nvCxnSpPr>
        <p:spPr bwMode="auto">
          <a:xfrm>
            <a:off x="6783431" y="4645030"/>
            <a:ext cx="3175" cy="358775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triangle" w="lg" len="med"/>
          </a:ln>
          <a:effectLst/>
        </p:spPr>
      </p:cxnSp>
      <p:cxnSp>
        <p:nvCxnSpPr>
          <p:cNvPr id="23" name="Connecteur droit avec flèche 22"/>
          <p:cNvCxnSpPr/>
          <p:nvPr/>
        </p:nvCxnSpPr>
        <p:spPr bwMode="auto">
          <a:xfrm flipV="1">
            <a:off x="6964401" y="4598988"/>
            <a:ext cx="0" cy="315912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triangle" w="lg" len="med"/>
          </a:ln>
          <a:effectLst/>
        </p:spPr>
      </p:cxnSp>
      <p:sp>
        <p:nvSpPr>
          <p:cNvPr id="24" name="Flèche vers le bas 60"/>
          <p:cNvSpPr>
            <a:spLocks noChangeArrowheads="1"/>
          </p:cNvSpPr>
          <p:nvPr/>
        </p:nvSpPr>
        <p:spPr bwMode="auto">
          <a:xfrm flipV="1">
            <a:off x="6469106" y="1943105"/>
            <a:ext cx="225425" cy="1890713"/>
          </a:xfrm>
          <a:prstGeom prst="downArrow">
            <a:avLst>
              <a:gd name="adj1" fmla="val 50000"/>
              <a:gd name="adj2" fmla="val 49936"/>
            </a:avLst>
          </a:prstGeom>
          <a:gradFill rotWithShape="1">
            <a:gsLst>
              <a:gs pos="0">
                <a:srgbClr val="FF8080"/>
              </a:gs>
              <a:gs pos="50000">
                <a:srgbClr val="FFB3B3"/>
              </a:gs>
              <a:gs pos="100000">
                <a:srgbClr val="FFDADA"/>
              </a:gs>
            </a:gsLst>
            <a:lin ang="16200000" scaled="1"/>
          </a:gradFill>
          <a:ln w="9525" algn="ctr">
            <a:noFill/>
            <a:round/>
            <a:headEnd/>
            <a:tailEnd/>
          </a:ln>
        </p:spPr>
        <p:txBody>
          <a:bodyPr lIns="91430" tIns="45715" rIns="91430" bIns="45715"/>
          <a:lstStyle/>
          <a:p>
            <a:pPr marL="0" marR="0" lvl="0" indent="0" algn="l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Forme libre 63"/>
          <p:cNvSpPr>
            <a:spLocks/>
          </p:cNvSpPr>
          <p:nvPr/>
        </p:nvSpPr>
        <p:spPr bwMode="auto">
          <a:xfrm>
            <a:off x="2955963" y="5224468"/>
            <a:ext cx="444500" cy="485775"/>
          </a:xfrm>
          <a:custGeom>
            <a:avLst/>
            <a:gdLst>
              <a:gd name="T0" fmla="*/ 0 w 444759"/>
              <a:gd name="T1" fmla="*/ 495199 h 485192"/>
              <a:gd name="T2" fmla="*/ 314115 w 444759"/>
              <a:gd name="T3" fmla="*/ 419014 h 485192"/>
              <a:gd name="T4" fmla="*/ 424978 w 444759"/>
              <a:gd name="T5" fmla="*/ 152369 h 485192"/>
              <a:gd name="T6" fmla="*/ 406501 w 444759"/>
              <a:gd name="T7" fmla="*/ 0 h 485192"/>
              <a:gd name="T8" fmla="*/ 0 60000 65536"/>
              <a:gd name="T9" fmla="*/ 0 60000 65536"/>
              <a:gd name="T10" fmla="*/ 0 60000 65536"/>
              <a:gd name="T11" fmla="*/ 0 60000 65536"/>
              <a:gd name="T12" fmla="*/ 0 w 444759"/>
              <a:gd name="T13" fmla="*/ 0 h 485192"/>
              <a:gd name="T14" fmla="*/ 444759 w 444759"/>
              <a:gd name="T15" fmla="*/ 485192 h 48519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444759" h="485192">
                <a:moveTo>
                  <a:pt x="0" y="485192"/>
                </a:moveTo>
                <a:cubicBezTo>
                  <a:pt x="122852" y="475861"/>
                  <a:pt x="245705" y="466531"/>
                  <a:pt x="317240" y="410547"/>
                </a:cubicBezTo>
                <a:cubicBezTo>
                  <a:pt x="388775" y="354563"/>
                  <a:pt x="413657" y="217714"/>
                  <a:pt x="429208" y="149290"/>
                </a:cubicBezTo>
                <a:cubicBezTo>
                  <a:pt x="444759" y="80866"/>
                  <a:pt x="427653" y="40433"/>
                  <a:pt x="410547" y="0"/>
                </a:cubicBezTo>
              </a:path>
            </a:pathLst>
          </a:custGeom>
          <a:noFill/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lIns="91430" tIns="45715" rIns="91430" bIns="45715"/>
          <a:lstStyle/>
          <a:p>
            <a:pPr marL="0" marR="0" lvl="0" indent="0" algn="l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6" name="Forme libre 64"/>
          <p:cNvSpPr>
            <a:spLocks/>
          </p:cNvSpPr>
          <p:nvPr/>
        </p:nvSpPr>
        <p:spPr bwMode="auto">
          <a:xfrm flipH="1">
            <a:off x="3543343" y="5229230"/>
            <a:ext cx="365125" cy="485775"/>
          </a:xfrm>
          <a:custGeom>
            <a:avLst/>
            <a:gdLst>
              <a:gd name="T0" fmla="*/ 0 w 444759"/>
              <a:gd name="T1" fmla="*/ 495199 h 485192"/>
              <a:gd name="T2" fmla="*/ 9106 w 444759"/>
              <a:gd name="T3" fmla="*/ 419014 h 485192"/>
              <a:gd name="T4" fmla="*/ 12320 w 444759"/>
              <a:gd name="T5" fmla="*/ 152369 h 485192"/>
              <a:gd name="T6" fmla="*/ 11784 w 444759"/>
              <a:gd name="T7" fmla="*/ 0 h 485192"/>
              <a:gd name="T8" fmla="*/ 0 60000 65536"/>
              <a:gd name="T9" fmla="*/ 0 60000 65536"/>
              <a:gd name="T10" fmla="*/ 0 60000 65536"/>
              <a:gd name="T11" fmla="*/ 0 60000 65536"/>
              <a:gd name="T12" fmla="*/ 0 w 444759"/>
              <a:gd name="T13" fmla="*/ 0 h 485192"/>
              <a:gd name="T14" fmla="*/ 444759 w 444759"/>
              <a:gd name="T15" fmla="*/ 485192 h 48519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444759" h="485192">
                <a:moveTo>
                  <a:pt x="0" y="485192"/>
                </a:moveTo>
                <a:cubicBezTo>
                  <a:pt x="122852" y="475861"/>
                  <a:pt x="245705" y="466531"/>
                  <a:pt x="317240" y="410547"/>
                </a:cubicBezTo>
                <a:cubicBezTo>
                  <a:pt x="388775" y="354563"/>
                  <a:pt x="413657" y="217714"/>
                  <a:pt x="429208" y="149290"/>
                </a:cubicBezTo>
                <a:cubicBezTo>
                  <a:pt x="444759" y="80866"/>
                  <a:pt x="427653" y="40433"/>
                  <a:pt x="410547" y="0"/>
                </a:cubicBezTo>
              </a:path>
            </a:pathLst>
          </a:custGeom>
          <a:noFill/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lIns="91430" tIns="45715" rIns="91430" bIns="45715"/>
          <a:lstStyle/>
          <a:p>
            <a:pPr marL="0" marR="0" lvl="0" indent="0" algn="l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7" name="Ellipse 26"/>
          <p:cNvSpPr/>
          <p:nvPr/>
        </p:nvSpPr>
        <p:spPr>
          <a:xfrm>
            <a:off x="8226437" y="2430251"/>
            <a:ext cx="36513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8" name="Ellipse 27"/>
          <p:cNvSpPr/>
          <p:nvPr/>
        </p:nvSpPr>
        <p:spPr>
          <a:xfrm flipH="1">
            <a:off x="8189929" y="2295318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9" name="Ellipse 28"/>
          <p:cNvSpPr/>
          <p:nvPr/>
        </p:nvSpPr>
        <p:spPr>
          <a:xfrm>
            <a:off x="8297874" y="2358818"/>
            <a:ext cx="36512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0" name="Ellipse 29"/>
          <p:cNvSpPr/>
          <p:nvPr/>
        </p:nvSpPr>
        <p:spPr>
          <a:xfrm>
            <a:off x="8386774" y="2447718"/>
            <a:ext cx="36512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1" name="Ellipse 30"/>
          <p:cNvSpPr/>
          <p:nvPr/>
        </p:nvSpPr>
        <p:spPr>
          <a:xfrm>
            <a:off x="8539174" y="2600118"/>
            <a:ext cx="36512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2" name="Ellipse 31"/>
          <p:cNvSpPr/>
          <p:nvPr/>
        </p:nvSpPr>
        <p:spPr>
          <a:xfrm>
            <a:off x="8442338" y="2285793"/>
            <a:ext cx="36513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3" name="Ellipse 32"/>
          <p:cNvSpPr/>
          <p:nvPr/>
        </p:nvSpPr>
        <p:spPr>
          <a:xfrm>
            <a:off x="8586799" y="2430251"/>
            <a:ext cx="36512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4" name="Ellipse 33"/>
          <p:cNvSpPr/>
          <p:nvPr/>
        </p:nvSpPr>
        <p:spPr>
          <a:xfrm>
            <a:off x="8370904" y="2285793"/>
            <a:ext cx="3492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5" name="Ellipse 34"/>
          <p:cNvSpPr/>
          <p:nvPr/>
        </p:nvSpPr>
        <p:spPr>
          <a:xfrm>
            <a:off x="8513774" y="2501693"/>
            <a:ext cx="36512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6" name="Ellipse 35"/>
          <p:cNvSpPr/>
          <p:nvPr/>
        </p:nvSpPr>
        <p:spPr>
          <a:xfrm>
            <a:off x="8658236" y="2574718"/>
            <a:ext cx="36513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7" name="Ellipse 36"/>
          <p:cNvSpPr/>
          <p:nvPr/>
        </p:nvSpPr>
        <p:spPr>
          <a:xfrm>
            <a:off x="8513774" y="2358818"/>
            <a:ext cx="36512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8" name="Ellipse 37"/>
          <p:cNvSpPr/>
          <p:nvPr/>
        </p:nvSpPr>
        <p:spPr>
          <a:xfrm>
            <a:off x="8658236" y="2358818"/>
            <a:ext cx="36513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9" name="Ellipse 38"/>
          <p:cNvSpPr/>
          <p:nvPr/>
        </p:nvSpPr>
        <p:spPr>
          <a:xfrm flipH="1">
            <a:off x="8342329" y="2447718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0" name="Ellipse 39"/>
          <p:cNvSpPr/>
          <p:nvPr/>
        </p:nvSpPr>
        <p:spPr>
          <a:xfrm flipH="1">
            <a:off x="8442341" y="2430251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1" name="Ellipse 40"/>
          <p:cNvSpPr/>
          <p:nvPr/>
        </p:nvSpPr>
        <p:spPr>
          <a:xfrm flipH="1">
            <a:off x="8297879" y="2574718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2" name="Ellipse 41"/>
          <p:cNvSpPr/>
          <p:nvPr/>
        </p:nvSpPr>
        <p:spPr>
          <a:xfrm flipH="1">
            <a:off x="8658241" y="2466768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3" name="Ellipse 42"/>
          <p:cNvSpPr/>
          <p:nvPr/>
        </p:nvSpPr>
        <p:spPr>
          <a:xfrm>
            <a:off x="8378837" y="2582651"/>
            <a:ext cx="36513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4" name="Ellipse 43"/>
          <p:cNvSpPr/>
          <p:nvPr/>
        </p:nvSpPr>
        <p:spPr>
          <a:xfrm flipH="1">
            <a:off x="8342329" y="2447718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5" name="Ellipse 44"/>
          <p:cNvSpPr/>
          <p:nvPr/>
        </p:nvSpPr>
        <p:spPr>
          <a:xfrm>
            <a:off x="8450274" y="2511218"/>
            <a:ext cx="36512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6" name="Ellipse 45"/>
          <p:cNvSpPr/>
          <p:nvPr/>
        </p:nvSpPr>
        <p:spPr>
          <a:xfrm>
            <a:off x="8539174" y="2600118"/>
            <a:ext cx="36512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7" name="Ellipse 46"/>
          <p:cNvSpPr/>
          <p:nvPr/>
        </p:nvSpPr>
        <p:spPr>
          <a:xfrm>
            <a:off x="8691574" y="2752518"/>
            <a:ext cx="36512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Ellipse 47"/>
          <p:cNvSpPr/>
          <p:nvPr/>
        </p:nvSpPr>
        <p:spPr>
          <a:xfrm>
            <a:off x="8594738" y="2438193"/>
            <a:ext cx="36513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9" name="Ellipse 48"/>
          <p:cNvSpPr/>
          <p:nvPr/>
        </p:nvSpPr>
        <p:spPr>
          <a:xfrm>
            <a:off x="8739199" y="2582651"/>
            <a:ext cx="36512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0" name="Ellipse 49"/>
          <p:cNvSpPr/>
          <p:nvPr/>
        </p:nvSpPr>
        <p:spPr>
          <a:xfrm>
            <a:off x="8523304" y="2438193"/>
            <a:ext cx="3492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1" name="Ellipse 50"/>
          <p:cNvSpPr/>
          <p:nvPr/>
        </p:nvSpPr>
        <p:spPr>
          <a:xfrm>
            <a:off x="8666174" y="2654093"/>
            <a:ext cx="36512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2" name="Ellipse 51"/>
          <p:cNvSpPr/>
          <p:nvPr/>
        </p:nvSpPr>
        <p:spPr>
          <a:xfrm>
            <a:off x="8810636" y="2727118"/>
            <a:ext cx="36513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3" name="Ellipse 52"/>
          <p:cNvSpPr/>
          <p:nvPr/>
        </p:nvSpPr>
        <p:spPr>
          <a:xfrm>
            <a:off x="8666174" y="2511218"/>
            <a:ext cx="36512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4" name="Ellipse 53"/>
          <p:cNvSpPr/>
          <p:nvPr/>
        </p:nvSpPr>
        <p:spPr>
          <a:xfrm>
            <a:off x="8802699" y="2430251"/>
            <a:ext cx="36512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5" name="Ellipse 54"/>
          <p:cNvSpPr/>
          <p:nvPr/>
        </p:nvSpPr>
        <p:spPr>
          <a:xfrm flipH="1">
            <a:off x="8494729" y="2600118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6" name="Ellipse 55"/>
          <p:cNvSpPr/>
          <p:nvPr/>
        </p:nvSpPr>
        <p:spPr>
          <a:xfrm flipH="1">
            <a:off x="8594741" y="2582651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7" name="Ellipse 56"/>
          <p:cNvSpPr/>
          <p:nvPr/>
        </p:nvSpPr>
        <p:spPr>
          <a:xfrm flipH="1">
            <a:off x="8450279" y="2366751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8" name="Ellipse 57"/>
          <p:cNvSpPr/>
          <p:nvPr/>
        </p:nvSpPr>
        <p:spPr>
          <a:xfrm flipH="1">
            <a:off x="8513774" y="2285793"/>
            <a:ext cx="55562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9" name="Ellipse 58"/>
          <p:cNvSpPr/>
          <p:nvPr/>
        </p:nvSpPr>
        <p:spPr>
          <a:xfrm>
            <a:off x="8531237" y="2735051"/>
            <a:ext cx="36513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0" name="Ellipse 59"/>
          <p:cNvSpPr/>
          <p:nvPr/>
        </p:nvSpPr>
        <p:spPr>
          <a:xfrm flipH="1">
            <a:off x="8494729" y="2600118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1" name="Ellipse 60"/>
          <p:cNvSpPr/>
          <p:nvPr/>
        </p:nvSpPr>
        <p:spPr>
          <a:xfrm>
            <a:off x="8602674" y="2663618"/>
            <a:ext cx="36512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2" name="Ellipse 61"/>
          <p:cNvSpPr/>
          <p:nvPr/>
        </p:nvSpPr>
        <p:spPr>
          <a:xfrm>
            <a:off x="8691574" y="2752518"/>
            <a:ext cx="36512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3" name="Ellipse 62"/>
          <p:cNvSpPr/>
          <p:nvPr/>
        </p:nvSpPr>
        <p:spPr>
          <a:xfrm>
            <a:off x="8586799" y="2358818"/>
            <a:ext cx="36512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4" name="Ellipse 63"/>
          <p:cNvSpPr/>
          <p:nvPr/>
        </p:nvSpPr>
        <p:spPr>
          <a:xfrm>
            <a:off x="8747136" y="2590593"/>
            <a:ext cx="36513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5" name="Ellipse 64"/>
          <p:cNvSpPr/>
          <p:nvPr/>
        </p:nvSpPr>
        <p:spPr>
          <a:xfrm>
            <a:off x="8891599" y="2735051"/>
            <a:ext cx="36512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6" name="Ellipse 65"/>
          <p:cNvSpPr/>
          <p:nvPr/>
        </p:nvSpPr>
        <p:spPr>
          <a:xfrm>
            <a:off x="8675704" y="2590593"/>
            <a:ext cx="3492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7" name="Ellipse 66"/>
          <p:cNvSpPr/>
          <p:nvPr/>
        </p:nvSpPr>
        <p:spPr>
          <a:xfrm>
            <a:off x="8870963" y="2635043"/>
            <a:ext cx="36513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8" name="Ellipse 67"/>
          <p:cNvSpPr/>
          <p:nvPr/>
        </p:nvSpPr>
        <p:spPr>
          <a:xfrm>
            <a:off x="8874137" y="2574718"/>
            <a:ext cx="36513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9" name="Ellipse 68"/>
          <p:cNvSpPr/>
          <p:nvPr/>
        </p:nvSpPr>
        <p:spPr>
          <a:xfrm>
            <a:off x="8818574" y="2663618"/>
            <a:ext cx="36512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0" name="Ellipse 69"/>
          <p:cNvSpPr/>
          <p:nvPr/>
        </p:nvSpPr>
        <p:spPr>
          <a:xfrm>
            <a:off x="8731266" y="2285793"/>
            <a:ext cx="3492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1" name="Ellipse 70"/>
          <p:cNvSpPr/>
          <p:nvPr/>
        </p:nvSpPr>
        <p:spPr>
          <a:xfrm flipH="1">
            <a:off x="8647129" y="2752518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2" name="Ellipse 71"/>
          <p:cNvSpPr/>
          <p:nvPr/>
        </p:nvSpPr>
        <p:spPr>
          <a:xfrm flipH="1">
            <a:off x="8747141" y="2735051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3" name="Ellipse 72"/>
          <p:cNvSpPr/>
          <p:nvPr/>
        </p:nvSpPr>
        <p:spPr>
          <a:xfrm flipH="1">
            <a:off x="8602679" y="2519151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4" name="Ellipse 73"/>
          <p:cNvSpPr/>
          <p:nvPr/>
        </p:nvSpPr>
        <p:spPr>
          <a:xfrm flipH="1">
            <a:off x="8893191" y="2342943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5" name="Ellipse 74"/>
          <p:cNvSpPr/>
          <p:nvPr/>
        </p:nvSpPr>
        <p:spPr>
          <a:xfrm flipH="1">
            <a:off x="8759841" y="2519156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6" name="Ellipse 75"/>
          <p:cNvSpPr/>
          <p:nvPr/>
        </p:nvSpPr>
        <p:spPr>
          <a:xfrm flipH="1">
            <a:off x="8731266" y="2430251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7" name="Ellipse 76"/>
          <p:cNvSpPr/>
          <p:nvPr/>
        </p:nvSpPr>
        <p:spPr>
          <a:xfrm>
            <a:off x="8696341" y="2433431"/>
            <a:ext cx="3492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8" name="Ellipse 77"/>
          <p:cNvSpPr/>
          <p:nvPr/>
        </p:nvSpPr>
        <p:spPr>
          <a:xfrm flipH="1">
            <a:off x="8442341" y="2717593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9" name="Ellipse 78"/>
          <p:cNvSpPr/>
          <p:nvPr/>
        </p:nvSpPr>
        <p:spPr>
          <a:xfrm>
            <a:off x="8767774" y="2360401"/>
            <a:ext cx="36512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0" name="Ellipse 79"/>
          <p:cNvSpPr/>
          <p:nvPr/>
        </p:nvSpPr>
        <p:spPr>
          <a:xfrm>
            <a:off x="8856674" y="2449301"/>
            <a:ext cx="36512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1" name="Ellipse 80"/>
          <p:cNvSpPr/>
          <p:nvPr/>
        </p:nvSpPr>
        <p:spPr>
          <a:xfrm>
            <a:off x="9009074" y="2601701"/>
            <a:ext cx="36512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2" name="Ellipse 81"/>
          <p:cNvSpPr/>
          <p:nvPr/>
        </p:nvSpPr>
        <p:spPr>
          <a:xfrm>
            <a:off x="8912241" y="2288968"/>
            <a:ext cx="3492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3" name="Ellipse 82"/>
          <p:cNvSpPr/>
          <p:nvPr/>
        </p:nvSpPr>
        <p:spPr>
          <a:xfrm>
            <a:off x="9056704" y="2433431"/>
            <a:ext cx="3492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4" name="Ellipse 83"/>
          <p:cNvSpPr/>
          <p:nvPr/>
        </p:nvSpPr>
        <p:spPr>
          <a:xfrm>
            <a:off x="8839211" y="2288968"/>
            <a:ext cx="36513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5" name="Ellipse 84"/>
          <p:cNvSpPr/>
          <p:nvPr/>
        </p:nvSpPr>
        <p:spPr>
          <a:xfrm>
            <a:off x="8983674" y="2504868"/>
            <a:ext cx="36512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6" name="Ellipse 85"/>
          <p:cNvSpPr/>
          <p:nvPr/>
        </p:nvSpPr>
        <p:spPr>
          <a:xfrm>
            <a:off x="9128138" y="2576301"/>
            <a:ext cx="36513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7" name="Ellipse 86"/>
          <p:cNvSpPr/>
          <p:nvPr/>
        </p:nvSpPr>
        <p:spPr>
          <a:xfrm>
            <a:off x="8983674" y="2360401"/>
            <a:ext cx="36512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8" name="Ellipse 87"/>
          <p:cNvSpPr/>
          <p:nvPr/>
        </p:nvSpPr>
        <p:spPr>
          <a:xfrm>
            <a:off x="9128138" y="2360401"/>
            <a:ext cx="36513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9" name="Ellipse 88"/>
          <p:cNvSpPr/>
          <p:nvPr/>
        </p:nvSpPr>
        <p:spPr>
          <a:xfrm flipH="1">
            <a:off x="8810641" y="2449301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0" name="Ellipse 89"/>
          <p:cNvSpPr/>
          <p:nvPr/>
        </p:nvSpPr>
        <p:spPr>
          <a:xfrm flipH="1">
            <a:off x="8912241" y="2433431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1" name="Ellipse 90"/>
          <p:cNvSpPr/>
          <p:nvPr/>
        </p:nvSpPr>
        <p:spPr>
          <a:xfrm flipH="1">
            <a:off x="8297879" y="2646151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2" name="Ellipse 91"/>
          <p:cNvSpPr/>
          <p:nvPr/>
        </p:nvSpPr>
        <p:spPr>
          <a:xfrm flipH="1">
            <a:off x="9128141" y="2468351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3" name="Ellipse 92"/>
          <p:cNvSpPr/>
          <p:nvPr/>
        </p:nvSpPr>
        <p:spPr>
          <a:xfrm>
            <a:off x="8848741" y="2585831"/>
            <a:ext cx="3492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4" name="Ellipse 93"/>
          <p:cNvSpPr/>
          <p:nvPr/>
        </p:nvSpPr>
        <p:spPr>
          <a:xfrm flipH="1">
            <a:off x="8810641" y="2449301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5" name="Ellipse 94"/>
          <p:cNvSpPr/>
          <p:nvPr/>
        </p:nvSpPr>
        <p:spPr>
          <a:xfrm>
            <a:off x="8920174" y="2512801"/>
            <a:ext cx="36512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6" name="Ellipse 95"/>
          <p:cNvSpPr/>
          <p:nvPr/>
        </p:nvSpPr>
        <p:spPr>
          <a:xfrm>
            <a:off x="9009074" y="2601701"/>
            <a:ext cx="36512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7" name="Ellipse 96"/>
          <p:cNvSpPr/>
          <p:nvPr/>
        </p:nvSpPr>
        <p:spPr>
          <a:xfrm>
            <a:off x="9161474" y="2754101"/>
            <a:ext cx="36512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8" name="Ellipse 97"/>
          <p:cNvSpPr/>
          <p:nvPr/>
        </p:nvSpPr>
        <p:spPr>
          <a:xfrm>
            <a:off x="9064641" y="2441368"/>
            <a:ext cx="3492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9" name="Ellipse 98"/>
          <p:cNvSpPr/>
          <p:nvPr/>
        </p:nvSpPr>
        <p:spPr>
          <a:xfrm>
            <a:off x="9209104" y="2585831"/>
            <a:ext cx="3492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0" name="Ellipse 99"/>
          <p:cNvSpPr/>
          <p:nvPr/>
        </p:nvSpPr>
        <p:spPr>
          <a:xfrm>
            <a:off x="8991611" y="2441368"/>
            <a:ext cx="36513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1" name="Ellipse 100"/>
          <p:cNvSpPr/>
          <p:nvPr/>
        </p:nvSpPr>
        <p:spPr>
          <a:xfrm>
            <a:off x="9136074" y="2657268"/>
            <a:ext cx="36512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2" name="Ellipse 101"/>
          <p:cNvSpPr/>
          <p:nvPr/>
        </p:nvSpPr>
        <p:spPr>
          <a:xfrm>
            <a:off x="9280538" y="2728701"/>
            <a:ext cx="36513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3" name="Ellipse 102"/>
          <p:cNvSpPr/>
          <p:nvPr/>
        </p:nvSpPr>
        <p:spPr>
          <a:xfrm>
            <a:off x="9136074" y="2512801"/>
            <a:ext cx="36512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4" name="Ellipse 103"/>
          <p:cNvSpPr/>
          <p:nvPr/>
        </p:nvSpPr>
        <p:spPr>
          <a:xfrm>
            <a:off x="9272604" y="2433431"/>
            <a:ext cx="3492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5" name="Ellipse 104"/>
          <p:cNvSpPr/>
          <p:nvPr/>
        </p:nvSpPr>
        <p:spPr>
          <a:xfrm flipH="1">
            <a:off x="8963041" y="2601701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6" name="Ellipse 105"/>
          <p:cNvSpPr/>
          <p:nvPr/>
        </p:nvSpPr>
        <p:spPr>
          <a:xfrm flipH="1">
            <a:off x="9064641" y="2585831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7" name="Ellipse 106"/>
          <p:cNvSpPr/>
          <p:nvPr/>
        </p:nvSpPr>
        <p:spPr>
          <a:xfrm flipH="1">
            <a:off x="8920179" y="2369931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8" name="Ellipse 107"/>
          <p:cNvSpPr/>
          <p:nvPr/>
        </p:nvSpPr>
        <p:spPr>
          <a:xfrm flipH="1">
            <a:off x="8983679" y="2288968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9" name="Ellipse 108"/>
          <p:cNvSpPr/>
          <p:nvPr/>
        </p:nvSpPr>
        <p:spPr>
          <a:xfrm>
            <a:off x="9001141" y="2738231"/>
            <a:ext cx="3492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0" name="Ellipse 109"/>
          <p:cNvSpPr/>
          <p:nvPr/>
        </p:nvSpPr>
        <p:spPr>
          <a:xfrm flipH="1">
            <a:off x="8963041" y="2601701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1" name="Ellipse 110"/>
          <p:cNvSpPr/>
          <p:nvPr/>
        </p:nvSpPr>
        <p:spPr>
          <a:xfrm>
            <a:off x="9072574" y="2665201"/>
            <a:ext cx="36512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2" name="Ellipse 111"/>
          <p:cNvSpPr/>
          <p:nvPr/>
        </p:nvSpPr>
        <p:spPr>
          <a:xfrm>
            <a:off x="9161474" y="2754101"/>
            <a:ext cx="36512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3" name="Ellipse 112"/>
          <p:cNvSpPr/>
          <p:nvPr/>
        </p:nvSpPr>
        <p:spPr>
          <a:xfrm>
            <a:off x="9056704" y="2360401"/>
            <a:ext cx="3492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4" name="Ellipse 113"/>
          <p:cNvSpPr/>
          <p:nvPr/>
        </p:nvSpPr>
        <p:spPr>
          <a:xfrm>
            <a:off x="9217041" y="2593768"/>
            <a:ext cx="3492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5" name="Ellipse 114"/>
          <p:cNvSpPr/>
          <p:nvPr/>
        </p:nvSpPr>
        <p:spPr>
          <a:xfrm>
            <a:off x="9361504" y="2738231"/>
            <a:ext cx="3492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6" name="Ellipse 115"/>
          <p:cNvSpPr/>
          <p:nvPr/>
        </p:nvSpPr>
        <p:spPr>
          <a:xfrm>
            <a:off x="9144011" y="2593768"/>
            <a:ext cx="36513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7" name="Ellipse 116"/>
          <p:cNvSpPr/>
          <p:nvPr/>
        </p:nvSpPr>
        <p:spPr>
          <a:xfrm>
            <a:off x="9340862" y="2638218"/>
            <a:ext cx="36513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8" name="Ellipse 117"/>
          <p:cNvSpPr/>
          <p:nvPr/>
        </p:nvSpPr>
        <p:spPr>
          <a:xfrm>
            <a:off x="9344036" y="2576301"/>
            <a:ext cx="36513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9" name="Ellipse 118"/>
          <p:cNvSpPr/>
          <p:nvPr/>
        </p:nvSpPr>
        <p:spPr>
          <a:xfrm>
            <a:off x="9288474" y="2665201"/>
            <a:ext cx="36512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20" name="Ellipse 119"/>
          <p:cNvSpPr/>
          <p:nvPr/>
        </p:nvSpPr>
        <p:spPr>
          <a:xfrm>
            <a:off x="9199574" y="2288968"/>
            <a:ext cx="36512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21" name="Ellipse 120"/>
          <p:cNvSpPr/>
          <p:nvPr/>
        </p:nvSpPr>
        <p:spPr>
          <a:xfrm flipH="1">
            <a:off x="9115441" y="2754101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22" name="Ellipse 121"/>
          <p:cNvSpPr/>
          <p:nvPr/>
        </p:nvSpPr>
        <p:spPr>
          <a:xfrm flipH="1">
            <a:off x="9217041" y="2738231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23" name="Ellipse 122"/>
          <p:cNvSpPr/>
          <p:nvPr/>
        </p:nvSpPr>
        <p:spPr>
          <a:xfrm flipH="1">
            <a:off x="9072579" y="2522331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24" name="Ellipse 123"/>
          <p:cNvSpPr/>
          <p:nvPr/>
        </p:nvSpPr>
        <p:spPr>
          <a:xfrm flipH="1">
            <a:off x="9009079" y="2490576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25" name="Ellipse 124"/>
          <p:cNvSpPr/>
          <p:nvPr/>
        </p:nvSpPr>
        <p:spPr>
          <a:xfrm flipH="1">
            <a:off x="9229741" y="2520743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26" name="Ellipse 125"/>
          <p:cNvSpPr/>
          <p:nvPr/>
        </p:nvSpPr>
        <p:spPr>
          <a:xfrm flipH="1">
            <a:off x="9199579" y="2433431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27" name="Ellipse 126"/>
          <p:cNvSpPr/>
          <p:nvPr/>
        </p:nvSpPr>
        <p:spPr>
          <a:xfrm flipH="1">
            <a:off x="8561404" y="2676318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28" name="Ellipse 127"/>
          <p:cNvSpPr/>
          <p:nvPr/>
        </p:nvSpPr>
        <p:spPr>
          <a:xfrm flipH="1">
            <a:off x="8356616" y="2641393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29" name="Ellipse 128"/>
          <p:cNvSpPr/>
          <p:nvPr/>
        </p:nvSpPr>
        <p:spPr>
          <a:xfrm flipH="1">
            <a:off x="8747141" y="2562018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0" name="Ellipse 129"/>
          <p:cNvSpPr/>
          <p:nvPr/>
        </p:nvSpPr>
        <p:spPr>
          <a:xfrm flipH="1">
            <a:off x="8883666" y="2628693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1" name="Ellipse 130"/>
          <p:cNvSpPr/>
          <p:nvPr/>
        </p:nvSpPr>
        <p:spPr>
          <a:xfrm flipH="1">
            <a:off x="8675704" y="2381043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2" name="Ellipse 131"/>
          <p:cNvSpPr/>
          <p:nvPr/>
        </p:nvSpPr>
        <p:spPr>
          <a:xfrm flipH="1">
            <a:off x="8413766" y="2452476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3" name="Ellipse 132"/>
          <p:cNvSpPr/>
          <p:nvPr/>
        </p:nvSpPr>
        <p:spPr>
          <a:xfrm>
            <a:off x="8048641" y="2574718"/>
            <a:ext cx="3492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4" name="Ellipse 133"/>
          <p:cNvSpPr/>
          <p:nvPr/>
        </p:nvSpPr>
        <p:spPr>
          <a:xfrm flipH="1">
            <a:off x="8010541" y="2438193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5" name="Ellipse 134"/>
          <p:cNvSpPr/>
          <p:nvPr/>
        </p:nvSpPr>
        <p:spPr>
          <a:xfrm>
            <a:off x="8120074" y="2501693"/>
            <a:ext cx="36512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6" name="Ellipse 135"/>
          <p:cNvSpPr/>
          <p:nvPr/>
        </p:nvSpPr>
        <p:spPr>
          <a:xfrm>
            <a:off x="8208979" y="2590593"/>
            <a:ext cx="3492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7" name="Ellipse 136"/>
          <p:cNvSpPr/>
          <p:nvPr/>
        </p:nvSpPr>
        <p:spPr>
          <a:xfrm>
            <a:off x="8361379" y="2742993"/>
            <a:ext cx="3492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8" name="Ellipse 137"/>
          <p:cNvSpPr/>
          <p:nvPr/>
        </p:nvSpPr>
        <p:spPr>
          <a:xfrm>
            <a:off x="8264541" y="2430251"/>
            <a:ext cx="3492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9" name="Ellipse 138"/>
          <p:cNvSpPr/>
          <p:nvPr/>
        </p:nvSpPr>
        <p:spPr>
          <a:xfrm>
            <a:off x="8407412" y="2574718"/>
            <a:ext cx="36513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0" name="Ellipse 139"/>
          <p:cNvSpPr/>
          <p:nvPr/>
        </p:nvSpPr>
        <p:spPr>
          <a:xfrm>
            <a:off x="8191511" y="2430251"/>
            <a:ext cx="36513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1" name="Ellipse 140"/>
          <p:cNvSpPr/>
          <p:nvPr/>
        </p:nvSpPr>
        <p:spPr>
          <a:xfrm>
            <a:off x="8335974" y="2646151"/>
            <a:ext cx="36512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2" name="Ellipse 141"/>
          <p:cNvSpPr/>
          <p:nvPr/>
        </p:nvSpPr>
        <p:spPr>
          <a:xfrm>
            <a:off x="8480441" y="2717593"/>
            <a:ext cx="3492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3" name="Ellipse 142"/>
          <p:cNvSpPr/>
          <p:nvPr/>
        </p:nvSpPr>
        <p:spPr>
          <a:xfrm>
            <a:off x="8335974" y="2501693"/>
            <a:ext cx="36512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4" name="Ellipse 143"/>
          <p:cNvSpPr/>
          <p:nvPr/>
        </p:nvSpPr>
        <p:spPr>
          <a:xfrm>
            <a:off x="8480441" y="2501693"/>
            <a:ext cx="3492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5" name="Ellipse 144"/>
          <p:cNvSpPr/>
          <p:nvPr/>
        </p:nvSpPr>
        <p:spPr>
          <a:xfrm flipH="1">
            <a:off x="8162941" y="2590593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6" name="Ellipse 145"/>
          <p:cNvSpPr/>
          <p:nvPr/>
        </p:nvSpPr>
        <p:spPr>
          <a:xfrm flipH="1">
            <a:off x="8264541" y="2574718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7" name="Ellipse 146"/>
          <p:cNvSpPr/>
          <p:nvPr/>
        </p:nvSpPr>
        <p:spPr>
          <a:xfrm flipH="1">
            <a:off x="8120079" y="2717593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8" name="Ellipse 147"/>
          <p:cNvSpPr/>
          <p:nvPr/>
        </p:nvSpPr>
        <p:spPr>
          <a:xfrm flipH="1">
            <a:off x="8480441" y="2609643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9" name="Ellipse 148"/>
          <p:cNvSpPr/>
          <p:nvPr/>
        </p:nvSpPr>
        <p:spPr>
          <a:xfrm>
            <a:off x="8201041" y="2727118"/>
            <a:ext cx="3492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0" name="Ellipse 149"/>
          <p:cNvSpPr/>
          <p:nvPr/>
        </p:nvSpPr>
        <p:spPr>
          <a:xfrm flipH="1">
            <a:off x="8162941" y="2590593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1" name="Ellipse 150"/>
          <p:cNvSpPr/>
          <p:nvPr/>
        </p:nvSpPr>
        <p:spPr>
          <a:xfrm>
            <a:off x="8272474" y="2654093"/>
            <a:ext cx="36512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2" name="Ellipse 151"/>
          <p:cNvSpPr/>
          <p:nvPr/>
        </p:nvSpPr>
        <p:spPr>
          <a:xfrm>
            <a:off x="8361379" y="2742993"/>
            <a:ext cx="3492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3" name="Ellipse 152"/>
          <p:cNvSpPr/>
          <p:nvPr/>
        </p:nvSpPr>
        <p:spPr>
          <a:xfrm>
            <a:off x="8513779" y="2895393"/>
            <a:ext cx="3492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4" name="Ellipse 153"/>
          <p:cNvSpPr/>
          <p:nvPr/>
        </p:nvSpPr>
        <p:spPr>
          <a:xfrm>
            <a:off x="8416941" y="2582651"/>
            <a:ext cx="3492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5" name="Ellipse 154"/>
          <p:cNvSpPr/>
          <p:nvPr/>
        </p:nvSpPr>
        <p:spPr>
          <a:xfrm>
            <a:off x="8559812" y="2727118"/>
            <a:ext cx="36513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6" name="Ellipse 155"/>
          <p:cNvSpPr/>
          <p:nvPr/>
        </p:nvSpPr>
        <p:spPr>
          <a:xfrm>
            <a:off x="8343911" y="2582651"/>
            <a:ext cx="36513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7" name="Ellipse 156"/>
          <p:cNvSpPr/>
          <p:nvPr/>
        </p:nvSpPr>
        <p:spPr>
          <a:xfrm>
            <a:off x="8488374" y="2798551"/>
            <a:ext cx="36512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8" name="Ellipse 157"/>
          <p:cNvSpPr/>
          <p:nvPr/>
        </p:nvSpPr>
        <p:spPr>
          <a:xfrm>
            <a:off x="8632841" y="2869993"/>
            <a:ext cx="3492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9" name="Ellipse 158"/>
          <p:cNvSpPr/>
          <p:nvPr/>
        </p:nvSpPr>
        <p:spPr>
          <a:xfrm>
            <a:off x="8488374" y="2654093"/>
            <a:ext cx="36512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60" name="Ellipse 159"/>
          <p:cNvSpPr/>
          <p:nvPr/>
        </p:nvSpPr>
        <p:spPr>
          <a:xfrm>
            <a:off x="8623313" y="2574718"/>
            <a:ext cx="36513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61" name="Ellipse 160"/>
          <p:cNvSpPr/>
          <p:nvPr/>
        </p:nvSpPr>
        <p:spPr>
          <a:xfrm flipH="1">
            <a:off x="8315341" y="2742993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62" name="Ellipse 161"/>
          <p:cNvSpPr/>
          <p:nvPr/>
        </p:nvSpPr>
        <p:spPr>
          <a:xfrm flipH="1">
            <a:off x="8416941" y="2727118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63" name="Ellipse 162"/>
          <p:cNvSpPr/>
          <p:nvPr/>
        </p:nvSpPr>
        <p:spPr>
          <a:xfrm flipH="1">
            <a:off x="8272479" y="2511218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64" name="Ellipse 163"/>
          <p:cNvSpPr/>
          <p:nvPr/>
        </p:nvSpPr>
        <p:spPr>
          <a:xfrm flipH="1">
            <a:off x="8335979" y="2430251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65" name="Ellipse 164"/>
          <p:cNvSpPr/>
          <p:nvPr/>
        </p:nvSpPr>
        <p:spPr>
          <a:xfrm>
            <a:off x="8353441" y="2879518"/>
            <a:ext cx="3492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66" name="Ellipse 165"/>
          <p:cNvSpPr/>
          <p:nvPr/>
        </p:nvSpPr>
        <p:spPr>
          <a:xfrm flipH="1">
            <a:off x="8315341" y="2742993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67" name="Ellipse 166"/>
          <p:cNvSpPr/>
          <p:nvPr/>
        </p:nvSpPr>
        <p:spPr>
          <a:xfrm>
            <a:off x="8424874" y="2806493"/>
            <a:ext cx="36512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68" name="Ellipse 167"/>
          <p:cNvSpPr/>
          <p:nvPr/>
        </p:nvSpPr>
        <p:spPr>
          <a:xfrm>
            <a:off x="8513779" y="2895393"/>
            <a:ext cx="3492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69" name="Ellipse 168"/>
          <p:cNvSpPr/>
          <p:nvPr/>
        </p:nvSpPr>
        <p:spPr>
          <a:xfrm>
            <a:off x="8407412" y="2501693"/>
            <a:ext cx="36513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70" name="Ellipse 169"/>
          <p:cNvSpPr/>
          <p:nvPr/>
        </p:nvSpPr>
        <p:spPr>
          <a:xfrm>
            <a:off x="8569341" y="2735051"/>
            <a:ext cx="3492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71" name="Ellipse 170"/>
          <p:cNvSpPr/>
          <p:nvPr/>
        </p:nvSpPr>
        <p:spPr>
          <a:xfrm>
            <a:off x="8712212" y="2879518"/>
            <a:ext cx="36513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72" name="Ellipse 171"/>
          <p:cNvSpPr/>
          <p:nvPr/>
        </p:nvSpPr>
        <p:spPr>
          <a:xfrm>
            <a:off x="8496311" y="2735051"/>
            <a:ext cx="36513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73" name="Ellipse 172"/>
          <p:cNvSpPr/>
          <p:nvPr/>
        </p:nvSpPr>
        <p:spPr>
          <a:xfrm>
            <a:off x="8693162" y="2779501"/>
            <a:ext cx="36513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74" name="Ellipse 173"/>
          <p:cNvSpPr/>
          <p:nvPr/>
        </p:nvSpPr>
        <p:spPr>
          <a:xfrm>
            <a:off x="8696341" y="2717593"/>
            <a:ext cx="3492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75" name="Ellipse 174"/>
          <p:cNvSpPr/>
          <p:nvPr/>
        </p:nvSpPr>
        <p:spPr>
          <a:xfrm>
            <a:off x="8640774" y="2806493"/>
            <a:ext cx="36512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76" name="Ellipse 175"/>
          <p:cNvSpPr/>
          <p:nvPr/>
        </p:nvSpPr>
        <p:spPr>
          <a:xfrm>
            <a:off x="8551874" y="2430251"/>
            <a:ext cx="36512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77" name="Ellipse 176"/>
          <p:cNvSpPr/>
          <p:nvPr/>
        </p:nvSpPr>
        <p:spPr>
          <a:xfrm flipH="1">
            <a:off x="8467741" y="2895393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78" name="Ellipse 177"/>
          <p:cNvSpPr/>
          <p:nvPr/>
        </p:nvSpPr>
        <p:spPr>
          <a:xfrm flipH="1">
            <a:off x="8569341" y="2879518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79" name="Ellipse 178"/>
          <p:cNvSpPr/>
          <p:nvPr/>
        </p:nvSpPr>
        <p:spPr>
          <a:xfrm flipH="1">
            <a:off x="8424879" y="2663618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0" name="Ellipse 179"/>
          <p:cNvSpPr/>
          <p:nvPr/>
        </p:nvSpPr>
        <p:spPr>
          <a:xfrm flipH="1">
            <a:off x="8715391" y="2485818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1" name="Ellipse 180"/>
          <p:cNvSpPr/>
          <p:nvPr/>
        </p:nvSpPr>
        <p:spPr>
          <a:xfrm flipH="1">
            <a:off x="8582041" y="2662026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2" name="Ellipse 181"/>
          <p:cNvSpPr/>
          <p:nvPr/>
        </p:nvSpPr>
        <p:spPr>
          <a:xfrm flipH="1">
            <a:off x="8551879" y="2574718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3" name="Ellipse 182"/>
          <p:cNvSpPr/>
          <p:nvPr/>
        </p:nvSpPr>
        <p:spPr>
          <a:xfrm>
            <a:off x="8516949" y="2576301"/>
            <a:ext cx="36512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4" name="Ellipse 183"/>
          <p:cNvSpPr/>
          <p:nvPr/>
        </p:nvSpPr>
        <p:spPr>
          <a:xfrm flipH="1">
            <a:off x="8264541" y="2862051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5" name="Ellipse 184"/>
          <p:cNvSpPr/>
          <p:nvPr/>
        </p:nvSpPr>
        <p:spPr>
          <a:xfrm>
            <a:off x="8589979" y="2504868"/>
            <a:ext cx="3492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6" name="Ellipse 185"/>
          <p:cNvSpPr/>
          <p:nvPr/>
        </p:nvSpPr>
        <p:spPr>
          <a:xfrm>
            <a:off x="8677286" y="2593768"/>
            <a:ext cx="36513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7" name="Ellipse 186"/>
          <p:cNvSpPr/>
          <p:nvPr/>
        </p:nvSpPr>
        <p:spPr>
          <a:xfrm>
            <a:off x="8829686" y="2746168"/>
            <a:ext cx="36513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8" name="Ellipse 187"/>
          <p:cNvSpPr/>
          <p:nvPr/>
        </p:nvSpPr>
        <p:spPr>
          <a:xfrm>
            <a:off x="8732849" y="2433431"/>
            <a:ext cx="36512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9" name="Ellipse 188"/>
          <p:cNvSpPr/>
          <p:nvPr/>
        </p:nvSpPr>
        <p:spPr>
          <a:xfrm>
            <a:off x="8877311" y="2576301"/>
            <a:ext cx="36513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0" name="Ellipse 189"/>
          <p:cNvSpPr/>
          <p:nvPr/>
        </p:nvSpPr>
        <p:spPr>
          <a:xfrm>
            <a:off x="8661413" y="2433431"/>
            <a:ext cx="36513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1" name="Ellipse 190"/>
          <p:cNvSpPr/>
          <p:nvPr/>
        </p:nvSpPr>
        <p:spPr>
          <a:xfrm>
            <a:off x="8805879" y="2649331"/>
            <a:ext cx="3492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2" name="Ellipse 191"/>
          <p:cNvSpPr/>
          <p:nvPr/>
        </p:nvSpPr>
        <p:spPr>
          <a:xfrm>
            <a:off x="8948749" y="2720768"/>
            <a:ext cx="36512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3" name="Ellipse 192"/>
          <p:cNvSpPr/>
          <p:nvPr/>
        </p:nvSpPr>
        <p:spPr>
          <a:xfrm>
            <a:off x="8805879" y="2504868"/>
            <a:ext cx="3492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4" name="Ellipse 193"/>
          <p:cNvSpPr/>
          <p:nvPr/>
        </p:nvSpPr>
        <p:spPr>
          <a:xfrm>
            <a:off x="8948749" y="2504868"/>
            <a:ext cx="36512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5" name="Ellipse 194"/>
          <p:cNvSpPr/>
          <p:nvPr/>
        </p:nvSpPr>
        <p:spPr>
          <a:xfrm flipH="1">
            <a:off x="8632841" y="2593768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6" name="Ellipse 195"/>
          <p:cNvSpPr/>
          <p:nvPr/>
        </p:nvSpPr>
        <p:spPr>
          <a:xfrm flipH="1">
            <a:off x="8732854" y="2576301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7" name="Ellipse 196"/>
          <p:cNvSpPr/>
          <p:nvPr/>
        </p:nvSpPr>
        <p:spPr>
          <a:xfrm flipH="1">
            <a:off x="8120079" y="2790618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8" name="Ellipse 197"/>
          <p:cNvSpPr/>
          <p:nvPr/>
        </p:nvSpPr>
        <p:spPr>
          <a:xfrm flipH="1">
            <a:off x="8948754" y="2612818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9" name="Ellipse 198"/>
          <p:cNvSpPr/>
          <p:nvPr/>
        </p:nvSpPr>
        <p:spPr>
          <a:xfrm>
            <a:off x="8669349" y="2728701"/>
            <a:ext cx="36512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00" name="Ellipse 199"/>
          <p:cNvSpPr/>
          <p:nvPr/>
        </p:nvSpPr>
        <p:spPr>
          <a:xfrm flipH="1">
            <a:off x="8632841" y="2593768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01" name="Ellipse 200"/>
          <p:cNvSpPr/>
          <p:nvPr/>
        </p:nvSpPr>
        <p:spPr>
          <a:xfrm>
            <a:off x="8742379" y="2657268"/>
            <a:ext cx="3492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02" name="Ellipse 201"/>
          <p:cNvSpPr/>
          <p:nvPr/>
        </p:nvSpPr>
        <p:spPr>
          <a:xfrm>
            <a:off x="8829686" y="2746168"/>
            <a:ext cx="36513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03" name="Ellipse 202"/>
          <p:cNvSpPr/>
          <p:nvPr/>
        </p:nvSpPr>
        <p:spPr>
          <a:xfrm>
            <a:off x="8982086" y="2898568"/>
            <a:ext cx="36513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04" name="Ellipse 203"/>
          <p:cNvSpPr/>
          <p:nvPr/>
        </p:nvSpPr>
        <p:spPr>
          <a:xfrm>
            <a:off x="8885249" y="2585831"/>
            <a:ext cx="36512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05" name="Ellipse 204"/>
          <p:cNvSpPr/>
          <p:nvPr/>
        </p:nvSpPr>
        <p:spPr>
          <a:xfrm>
            <a:off x="9029711" y="2728701"/>
            <a:ext cx="36513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06" name="Ellipse 205"/>
          <p:cNvSpPr/>
          <p:nvPr/>
        </p:nvSpPr>
        <p:spPr>
          <a:xfrm>
            <a:off x="8813813" y="2585831"/>
            <a:ext cx="36513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07" name="Ellipse 206"/>
          <p:cNvSpPr/>
          <p:nvPr/>
        </p:nvSpPr>
        <p:spPr>
          <a:xfrm>
            <a:off x="8958279" y="2801731"/>
            <a:ext cx="3492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08" name="Ellipse 207"/>
          <p:cNvSpPr/>
          <p:nvPr/>
        </p:nvSpPr>
        <p:spPr>
          <a:xfrm>
            <a:off x="9101149" y="2873168"/>
            <a:ext cx="36512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09" name="Ellipse 208"/>
          <p:cNvSpPr/>
          <p:nvPr/>
        </p:nvSpPr>
        <p:spPr>
          <a:xfrm>
            <a:off x="8958279" y="2657268"/>
            <a:ext cx="3492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10" name="Ellipse 209"/>
          <p:cNvSpPr/>
          <p:nvPr/>
        </p:nvSpPr>
        <p:spPr>
          <a:xfrm>
            <a:off x="9093212" y="2576301"/>
            <a:ext cx="36513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11" name="Ellipse 210"/>
          <p:cNvSpPr/>
          <p:nvPr/>
        </p:nvSpPr>
        <p:spPr>
          <a:xfrm flipH="1">
            <a:off x="8785241" y="2746168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12" name="Ellipse 211"/>
          <p:cNvSpPr/>
          <p:nvPr/>
        </p:nvSpPr>
        <p:spPr>
          <a:xfrm flipH="1">
            <a:off x="8885254" y="2728701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13" name="Ellipse 212"/>
          <p:cNvSpPr/>
          <p:nvPr/>
        </p:nvSpPr>
        <p:spPr>
          <a:xfrm flipH="1">
            <a:off x="8742379" y="2512801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14" name="Ellipse 213"/>
          <p:cNvSpPr/>
          <p:nvPr/>
        </p:nvSpPr>
        <p:spPr>
          <a:xfrm flipH="1">
            <a:off x="8805879" y="2433431"/>
            <a:ext cx="5397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15" name="Ellipse 214"/>
          <p:cNvSpPr/>
          <p:nvPr/>
        </p:nvSpPr>
        <p:spPr>
          <a:xfrm>
            <a:off x="8821749" y="2881101"/>
            <a:ext cx="36512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16" name="Ellipse 215"/>
          <p:cNvSpPr/>
          <p:nvPr/>
        </p:nvSpPr>
        <p:spPr>
          <a:xfrm flipH="1">
            <a:off x="8785241" y="2746168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17" name="Ellipse 216"/>
          <p:cNvSpPr/>
          <p:nvPr/>
        </p:nvSpPr>
        <p:spPr>
          <a:xfrm>
            <a:off x="8894779" y="2809668"/>
            <a:ext cx="3492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18" name="Ellipse 217"/>
          <p:cNvSpPr/>
          <p:nvPr/>
        </p:nvSpPr>
        <p:spPr>
          <a:xfrm>
            <a:off x="8982086" y="2898568"/>
            <a:ext cx="36513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19" name="Ellipse 218"/>
          <p:cNvSpPr/>
          <p:nvPr/>
        </p:nvSpPr>
        <p:spPr>
          <a:xfrm>
            <a:off x="8877311" y="2504868"/>
            <a:ext cx="36513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20" name="Ellipse 219"/>
          <p:cNvSpPr/>
          <p:nvPr/>
        </p:nvSpPr>
        <p:spPr>
          <a:xfrm>
            <a:off x="9037649" y="2738231"/>
            <a:ext cx="36512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21" name="Ellipse 220"/>
          <p:cNvSpPr/>
          <p:nvPr/>
        </p:nvSpPr>
        <p:spPr>
          <a:xfrm>
            <a:off x="9182111" y="2881101"/>
            <a:ext cx="36513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22" name="Ellipse 221"/>
          <p:cNvSpPr/>
          <p:nvPr/>
        </p:nvSpPr>
        <p:spPr>
          <a:xfrm>
            <a:off x="8966213" y="2738231"/>
            <a:ext cx="36513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23" name="Ellipse 222"/>
          <p:cNvSpPr/>
          <p:nvPr/>
        </p:nvSpPr>
        <p:spPr>
          <a:xfrm>
            <a:off x="9163066" y="2782681"/>
            <a:ext cx="3492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24" name="Ellipse 223"/>
          <p:cNvSpPr/>
          <p:nvPr/>
        </p:nvSpPr>
        <p:spPr>
          <a:xfrm>
            <a:off x="9164649" y="2720768"/>
            <a:ext cx="36512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25" name="Ellipse 224"/>
          <p:cNvSpPr/>
          <p:nvPr/>
        </p:nvSpPr>
        <p:spPr>
          <a:xfrm>
            <a:off x="9110679" y="2809668"/>
            <a:ext cx="3492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26" name="Ellipse 225"/>
          <p:cNvSpPr/>
          <p:nvPr/>
        </p:nvSpPr>
        <p:spPr>
          <a:xfrm>
            <a:off x="9021779" y="2433431"/>
            <a:ext cx="34925" cy="34925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27" name="Ellipse 226"/>
          <p:cNvSpPr/>
          <p:nvPr/>
        </p:nvSpPr>
        <p:spPr>
          <a:xfrm flipH="1">
            <a:off x="8937641" y="2898568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28" name="Ellipse 227"/>
          <p:cNvSpPr/>
          <p:nvPr/>
        </p:nvSpPr>
        <p:spPr>
          <a:xfrm flipH="1">
            <a:off x="9037654" y="2881101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29" name="Ellipse 228"/>
          <p:cNvSpPr/>
          <p:nvPr/>
        </p:nvSpPr>
        <p:spPr>
          <a:xfrm flipH="1">
            <a:off x="8894779" y="2665201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30" name="Ellipse 229"/>
          <p:cNvSpPr/>
          <p:nvPr/>
        </p:nvSpPr>
        <p:spPr>
          <a:xfrm flipH="1">
            <a:off x="8831279" y="2635043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31" name="Ellipse 230"/>
          <p:cNvSpPr/>
          <p:nvPr/>
        </p:nvSpPr>
        <p:spPr>
          <a:xfrm flipH="1">
            <a:off x="9050354" y="2665201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32" name="Ellipse 231"/>
          <p:cNvSpPr/>
          <p:nvPr/>
        </p:nvSpPr>
        <p:spPr>
          <a:xfrm flipH="1">
            <a:off x="9021779" y="2576301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33" name="Ellipse 232"/>
          <p:cNvSpPr/>
          <p:nvPr/>
        </p:nvSpPr>
        <p:spPr>
          <a:xfrm flipH="1">
            <a:off x="8382016" y="2819193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34" name="Ellipse 233"/>
          <p:cNvSpPr/>
          <p:nvPr/>
        </p:nvSpPr>
        <p:spPr>
          <a:xfrm flipH="1">
            <a:off x="8178816" y="2785851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35" name="Ellipse 234"/>
          <p:cNvSpPr/>
          <p:nvPr/>
        </p:nvSpPr>
        <p:spPr>
          <a:xfrm flipH="1">
            <a:off x="8569341" y="2706476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36" name="Ellipse 235"/>
          <p:cNvSpPr/>
          <p:nvPr/>
        </p:nvSpPr>
        <p:spPr>
          <a:xfrm flipH="1">
            <a:off x="8704279" y="2771568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37" name="Ellipse 236"/>
          <p:cNvSpPr/>
          <p:nvPr/>
        </p:nvSpPr>
        <p:spPr>
          <a:xfrm flipH="1">
            <a:off x="8497904" y="2525501"/>
            <a:ext cx="53975" cy="36512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38" name="Ellipse 237"/>
          <p:cNvSpPr/>
          <p:nvPr/>
        </p:nvSpPr>
        <p:spPr>
          <a:xfrm flipH="1">
            <a:off x="8235966" y="2596943"/>
            <a:ext cx="53975" cy="36513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0" tIns="45715" rIns="91430" bIns="45715" anchor="ctr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7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39" name="ZoneTexte 40"/>
          <p:cNvSpPr txBox="1">
            <a:spLocks noChangeArrowheads="1"/>
          </p:cNvSpPr>
          <p:nvPr/>
        </p:nvSpPr>
        <p:spPr bwMode="auto">
          <a:xfrm>
            <a:off x="7740661" y="2925555"/>
            <a:ext cx="2428892" cy="615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0" tIns="45715" rIns="91430" bIns="45715">
            <a:spAutoFit/>
          </a:bodyPr>
          <a:lstStyle/>
          <a:p>
            <a:pPr marL="215875" marR="0" lvl="0" indent="-342862" algn="l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6) Photochemical hazes and lifted aerosols</a:t>
            </a:r>
          </a:p>
        </p:txBody>
      </p:sp>
      <p:pic>
        <p:nvPicPr>
          <p:cNvPr id="240" name="Image 32" descr="recycle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1034595" flipH="1">
            <a:off x="-112522" y="219118"/>
            <a:ext cx="2316163" cy="2320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1" name="ZoneTexte 35"/>
          <p:cNvSpPr txBox="1">
            <a:spLocks noChangeArrowheads="1"/>
          </p:cNvSpPr>
          <p:nvPr/>
        </p:nvSpPr>
        <p:spPr bwMode="auto">
          <a:xfrm>
            <a:off x="0" y="2571744"/>
            <a:ext cx="2611438" cy="1323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0" tIns="45715" rIns="91430" bIns="45715">
            <a:spAutoFit/>
          </a:bodyPr>
          <a:lstStyle/>
          <a:p>
            <a:pPr marL="215875" marR="0" lvl="0" indent="-342862" algn="l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1) “Dynamical Core” to compute large scale  atmospheric motions and transport</a:t>
            </a:r>
          </a:p>
          <a:p>
            <a:pPr marL="215875" marR="0" lvl="0" indent="-342862" algn="l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42" name="Rectangle 244"/>
          <p:cNvSpPr>
            <a:spLocks noChangeArrowheads="1"/>
          </p:cNvSpPr>
          <p:nvPr/>
        </p:nvSpPr>
        <p:spPr bwMode="auto">
          <a:xfrm>
            <a:off x="8532855" y="6092826"/>
            <a:ext cx="3708400" cy="7386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0" tIns="45715" rIns="91430" bIns="45715">
            <a:spAutoFit/>
          </a:bodyPr>
          <a:lstStyle/>
          <a:p>
            <a:pPr marL="0" marR="0" lvl="0" indent="-609535" algn="l" defTabSz="91427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Forget and Lebonnois  (2013) In “</a:t>
            </a:r>
            <a:r>
              <a:rPr kumimoji="0" lang="en-US" sz="1400" b="0" i="1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ComparativeClimatology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of Terrestrial Planets” book, </a:t>
            </a:r>
            <a:r>
              <a:rPr kumimoji="0" lang="en-US" sz="1400" b="0" i="1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Univ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of Arizona press 2013. </a:t>
            </a:r>
          </a:p>
        </p:txBody>
      </p:sp>
      <p:sp>
        <p:nvSpPr>
          <p:cNvPr id="243" name="ZoneTexte 36"/>
          <p:cNvSpPr txBox="1">
            <a:spLocks noChangeArrowheads="1"/>
          </p:cNvSpPr>
          <p:nvPr/>
        </p:nvSpPr>
        <p:spPr bwMode="auto">
          <a:xfrm>
            <a:off x="2689263" y="4076704"/>
            <a:ext cx="2566988" cy="10925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0" tIns="45715" rIns="91430" bIns="45715">
            <a:spAutoFit/>
          </a:bodyPr>
          <a:lstStyle/>
          <a:p>
            <a:pPr marL="215875" marR="0" lvl="0" indent="-342862" algn="l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4) </a:t>
            </a:r>
            <a:r>
              <a:rPr kumimoji="0" lang="en-US" sz="17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Subgrid</a:t>
            </a:r>
            <a:r>
              <a:rPr kumimoji="0" lang="en-US" sz="17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-scale dynamics</a:t>
            </a:r>
            <a:r>
              <a:rPr kumimoji="0" lang="en-US" sz="17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: 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including Turbulence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and convection in the boundary layer</a:t>
            </a:r>
            <a:endParaRPr kumimoji="0" lang="en-US" sz="1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44" name="Rectangle 2"/>
          <p:cNvSpPr txBox="1">
            <a:spLocks noChangeArrowheads="1"/>
          </p:cNvSpPr>
          <p:nvPr/>
        </p:nvSpPr>
        <p:spPr>
          <a:xfrm>
            <a:off x="3811571" y="214298"/>
            <a:ext cx="7240595" cy="1143000"/>
          </a:xfrm>
          <a:prstGeom prst="rect">
            <a:avLst/>
          </a:prstGeom>
        </p:spPr>
        <p:txBody>
          <a:bodyPr lIns="91430" tIns="45715" rIns="91430" bIns="45715"/>
          <a:lstStyle/>
          <a:p>
            <a:pPr marL="0" marR="0" lvl="0" indent="0" algn="ctr" defTabSz="9142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kern="0" dirty="0">
                <a:solidFill>
                  <a:srgbClr val="FF3300"/>
                </a:solidFill>
                <a:latin typeface="Arial"/>
              </a:rPr>
              <a:t>Climate Model components</a:t>
            </a:r>
            <a:b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FF33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</a:br>
            <a:br>
              <a:rPr kumimoji="0" lang="en-US" sz="2800" b="0" i="1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</a:br>
            <a:endParaRPr kumimoji="0" lang="en-US" sz="1400" b="0" i="1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/>
          <p:cNvSpPr txBox="1"/>
          <p:nvPr/>
        </p:nvSpPr>
        <p:spPr>
          <a:xfrm>
            <a:off x="1904274" y="6516053"/>
            <a:ext cx="1024137" cy="369332"/>
          </a:xfrm>
          <a:prstGeom prst="rect">
            <a:avLst/>
          </a:prstGeom>
          <a:noFill/>
        </p:spPr>
        <p:txBody>
          <a:bodyPr wrap="none" lIns="121935" tIns="60968" rIns="121935" bIns="60968" rtlCol="0">
            <a:spAutoFit/>
          </a:bodyPr>
          <a:lstStyle/>
          <a:p>
            <a:pPr marL="0" marR="0" lvl="0" indent="0" algn="l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A. Pottier</a:t>
            </a:r>
            <a:endParaRPr kumimoji="0" lang="fr-FR" sz="19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ZoneTexte 5"/>
          <p:cNvSpPr txBox="1"/>
          <p:nvPr/>
        </p:nvSpPr>
        <p:spPr>
          <a:xfrm>
            <a:off x="4657427" y="1124744"/>
            <a:ext cx="6336704" cy="861791"/>
          </a:xfrm>
          <a:prstGeom prst="rect">
            <a:avLst/>
          </a:prstGeom>
          <a:noFill/>
        </p:spPr>
        <p:txBody>
          <a:bodyPr wrap="square" lIns="121935" tIns="60968" rIns="121935" bIns="60968" rtlCol="0">
            <a:spAutoFit/>
          </a:bodyPr>
          <a:lstStyle/>
          <a:p>
            <a:pPr marL="0" marR="0" lvl="0" indent="0" algn="ctr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Numerical</a:t>
            </a:r>
            <a:r>
              <a:rPr kumimoji="0" lang="fr-FR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24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Modelling</a:t>
            </a:r>
            <a:r>
              <a:rPr kumimoji="0" lang="fr-FR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of Water </a:t>
            </a:r>
            <a:r>
              <a:rPr kumimoji="0" lang="fr-FR" sz="24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ice</a:t>
            </a:r>
            <a:r>
              <a:rPr kumimoji="0" lang="fr-FR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fr-FR" sz="24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clouds</a:t>
            </a:r>
            <a:r>
              <a:rPr kumimoji="0" lang="fr-FR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on Mars </a:t>
            </a:r>
          </a:p>
          <a:p>
            <a:pPr marL="0" marR="0" lvl="0" indent="0" algn="ctr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(LMD Model)</a:t>
            </a: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6438D461-2EA6-7240-8B97-33AA57B393D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l="20610" t="20729" r="21267" b="21329"/>
          <a:stretch/>
        </p:blipFill>
        <p:spPr>
          <a:xfrm>
            <a:off x="-331833" y="857232"/>
            <a:ext cx="3740133" cy="3726339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639908D7-2A63-465B-8762-5131BB7F7C8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5299" y="1912700"/>
            <a:ext cx="9874070" cy="4937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4414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www.nasa.gov/sites/default/files/images/363737main_pg124_as17-152-23274_ful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" y="0"/>
            <a:ext cx="6817666" cy="6820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oneTexte 2"/>
          <p:cNvSpPr txBox="1"/>
          <p:nvPr/>
        </p:nvSpPr>
        <p:spPr>
          <a:xfrm>
            <a:off x="5026408" y="1268760"/>
            <a:ext cx="411311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sz="6000" dirty="0">
                <a:solidFill>
                  <a:srgbClr val="FFFF00"/>
                </a:solidFill>
                <a:latin typeface="Calibri"/>
              </a:rPr>
              <a:t>The Future ?</a:t>
            </a:r>
            <a:endParaRPr kumimoji="0" lang="fr-FR" sz="18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ZoneTexte 3"/>
          <p:cNvSpPr txBox="1"/>
          <p:nvPr/>
        </p:nvSpPr>
        <p:spPr>
          <a:xfrm>
            <a:off x="7249715" y="6237312"/>
            <a:ext cx="561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App</a:t>
            </a:r>
            <a:endParaRPr kumimoji="0" lang="fr-F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703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42" name="Picture 2" descr="https://spaceexplored.com/wp-content/uploads/sites/10/2021/01/Artemis_SLS.jpg?quality=82&amp;strip=all&amp;w=102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</p:spPr>
      </p:pic>
      <p:sp>
        <p:nvSpPr>
          <p:cNvPr id="3" name="ZoneTexte 2"/>
          <p:cNvSpPr txBox="1"/>
          <p:nvPr/>
        </p:nvSpPr>
        <p:spPr>
          <a:xfrm>
            <a:off x="6026149" y="357166"/>
            <a:ext cx="27812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sz="2800" dirty="0">
                <a:solidFill>
                  <a:prstClr val="white"/>
                </a:solidFill>
                <a:latin typeface="Calibri"/>
              </a:rPr>
              <a:t>Back to the Moon</a:t>
            </a:r>
            <a:endParaRPr kumimoji="0" lang="fr-F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1C971253-E880-4422-99CB-C1DEBAC84E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5059" y="1237552"/>
            <a:ext cx="9033003" cy="5081065"/>
          </a:xfrm>
          <a:prstGeom prst="rect">
            <a:avLst/>
          </a:prstGeom>
          <a:solidFill>
            <a:schemeClr val="bg1"/>
          </a:solidFill>
          <a:ln w="57150">
            <a:solidFill>
              <a:schemeClr val="bg1"/>
            </a:solidFill>
          </a:ln>
        </p:spPr>
      </p:pic>
      <p:sp>
        <p:nvSpPr>
          <p:cNvPr id="2" name="ZoneTexte 1">
            <a:extLst>
              <a:ext uri="{FF2B5EF4-FFF2-40B4-BE49-F238E27FC236}">
                <a16:creationId xmlns:a16="http://schemas.microsoft.com/office/drawing/2014/main" id="{FA7E9226-D86C-41EA-A418-83921E32CB82}"/>
              </a:ext>
            </a:extLst>
          </p:cNvPr>
          <p:cNvSpPr txBox="1"/>
          <p:nvPr/>
        </p:nvSpPr>
        <p:spPr>
          <a:xfrm>
            <a:off x="4873451" y="1484784"/>
            <a:ext cx="648072" cy="156966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9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US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868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4978" name="Picture 2" descr="https://www.cieletespace.fr/media/default/0001/20/for_press_release-607d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4597"/>
            <a:ext cx="12195175" cy="6853403"/>
          </a:xfrm>
          <a:prstGeom prst="rect">
            <a:avLst/>
          </a:prstGeom>
          <a:noFill/>
        </p:spPr>
      </p:pic>
      <p:sp>
        <p:nvSpPr>
          <p:cNvPr id="3" name="ZoneTexte 2">
            <a:extLst>
              <a:ext uri="{FF2B5EF4-FFF2-40B4-BE49-F238E27FC236}">
                <a16:creationId xmlns:a16="http://schemas.microsoft.com/office/drawing/2014/main" id="{94D239F6-014A-4B02-9985-9B1DE5DDC025}"/>
              </a:ext>
            </a:extLst>
          </p:cNvPr>
          <p:cNvSpPr txBox="1"/>
          <p:nvPr/>
        </p:nvSpPr>
        <p:spPr>
          <a:xfrm>
            <a:off x="336947" y="548680"/>
            <a:ext cx="6003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Moon “Human Landing System”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>
                <a:solidFill>
                  <a:prstClr val="white"/>
                </a:solidFill>
                <a:latin typeface="Calibri"/>
              </a:rPr>
              <a:t>Starship (Space X)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331542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907301">
            <a:off x="-1404267" y="-56583"/>
            <a:ext cx="8095391" cy="644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oneTexte 6"/>
          <p:cNvSpPr txBox="1"/>
          <p:nvPr/>
        </p:nvSpPr>
        <p:spPr>
          <a:xfrm>
            <a:off x="3382943" y="6396335"/>
            <a:ext cx="2286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Hope Mars mission first image, </a:t>
            </a:r>
            <a:r>
              <a:rPr kumimoji="0" lang="fr-FR" sz="1200" b="0" i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February</a:t>
            </a:r>
            <a:r>
              <a:rPr kumimoji="0" lang="fr-FR" sz="1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11, 2021</a:t>
            </a:r>
          </a:p>
        </p:txBody>
      </p:sp>
      <p:sp>
        <p:nvSpPr>
          <p:cNvPr id="8" name="ZoneTexte 7"/>
          <p:cNvSpPr txBox="1"/>
          <p:nvPr/>
        </p:nvSpPr>
        <p:spPr>
          <a:xfrm>
            <a:off x="7812099" y="1500174"/>
            <a:ext cx="134684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sz="4400" dirty="0">
                <a:solidFill>
                  <a:srgbClr val="FFFF00"/>
                </a:solidFill>
                <a:latin typeface="Calibri"/>
              </a:rPr>
              <a:t>Mars</a:t>
            </a:r>
            <a:endParaRPr kumimoji="0" lang="fr-FR" sz="44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056315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Next Decade blan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785578"/>
            <a:ext cx="14355561" cy="381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0000"/>
            </a:outerShdw>
          </a:effectLst>
        </p:spPr>
      </p:pic>
      <p:grpSp>
        <p:nvGrpSpPr>
          <p:cNvPr id="3" name="Group 12"/>
          <p:cNvGrpSpPr>
            <a:grpSpLocks/>
          </p:cNvGrpSpPr>
          <p:nvPr/>
        </p:nvGrpSpPr>
        <p:grpSpPr bwMode="auto">
          <a:xfrm>
            <a:off x="7695371" y="3141265"/>
            <a:ext cx="922496" cy="935807"/>
            <a:chOff x="2440" y="1450"/>
            <a:chExt cx="663" cy="705"/>
          </a:xfrm>
        </p:grpSpPr>
        <p:pic>
          <p:nvPicPr>
            <p:cNvPr id="4" name="Picture 13" descr="MRO2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440" y="1623"/>
              <a:ext cx="634" cy="5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" name="Text Box 14"/>
            <p:cNvSpPr txBox="1">
              <a:spLocks noChangeArrowheads="1"/>
            </p:cNvSpPr>
            <p:nvPr/>
          </p:nvSpPr>
          <p:spPr bwMode="auto">
            <a:xfrm>
              <a:off x="2697" y="1450"/>
              <a:ext cx="406" cy="3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000000"/>
              </a:outerShdw>
            </a:effectLst>
          </p:spPr>
          <p:txBody>
            <a:bodyPr wrap="none">
              <a:spAutoFit/>
            </a:bodyPr>
            <a:lstStyle/>
            <a:p>
              <a:pPr marL="0" marR="0" lvl="0" indent="0" algn="l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ＭＳ Ｐゴシック" pitchFamily="-65" charset="-128"/>
                  <a:cs typeface="+mn-cs"/>
                </a:rPr>
                <a:t>MRO</a:t>
              </a:r>
              <a:endPara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endParaRPr>
            </a:p>
            <a:p>
              <a:pPr marL="0" marR="0" lvl="0" indent="0" algn="l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0" i="1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ＭＳ Ｐゴシック" pitchFamily="-65" charset="-128"/>
                  <a:cs typeface="+mn-cs"/>
                </a:rPr>
                <a:t>(NASA)</a:t>
              </a:r>
              <a:endParaRPr kumimoji="0" lang="en-US" sz="10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endParaRPr>
            </a:p>
          </p:txBody>
        </p:sp>
      </p:grpSp>
      <p:grpSp>
        <p:nvGrpSpPr>
          <p:cNvPr id="6" name="Group 15"/>
          <p:cNvGrpSpPr>
            <a:grpSpLocks/>
          </p:cNvGrpSpPr>
          <p:nvPr/>
        </p:nvGrpSpPr>
        <p:grpSpPr bwMode="auto">
          <a:xfrm>
            <a:off x="6025579" y="1687637"/>
            <a:ext cx="1355725" cy="814387"/>
            <a:chOff x="-133" y="2125"/>
            <a:chExt cx="1033" cy="646"/>
          </a:xfrm>
        </p:grpSpPr>
        <p:pic>
          <p:nvPicPr>
            <p:cNvPr id="7" name="Picture 16" descr="marsExpress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-133" y="2280"/>
              <a:ext cx="817" cy="4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8" name="Text Box 17"/>
            <p:cNvSpPr txBox="1">
              <a:spLocks noChangeArrowheads="1"/>
            </p:cNvSpPr>
            <p:nvPr/>
          </p:nvSpPr>
          <p:spPr bwMode="auto">
            <a:xfrm>
              <a:off x="-79" y="2125"/>
              <a:ext cx="979" cy="45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000000"/>
              </a:outerShdw>
            </a:effectLst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ＭＳ Ｐゴシック" pitchFamily="-65" charset="-128"/>
                  <a:cs typeface="+mn-cs"/>
                </a:rPr>
                <a:t>Mars Express</a:t>
              </a:r>
              <a:r>
                <a:rPr kumimoji="0" lang="en-US" sz="10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ＭＳ Ｐゴシック" pitchFamily="-65" charset="-128"/>
                  <a:cs typeface="+mn-cs"/>
                </a:rPr>
                <a:t>  </a:t>
              </a:r>
              <a:r>
                <a:rPr kumimoji="0" lang="en-US" sz="900" b="0" i="1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ＭＳ Ｐゴシック" pitchFamily="-65" charset="-128"/>
                  <a:cs typeface="+mn-cs"/>
                </a:rPr>
                <a:t>(ESA)</a:t>
              </a:r>
              <a:endParaRPr kumimoji="0" lang="en-US" sz="10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endParaRPr>
            </a:p>
            <a:p>
              <a:pPr marL="0" marR="0" lvl="0" indent="0" algn="ct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endParaRPr>
            </a:p>
          </p:txBody>
        </p:sp>
      </p:grpSp>
      <p:pic>
        <p:nvPicPr>
          <p:cNvPr id="9" name="Picture 19" descr="MRO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09567" y="3150419"/>
            <a:ext cx="985838" cy="78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 Box 20"/>
          <p:cNvSpPr txBox="1">
            <a:spLocks noChangeArrowheads="1"/>
          </p:cNvSpPr>
          <p:nvPr/>
        </p:nvSpPr>
        <p:spPr bwMode="auto">
          <a:xfrm>
            <a:off x="6169595" y="2721794"/>
            <a:ext cx="1285875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0000"/>
            </a:outerShdw>
          </a:effectLst>
        </p:spPr>
        <p:txBody>
          <a:bodyPr>
            <a:spAutoFit/>
          </a:bodyPr>
          <a:lstStyle/>
          <a:p>
            <a:pPr marL="0" marR="0" lvl="0" indent="0" algn="l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Mars Odyssey</a:t>
            </a: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</a:t>
            </a:r>
            <a:r>
              <a:rPr kumimoji="0" lang="en-US" sz="1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</a:t>
            </a: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(NASA)</a:t>
            </a:r>
            <a:endParaRPr kumimoji="0" lang="en-US" sz="10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pic>
        <p:nvPicPr>
          <p:cNvPr id="11" name="Picture 22" descr="mer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31194" y="5288087"/>
            <a:ext cx="766763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 Box 24"/>
          <p:cNvSpPr txBox="1">
            <a:spLocks noChangeArrowheads="1"/>
          </p:cNvSpPr>
          <p:nvPr/>
        </p:nvSpPr>
        <p:spPr bwMode="auto">
          <a:xfrm>
            <a:off x="3842269" y="4724524"/>
            <a:ext cx="1106488" cy="41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Opportunity </a:t>
            </a:r>
            <a:r>
              <a:rPr kumimoji="0" lang="en-US" sz="1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 </a:t>
            </a: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 A)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2003-2018      </a:t>
            </a:r>
            <a:endParaRPr kumimoji="0" lang="en-US" sz="10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sp>
        <p:nvSpPr>
          <p:cNvPr id="15" name="Text Box 40"/>
          <p:cNvSpPr txBox="1">
            <a:spLocks noChangeArrowheads="1"/>
          </p:cNvSpPr>
          <p:nvPr/>
        </p:nvSpPr>
        <p:spPr bwMode="auto">
          <a:xfrm>
            <a:off x="6457627" y="5157192"/>
            <a:ext cx="10382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Curiosity</a:t>
            </a:r>
            <a:r>
              <a:rPr kumimoji="0" lang="en-US" sz="1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  </a:t>
            </a: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(NASA)</a:t>
            </a:r>
            <a:endParaRPr kumimoji="0" lang="en-US" sz="10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pic>
        <p:nvPicPr>
          <p:cNvPr id="16" name="Picture 41" descr="marsScienceLab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425356" y="5549924"/>
            <a:ext cx="896938" cy="68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Line 47"/>
          <p:cNvSpPr>
            <a:spLocks noChangeShapeType="1"/>
          </p:cNvSpPr>
          <p:nvPr/>
        </p:nvSpPr>
        <p:spPr bwMode="auto">
          <a:xfrm>
            <a:off x="5953571" y="949449"/>
            <a:ext cx="0" cy="5357813"/>
          </a:xfrm>
          <a:prstGeom prst="line">
            <a:avLst/>
          </a:prstGeom>
          <a:noFill/>
          <a:ln w="9525">
            <a:solidFill>
              <a:srgbClr val="BCAA92"/>
            </a:solidFill>
            <a:round/>
            <a:headEnd/>
            <a:tailEnd/>
          </a:ln>
        </p:spPr>
        <p:txBody>
          <a:bodyPr wrap="none" lIns="91411" tIns="45706" rIns="91411" bIns="45706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" name="Text Box 50"/>
          <p:cNvSpPr txBox="1">
            <a:spLocks noChangeArrowheads="1"/>
          </p:cNvSpPr>
          <p:nvPr/>
        </p:nvSpPr>
        <p:spPr bwMode="auto">
          <a:xfrm>
            <a:off x="2807219" y="1663824"/>
            <a:ext cx="1841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11" tIns="45706" rIns="91411" bIns="45706">
            <a:spAutoFit/>
          </a:bodyPr>
          <a:lstStyle/>
          <a:p>
            <a:pPr marL="0" marR="0" lvl="0" indent="0" algn="l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6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MS PGothic" pitchFamily="34" charset="-128"/>
              <a:cs typeface="+mn-cs"/>
            </a:endParaRPr>
          </a:p>
        </p:txBody>
      </p:sp>
      <p:sp>
        <p:nvSpPr>
          <p:cNvPr id="19" name="Text Box 35"/>
          <p:cNvSpPr txBox="1">
            <a:spLocks noChangeArrowheads="1"/>
          </p:cNvSpPr>
          <p:nvPr/>
        </p:nvSpPr>
        <p:spPr bwMode="auto">
          <a:xfrm>
            <a:off x="8874198" y="2757612"/>
            <a:ext cx="1039813" cy="93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Exomars</a:t>
            </a: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Trace Gas orbiter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(ESA-Russia)</a:t>
            </a:r>
            <a:endParaRPr kumimoji="0" lang="en-US" sz="10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sp>
        <p:nvSpPr>
          <p:cNvPr id="21" name="Text Box 35"/>
          <p:cNvSpPr txBox="1">
            <a:spLocks noChangeArrowheads="1"/>
          </p:cNvSpPr>
          <p:nvPr/>
        </p:nvSpPr>
        <p:spPr bwMode="auto">
          <a:xfrm>
            <a:off x="7840240" y="1556792"/>
            <a:ext cx="881062" cy="86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MAVE</a:t>
            </a:r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N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Areonomy</a:t>
            </a:r>
            <a:r>
              <a:rPr kumimoji="0" lang="en-US" sz="1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 </a:t>
            </a: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(NASA)</a:t>
            </a:r>
            <a:endParaRPr kumimoji="0" lang="en-US" sz="11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pic>
        <p:nvPicPr>
          <p:cNvPr id="22" name="Picture 2" descr="Maven.png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06865" y="1842542"/>
            <a:ext cx="1257300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Rectangle 2"/>
          <p:cNvSpPr txBox="1">
            <a:spLocks noChangeArrowheads="1"/>
          </p:cNvSpPr>
          <p:nvPr/>
        </p:nvSpPr>
        <p:spPr bwMode="auto">
          <a:xfrm>
            <a:off x="6506689" y="116632"/>
            <a:ext cx="57689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11" tIns="45706" rIns="91411" bIns="45706" anchor="ctr"/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FFCC00"/>
                </a:solidFill>
                <a:effectLst/>
                <a:uLnTx/>
                <a:uFillTx/>
                <a:latin typeface="Arial"/>
                <a:ea typeface="MS PGothic" pitchFamily="34" charset="-128"/>
                <a:cs typeface="+mn-cs"/>
              </a:rPr>
              <a:t>Missions to Mars </a:t>
            </a:r>
            <a:endParaRPr kumimoji="0" lang="en-US" sz="2000" b="1" i="0" u="none" strike="noStrike" kern="0" cap="none" spc="0" normalizeH="0" baseline="0" noProof="0" dirty="0">
              <a:ln>
                <a:noFill/>
              </a:ln>
              <a:solidFill>
                <a:srgbClr val="FFCC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26" name="Picture 52" descr="MG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192039" y="3089523"/>
            <a:ext cx="949325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36" descr="pheonix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85717" y="5424455"/>
            <a:ext cx="767654" cy="776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Text Box 19"/>
          <p:cNvSpPr txBox="1">
            <a:spLocks noChangeArrowheads="1"/>
          </p:cNvSpPr>
          <p:nvPr/>
        </p:nvSpPr>
        <p:spPr bwMode="auto">
          <a:xfrm>
            <a:off x="3577307" y="6021288"/>
            <a:ext cx="785812" cy="446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Phoenix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(NASA)</a:t>
            </a: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</a:t>
            </a:r>
            <a:r>
              <a:rPr kumimoji="0" lang="en-US" sz="1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2008</a:t>
            </a:r>
            <a:endParaRPr kumimoji="0" lang="en-US" sz="11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sp>
        <p:nvSpPr>
          <p:cNvPr id="29" name="Rectangle 34"/>
          <p:cNvSpPr>
            <a:spLocks noChangeArrowheads="1"/>
          </p:cNvSpPr>
          <p:nvPr/>
        </p:nvSpPr>
        <p:spPr bwMode="auto">
          <a:xfrm>
            <a:off x="2906289" y="2432298"/>
            <a:ext cx="13573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11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Mars Global </a:t>
            </a:r>
          </a:p>
          <a:p>
            <a:pPr marL="0" marR="0" lvl="0" indent="0" algn="ctr" defTabSz="91411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Surveyor </a:t>
            </a:r>
            <a:r>
              <a:rPr kumimoji="0" lang="en-US" sz="1000" b="1" i="1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(NASA) </a:t>
            </a: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1996-2006</a:t>
            </a:r>
          </a:p>
        </p:txBody>
      </p:sp>
      <p:pic>
        <p:nvPicPr>
          <p:cNvPr id="30" name="Picture 55" descr="Marth-PathfinderSojournerMo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113130" y="5693798"/>
            <a:ext cx="484187" cy="59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Rectangle 34"/>
          <p:cNvSpPr>
            <a:spLocks noChangeArrowheads="1"/>
          </p:cNvSpPr>
          <p:nvPr/>
        </p:nvSpPr>
        <p:spPr bwMode="auto">
          <a:xfrm>
            <a:off x="1777107" y="5431184"/>
            <a:ext cx="954088" cy="446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l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Pathfinder</a:t>
            </a:r>
          </a:p>
          <a:p>
            <a:pPr marL="0" marR="0" lvl="0" indent="0" algn="l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(NASA)</a:t>
            </a: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 </a:t>
            </a:r>
            <a:r>
              <a:rPr kumimoji="0" lang="en-US" sz="1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1996</a:t>
            </a:r>
            <a:endParaRPr kumimoji="0" lang="en-US" sz="11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sp>
        <p:nvSpPr>
          <p:cNvPr id="33" name="Text Box 24"/>
          <p:cNvSpPr txBox="1">
            <a:spLocks noChangeArrowheads="1"/>
          </p:cNvSpPr>
          <p:nvPr/>
        </p:nvSpPr>
        <p:spPr bwMode="auto">
          <a:xfrm>
            <a:off x="2613544" y="5229200"/>
            <a:ext cx="977900" cy="46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0000"/>
            </a:outerShdw>
          </a:effectLst>
        </p:spPr>
        <p:txBody>
          <a:bodyPr wrap="none"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Spirit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</a:t>
            </a: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(NASA)</a:t>
            </a:r>
            <a:r>
              <a:rPr kumimoji="0" lang="en-US" sz="1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</a:t>
            </a:r>
            <a:r>
              <a:rPr kumimoji="0" lang="en-US" sz="8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2003-2011</a:t>
            </a:r>
            <a:endParaRPr kumimoji="0" lang="en-US" sz="105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pic>
        <p:nvPicPr>
          <p:cNvPr id="34" name="Picture 19" descr="MRO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6487290">
            <a:off x="4856485" y="2150442"/>
            <a:ext cx="437173" cy="6448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" name="Text Box 35"/>
          <p:cNvSpPr txBox="1">
            <a:spLocks noChangeArrowheads="1"/>
          </p:cNvSpPr>
          <p:nvPr/>
        </p:nvSpPr>
        <p:spPr bwMode="auto">
          <a:xfrm>
            <a:off x="4369395" y="1782483"/>
            <a:ext cx="1309688" cy="5693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Mangalayan</a:t>
            </a:r>
            <a:endParaRPr kumimoji="0" lang="en-US" sz="11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(India) 2013-2022</a:t>
            </a:r>
          </a:p>
        </p:txBody>
      </p:sp>
      <p:pic>
        <p:nvPicPr>
          <p:cNvPr id="36" name="Picture 2" descr="http://photos.state.gov/libraries/america/3239/2012_week_3/08212012_pia16079-640_600.jpg"/>
          <p:cNvPicPr>
            <a:picLocks noChangeAspect="1" noChangeArrowheads="1"/>
          </p:cNvPicPr>
          <p:nvPr/>
        </p:nvPicPr>
        <p:blipFill>
          <a:blip r:embed="rId15" cstate="screen">
            <a:duotone>
              <a:prstClr val="black"/>
              <a:srgbClr val="D9C3A5">
                <a:tint val="50000"/>
                <a:satMod val="180000"/>
              </a:srgbClr>
            </a:duotone>
          </a:blip>
          <a:srcRect/>
          <a:stretch>
            <a:fillRect/>
          </a:stretch>
        </p:blipFill>
        <p:spPr bwMode="auto">
          <a:xfrm>
            <a:off x="7734816" y="6024009"/>
            <a:ext cx="224743" cy="121347"/>
          </a:xfrm>
          <a:prstGeom prst="rect">
            <a:avLst/>
          </a:prstGeom>
          <a:noFill/>
        </p:spPr>
      </p:pic>
      <p:pic>
        <p:nvPicPr>
          <p:cNvPr id="37" name="Picture 37" descr="pheonix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949651" y="5507012"/>
            <a:ext cx="91757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" name="Text Box 38"/>
          <p:cNvSpPr txBox="1">
            <a:spLocks noChangeArrowheads="1"/>
          </p:cNvSpPr>
          <p:nvPr/>
        </p:nvSpPr>
        <p:spPr bwMode="auto">
          <a:xfrm>
            <a:off x="4949254" y="5148481"/>
            <a:ext cx="1076325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InSight</a:t>
            </a: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(NASA-CNES-DLR)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2018-2022</a:t>
            </a:r>
            <a:endParaRPr kumimoji="0" lang="en-US" sz="14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sp>
        <p:nvSpPr>
          <p:cNvPr id="39" name="Text Box 38"/>
          <p:cNvSpPr txBox="1">
            <a:spLocks noChangeArrowheads="1"/>
          </p:cNvSpPr>
          <p:nvPr/>
        </p:nvSpPr>
        <p:spPr bwMode="auto">
          <a:xfrm>
            <a:off x="9092132" y="5002337"/>
            <a:ext cx="1214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Perseverance </a:t>
            </a:r>
            <a:r>
              <a:rPr kumimoji="0" lang="en-US" sz="10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(NASA)</a:t>
            </a:r>
            <a:endParaRPr kumimoji="0" lang="en-US" sz="12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sp>
        <p:nvSpPr>
          <p:cNvPr id="40" name="Text Box 35"/>
          <p:cNvSpPr txBox="1">
            <a:spLocks noChangeArrowheads="1"/>
          </p:cNvSpPr>
          <p:nvPr/>
        </p:nvSpPr>
        <p:spPr bwMode="auto">
          <a:xfrm>
            <a:off x="9986019" y="1700808"/>
            <a:ext cx="11668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Emirates 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Mars Mission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HOPE</a:t>
            </a:r>
          </a:p>
        </p:txBody>
      </p:sp>
      <p:pic>
        <p:nvPicPr>
          <p:cNvPr id="41" name="EXOMARS_TGOViews-side2-filtered.png"/>
          <p:cNvPicPr>
            <a:picLocks noChangeAspect="1"/>
          </p:cNvPicPr>
          <p:nvPr/>
        </p:nvPicPr>
        <p:blipFill>
          <a:blip r:embed="rId17" cstate="print">
            <a:lum bright="20000"/>
          </a:blip>
          <a:srcRect l="27996" t="20121" r="35596" b="20587"/>
          <a:stretch>
            <a:fillRect/>
          </a:stretch>
        </p:blipFill>
        <p:spPr>
          <a:xfrm rot="21060000" flipH="1">
            <a:off x="9172648" y="2044824"/>
            <a:ext cx="604838" cy="738188"/>
          </a:xfrm>
          <a:prstGeom prst="rect">
            <a:avLst/>
          </a:prstGeom>
          <a:ln w="12700">
            <a:miter lim="400000"/>
          </a:ln>
          <a:effectLst>
            <a:outerShdw blurRad="127000" dist="63500" dir="2700000" rotWithShape="0">
              <a:srgbClr val="000000">
                <a:alpha val="60000"/>
              </a:srgbClr>
            </a:outerShdw>
          </a:effectLst>
        </p:spPr>
      </p:pic>
      <p:pic>
        <p:nvPicPr>
          <p:cNvPr id="43" name="Picture 32" descr="MAVEN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0078714" y="3356992"/>
            <a:ext cx="9874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" name="Text Box 35"/>
          <p:cNvSpPr txBox="1">
            <a:spLocks noChangeArrowheads="1"/>
          </p:cNvSpPr>
          <p:nvPr/>
        </p:nvSpPr>
        <p:spPr bwMode="auto">
          <a:xfrm>
            <a:off x="10164412" y="4293096"/>
            <a:ext cx="1166813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-65" charset="-128"/>
                <a:cs typeface="Arial"/>
              </a:rPr>
              <a:t>↑</a:t>
            </a:r>
            <a:endParaRPr kumimoji="0" lang="en-US" sz="14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Tianwen-1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Yu Gothic UI Semilight"/>
                <a:ea typeface="ＭＳ Ｐゴシック" pitchFamily="-65" charset="-128"/>
                <a:cs typeface="+mn-cs"/>
              </a:rPr>
              <a:t>(China)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Yu Gothic UI Semilight"/>
                <a:ea typeface="ＭＳ Ｐゴシック" pitchFamily="-65" charset="-128"/>
                <a:cs typeface="+mn-cs"/>
              </a:rPr>
              <a:t>Zhurong</a:t>
            </a: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Yu Gothic UI Semilight"/>
                <a:ea typeface="ＭＳ Ｐゴシック" pitchFamily="-65" charset="-128"/>
                <a:cs typeface="+mn-cs"/>
              </a:rPr>
              <a:t> Lander</a:t>
            </a:r>
            <a:endParaRPr kumimoji="0" lang="en-US" sz="14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Yu Gothic UI Semilight"/>
              <a:ea typeface="ＭＳ Ｐゴシック" pitchFamily="-65" charset="-128"/>
              <a:cs typeface="+mn-cs"/>
            </a:endParaRP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Yu Gothic UI Semilight"/>
                <a:ea typeface="Yu Gothic UI Semilight"/>
                <a:cs typeface="+mn-cs"/>
              </a:rPr>
              <a:t>↓</a:t>
            </a:r>
            <a:endParaRPr kumimoji="0" lang="en-US" sz="14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pic>
        <p:nvPicPr>
          <p:cNvPr id="45" name="Picture 14" descr="mer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2811561" y="5726137"/>
            <a:ext cx="693738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" name="Picture 41" descr="marsScienceLab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8905899" y="5451599"/>
            <a:ext cx="836613" cy="76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" name="Picture 14" descr="mer"/>
          <p:cNvPicPr>
            <a:picLocks noChangeAspect="1" noChangeArrowheads="1"/>
          </p:cNvPicPr>
          <p:nvPr/>
        </p:nvPicPr>
        <p:blipFill>
          <a:blip r:embed="rId19" cstate="print"/>
          <a:srcRect t="23250"/>
          <a:stretch>
            <a:fillRect/>
          </a:stretch>
        </p:blipFill>
        <p:spPr bwMode="auto">
          <a:xfrm>
            <a:off x="10491437" y="5809233"/>
            <a:ext cx="5953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6" name="Picture 2" descr="Mars Hope Probe.png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70925" y="2275607"/>
            <a:ext cx="1011238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" name="Picture 2" descr="File:Mars Helicopter Ingenuity (transparent background).png"/>
          <p:cNvPicPr>
            <a:picLocks noChangeAspect="1" noChangeArrowheads="1"/>
          </p:cNvPicPr>
          <p:nvPr/>
        </p:nvPicPr>
        <p:blipFill>
          <a:blip r:embed="rId22" cstate="print">
            <a:lum bright="20000"/>
          </a:blip>
          <a:srcRect/>
          <a:stretch>
            <a:fillRect/>
          </a:stretch>
        </p:blipFill>
        <p:spPr bwMode="auto">
          <a:xfrm>
            <a:off x="9020199" y="4754687"/>
            <a:ext cx="642938" cy="325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8" name="Text Box 24"/>
          <p:cNvSpPr txBox="1">
            <a:spLocks noChangeArrowheads="1"/>
          </p:cNvSpPr>
          <p:nvPr/>
        </p:nvSpPr>
        <p:spPr bwMode="auto">
          <a:xfrm>
            <a:off x="8948762" y="4430837"/>
            <a:ext cx="738187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0000"/>
            </a:outerShdw>
          </a:effectLst>
        </p:spPr>
        <p:txBody>
          <a:bodyPr wrap="none"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Ingenuity</a:t>
            </a:r>
            <a:endParaRPr kumimoji="0" lang="en-US" sz="14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sp>
        <p:nvSpPr>
          <p:cNvPr id="47" name="Text Box 30"/>
          <p:cNvSpPr txBox="1">
            <a:spLocks noChangeArrowheads="1"/>
          </p:cNvSpPr>
          <p:nvPr/>
        </p:nvSpPr>
        <p:spPr bwMode="auto">
          <a:xfrm>
            <a:off x="7363880" y="1001840"/>
            <a:ext cx="2262099" cy="369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11" tIns="45706" rIns="91411" bIns="45706">
            <a:spAutoFit/>
          </a:bodyPr>
          <a:lstStyle>
            <a:defPPr>
              <a:defRPr lang="fr-FR"/>
            </a:defPPr>
            <a:lvl1pPr marR="0" lvl="0" indent="0" defTabSz="914400" eaLnBrk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1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Black" panose="020B0A04020102020204" pitchFamily="34" charset="0"/>
                <a:ea typeface="MS PGothic" pitchFamily="34" charset="-128"/>
              </a:defRPr>
            </a:lvl1pPr>
          </a:lstStyle>
          <a:p>
            <a:pPr marL="0" marR="0" lvl="0" indent="0" algn="l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Black" panose="020B0A04020102020204" pitchFamily="34" charset="0"/>
                <a:ea typeface="MS PGothic" pitchFamily="34" charset="-128"/>
                <a:cs typeface="+mn-cs"/>
              </a:rPr>
              <a:t>In Opérations </a:t>
            </a:r>
          </a:p>
        </p:txBody>
      </p:sp>
      <p:sp>
        <p:nvSpPr>
          <p:cNvPr id="48" name="Text Box 30"/>
          <p:cNvSpPr txBox="1">
            <a:spLocks noChangeArrowheads="1"/>
          </p:cNvSpPr>
          <p:nvPr/>
        </p:nvSpPr>
        <p:spPr bwMode="auto">
          <a:xfrm>
            <a:off x="2259531" y="987434"/>
            <a:ext cx="2492377" cy="6463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11" tIns="45706" rIns="91411" bIns="45706">
            <a:spAutoFit/>
          </a:bodyPr>
          <a:lstStyle/>
          <a:p>
            <a:pPr marL="0" marR="0" lvl="0" indent="0" algn="l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Black" panose="020B0A04020102020204" pitchFamily="34" charset="0"/>
                <a:ea typeface="MS PGothic" pitchFamily="34" charset="-128"/>
                <a:cs typeface="+mn-cs"/>
              </a:rPr>
              <a:t>Past Missions</a:t>
            </a:r>
          </a:p>
          <a:p>
            <a:pPr marL="0" marR="0" lvl="0" indent="0" algn="l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MS PGothic" pitchFamily="34" charset="-128"/>
                <a:cs typeface="Arial" panose="020B0604020202020204" pitchFamily="34" charset="0"/>
              </a:rPr>
              <a:t>(major)</a:t>
            </a:r>
          </a:p>
        </p:txBody>
      </p:sp>
      <p:pic>
        <p:nvPicPr>
          <p:cNvPr id="51" name="Picture 34" descr="msr">
            <a:extLst>
              <a:ext uri="{FF2B5EF4-FFF2-40B4-BE49-F238E27FC236}">
                <a16:creationId xmlns:a16="http://schemas.microsoft.com/office/drawing/2014/main" id="{B9BD52B3-BE83-4316-BEE2-195C804571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12787733" y="4509120"/>
            <a:ext cx="1223963" cy="167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" name="Picture 19" descr="MRO">
            <a:extLst>
              <a:ext uri="{FF2B5EF4-FFF2-40B4-BE49-F238E27FC236}">
                <a16:creationId xmlns:a16="http://schemas.microsoft.com/office/drawing/2014/main" id="{9FAB0C75-427E-4B49-A69E-20EC1BD130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5112710" flipH="1">
            <a:off x="14974710" y="2869630"/>
            <a:ext cx="507491" cy="7496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0" name="Text Box 35">
            <a:extLst>
              <a:ext uri="{FF2B5EF4-FFF2-40B4-BE49-F238E27FC236}">
                <a16:creationId xmlns:a16="http://schemas.microsoft.com/office/drawing/2014/main" id="{EFC5CD29-AB54-4DB1-9A1A-A8B951446D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50515" y="2645433"/>
            <a:ext cx="1238250" cy="430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“</a:t>
            </a:r>
            <a:r>
              <a:rPr kumimoji="0" lang="en-US" sz="1100" b="1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Mangalayan</a:t>
            </a: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2”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</a:t>
            </a:r>
            <a:r>
              <a:rPr kumimoji="0" lang="en-US" sz="1100" b="0" i="1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Inde</a:t>
            </a:r>
            <a:r>
              <a:rPr kumimoji="0" lang="en-US" sz="11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)</a:t>
            </a:r>
          </a:p>
        </p:txBody>
      </p:sp>
      <p:sp>
        <p:nvSpPr>
          <p:cNvPr id="62" name="Text Box 38">
            <a:extLst>
              <a:ext uri="{FF2B5EF4-FFF2-40B4-BE49-F238E27FC236}">
                <a16:creationId xmlns:a16="http://schemas.microsoft.com/office/drawing/2014/main" id="{AE488674-DC47-4C93-831B-DF9B716FE4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362283" y="4145087"/>
            <a:ext cx="1139825" cy="1277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Mars Sample Return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(NASA-ESA)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&gt;2028</a:t>
            </a:r>
            <a:endParaRPr kumimoji="0" lang="en-US" sz="16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pic>
        <p:nvPicPr>
          <p:cNvPr id="66" name="Picture 4" descr="https://upload.wikimedia.org/wikipedia/commons/7/75/Viking_spacecraft.jpg">
            <a:extLst>
              <a:ext uri="{FF2B5EF4-FFF2-40B4-BE49-F238E27FC236}">
                <a16:creationId xmlns:a16="http://schemas.microsoft.com/office/drawing/2014/main" id="{8CB18E5D-3ED3-4F24-A8DB-855988A310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4" cstate="print"/>
          <a:srcRect t="11535" b="15349"/>
          <a:stretch>
            <a:fillRect/>
          </a:stretch>
        </p:blipFill>
        <p:spPr bwMode="auto">
          <a:xfrm rot="21028347">
            <a:off x="378727" y="2997598"/>
            <a:ext cx="880741" cy="578224"/>
          </a:xfrm>
          <a:prstGeom prst="rect">
            <a:avLst/>
          </a:prstGeom>
          <a:noFill/>
          <a:effectLst>
            <a:softEdge rad="12700"/>
          </a:effectLst>
        </p:spPr>
      </p:pic>
      <p:pic>
        <p:nvPicPr>
          <p:cNvPr id="67" name="Image 66" descr="viking_lander.gif">
            <a:extLst>
              <a:ext uri="{FF2B5EF4-FFF2-40B4-BE49-F238E27FC236}">
                <a16:creationId xmlns:a16="http://schemas.microsoft.com/office/drawing/2014/main" id="{5ACE6079-600C-49F0-81C9-A3A696F2AA39}"/>
              </a:ext>
            </a:extLst>
          </p:cNvPr>
          <p:cNvPicPr>
            <a:picLocks noChangeAspect="1"/>
          </p:cNvPicPr>
          <p:nvPr/>
        </p:nvPicPr>
        <p:blipFill>
          <a:blip r:embed="rId25" cstate="print"/>
          <a:srcRect t="2691" r="4642" b="3698"/>
          <a:stretch>
            <a:fillRect/>
          </a:stretch>
        </p:blipFill>
        <p:spPr>
          <a:xfrm>
            <a:off x="918842" y="5670614"/>
            <a:ext cx="894853" cy="854729"/>
          </a:xfrm>
          <a:prstGeom prst="rect">
            <a:avLst/>
          </a:prstGeom>
        </p:spPr>
      </p:pic>
      <p:pic>
        <p:nvPicPr>
          <p:cNvPr id="68" name="Picture 4" descr="https://upload.wikimedia.org/wikipedia/commons/7/75/Viking_spacecraft.jpg">
            <a:extLst>
              <a:ext uri="{FF2B5EF4-FFF2-40B4-BE49-F238E27FC236}">
                <a16:creationId xmlns:a16="http://schemas.microsoft.com/office/drawing/2014/main" id="{45B67CC7-B1F9-4315-952C-4E4F9FF31A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6" cstate="print"/>
          <a:srcRect t="11535" b="15349"/>
          <a:stretch>
            <a:fillRect/>
          </a:stretch>
        </p:blipFill>
        <p:spPr bwMode="auto">
          <a:xfrm>
            <a:off x="933929" y="3207555"/>
            <a:ext cx="1388876" cy="797509"/>
          </a:xfrm>
          <a:prstGeom prst="rect">
            <a:avLst/>
          </a:prstGeom>
          <a:noFill/>
          <a:effectLst>
            <a:softEdge rad="12700"/>
          </a:effectLst>
        </p:spPr>
      </p:pic>
      <p:sp>
        <p:nvSpPr>
          <p:cNvPr id="69" name="Rectangle 34">
            <a:extLst>
              <a:ext uri="{FF2B5EF4-FFF2-40B4-BE49-F238E27FC236}">
                <a16:creationId xmlns:a16="http://schemas.microsoft.com/office/drawing/2014/main" id="{21F3D1A7-4670-47D3-8D45-A672297A82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3960" y="2787291"/>
            <a:ext cx="1357312" cy="46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11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Viking Orbiters</a:t>
            </a:r>
            <a:r>
              <a:rPr kumimoji="0" lang="en-US" sz="1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(NASA, 1976 - 1980 </a:t>
            </a: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)</a:t>
            </a:r>
          </a:p>
        </p:txBody>
      </p:sp>
      <p:sp>
        <p:nvSpPr>
          <p:cNvPr id="70" name="Rectangle 34">
            <a:extLst>
              <a:ext uri="{FF2B5EF4-FFF2-40B4-BE49-F238E27FC236}">
                <a16:creationId xmlns:a16="http://schemas.microsoft.com/office/drawing/2014/main" id="{9ADFDAA9-D859-453B-A0A6-7306AF135E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029" y="4956202"/>
            <a:ext cx="1400086" cy="430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rgbClr val="000000"/>
            </a:outerShdw>
          </a:effectLst>
        </p:spPr>
        <p:txBody>
          <a:bodyPr wrap="square" lIns="91411" tIns="45706" rIns="91411" bIns="45706">
            <a:spAutoFit/>
          </a:bodyPr>
          <a:lstStyle/>
          <a:p>
            <a:pPr marL="0" marR="0" lvl="0" indent="0" algn="ctr" defTabSz="91411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Viking Landers</a:t>
            </a:r>
            <a:r>
              <a:rPr kumimoji="0" lang="en-US" sz="1000" b="1" i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</a:t>
            </a:r>
            <a:r>
              <a:rPr kumimoji="0" lang="en-US" sz="1000" b="0" i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</a:t>
            </a: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NASA, 1976 - 1982 )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pic>
        <p:nvPicPr>
          <p:cNvPr id="71" name="Image 70" descr="viking_lander.gif">
            <a:extLst>
              <a:ext uri="{FF2B5EF4-FFF2-40B4-BE49-F238E27FC236}">
                <a16:creationId xmlns:a16="http://schemas.microsoft.com/office/drawing/2014/main" id="{5B06AD69-DF58-4CFD-B7F8-AC5167976EA2}"/>
              </a:ext>
            </a:extLst>
          </p:cNvPr>
          <p:cNvPicPr>
            <a:picLocks noChangeAspect="1"/>
          </p:cNvPicPr>
          <p:nvPr/>
        </p:nvPicPr>
        <p:blipFill>
          <a:blip r:embed="rId25" cstate="print">
            <a:lum contrast="-20000"/>
          </a:blip>
          <a:srcRect t="2691" r="4642" b="3698"/>
          <a:stretch>
            <a:fillRect/>
          </a:stretch>
        </p:blipFill>
        <p:spPr>
          <a:xfrm flipH="1">
            <a:off x="406893" y="5670614"/>
            <a:ext cx="526743" cy="503124"/>
          </a:xfrm>
          <a:prstGeom prst="rect">
            <a:avLst/>
          </a:prstGeom>
        </p:spPr>
      </p:pic>
      <p:pic>
        <p:nvPicPr>
          <p:cNvPr id="72" name="Picture 8" descr="https://upload.wikimedia.org/wikipedia/commons/1/11/Mariner09.jpg">
            <a:extLst>
              <a:ext uri="{FF2B5EF4-FFF2-40B4-BE49-F238E27FC236}">
                <a16:creationId xmlns:a16="http://schemas.microsoft.com/office/drawing/2014/main" id="{FA54662A-1F7F-4D36-AB34-2776C2F487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-18621" y="1692340"/>
            <a:ext cx="1325224" cy="992592"/>
          </a:xfrm>
          <a:prstGeom prst="rect">
            <a:avLst/>
          </a:prstGeom>
          <a:noFill/>
          <a:effectLst>
            <a:softEdge rad="31750"/>
          </a:effectLst>
        </p:spPr>
      </p:pic>
      <p:sp>
        <p:nvSpPr>
          <p:cNvPr id="73" name="Rectangle 34">
            <a:extLst>
              <a:ext uri="{FF2B5EF4-FFF2-40B4-BE49-F238E27FC236}">
                <a16:creationId xmlns:a16="http://schemas.microsoft.com/office/drawing/2014/main" id="{4E2E6A63-7094-42C0-80A5-063C6E9792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67109" y="1556792"/>
            <a:ext cx="1606550" cy="3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rgbClr val="000000"/>
            </a:outerShdw>
          </a:effectLst>
        </p:spPr>
        <p:txBody>
          <a:bodyPr wrap="square" lIns="91411" tIns="45706" rIns="91411" bIns="45706">
            <a:spAutoFit/>
          </a:bodyPr>
          <a:lstStyle/>
          <a:p>
            <a:pPr marL="0" marR="0" lvl="0" indent="0" algn="ctr" defTabSz="91411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Mariner 9</a:t>
            </a:r>
          </a:p>
          <a:p>
            <a:pPr marL="0" marR="0" lvl="0" indent="0" algn="ctr" defTabSz="91411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(NASA, 1er orbiter, 1971)</a:t>
            </a:r>
          </a:p>
        </p:txBody>
      </p:sp>
      <p:sp>
        <p:nvSpPr>
          <p:cNvPr id="74" name="Text Box 38">
            <a:extLst>
              <a:ext uri="{FF2B5EF4-FFF2-40B4-BE49-F238E27FC236}">
                <a16:creationId xmlns:a16="http://schemas.microsoft.com/office/drawing/2014/main" id="{BD71992C-4525-4A69-A6F9-0A9007B7D5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298387" y="4824735"/>
            <a:ext cx="1139825" cy="6924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Tianwen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3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(China)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&gt;2028</a:t>
            </a:r>
            <a:endParaRPr kumimoji="0" lang="en-US" sz="14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47304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Next Decade blan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2160240" y="2785578"/>
            <a:ext cx="14355561" cy="381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0000"/>
            </a:outerShdw>
          </a:effectLst>
        </p:spPr>
      </p:pic>
      <p:grpSp>
        <p:nvGrpSpPr>
          <p:cNvPr id="3" name="Group 12"/>
          <p:cNvGrpSpPr>
            <a:grpSpLocks/>
          </p:cNvGrpSpPr>
          <p:nvPr/>
        </p:nvGrpSpPr>
        <p:grpSpPr bwMode="auto">
          <a:xfrm>
            <a:off x="5535131" y="3141265"/>
            <a:ext cx="922496" cy="935807"/>
            <a:chOff x="2440" y="1450"/>
            <a:chExt cx="663" cy="705"/>
          </a:xfrm>
        </p:grpSpPr>
        <p:pic>
          <p:nvPicPr>
            <p:cNvPr id="4" name="Picture 13" descr="MRO2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440" y="1623"/>
              <a:ext cx="634" cy="5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" name="Text Box 14"/>
            <p:cNvSpPr txBox="1">
              <a:spLocks noChangeArrowheads="1"/>
            </p:cNvSpPr>
            <p:nvPr/>
          </p:nvSpPr>
          <p:spPr bwMode="auto">
            <a:xfrm>
              <a:off x="2697" y="1450"/>
              <a:ext cx="406" cy="3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000000"/>
              </a:outerShdw>
            </a:effectLst>
          </p:spPr>
          <p:txBody>
            <a:bodyPr wrap="none">
              <a:spAutoFit/>
            </a:bodyPr>
            <a:lstStyle/>
            <a:p>
              <a:pPr marL="0" marR="0" lvl="0" indent="0" algn="l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ＭＳ Ｐゴシック" pitchFamily="-65" charset="-128"/>
                  <a:cs typeface="+mn-cs"/>
                </a:rPr>
                <a:t>MRO</a:t>
              </a:r>
              <a:endPara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endParaRPr>
            </a:p>
            <a:p>
              <a:pPr marL="0" marR="0" lvl="0" indent="0" algn="l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0" i="1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ＭＳ Ｐゴシック" pitchFamily="-65" charset="-128"/>
                  <a:cs typeface="+mn-cs"/>
                </a:rPr>
                <a:t>(NASA)</a:t>
              </a:r>
              <a:endParaRPr kumimoji="0" lang="en-US" sz="10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endParaRPr>
            </a:p>
          </p:txBody>
        </p:sp>
      </p:grpSp>
      <p:grpSp>
        <p:nvGrpSpPr>
          <p:cNvPr id="6" name="Group 15"/>
          <p:cNvGrpSpPr>
            <a:grpSpLocks/>
          </p:cNvGrpSpPr>
          <p:nvPr/>
        </p:nvGrpSpPr>
        <p:grpSpPr bwMode="auto">
          <a:xfrm>
            <a:off x="3865339" y="1687637"/>
            <a:ext cx="1355725" cy="814387"/>
            <a:chOff x="-133" y="2125"/>
            <a:chExt cx="1033" cy="646"/>
          </a:xfrm>
        </p:grpSpPr>
        <p:pic>
          <p:nvPicPr>
            <p:cNvPr id="7" name="Picture 16" descr="marsExpress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-133" y="2280"/>
              <a:ext cx="817" cy="4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8" name="Text Box 17"/>
            <p:cNvSpPr txBox="1">
              <a:spLocks noChangeArrowheads="1"/>
            </p:cNvSpPr>
            <p:nvPr/>
          </p:nvSpPr>
          <p:spPr bwMode="auto">
            <a:xfrm>
              <a:off x="-79" y="2125"/>
              <a:ext cx="979" cy="45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000000"/>
              </a:outerShdw>
            </a:effectLst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ＭＳ Ｐゴシック" pitchFamily="-65" charset="-128"/>
                  <a:cs typeface="+mn-cs"/>
                </a:rPr>
                <a:t>Mars Express</a:t>
              </a:r>
              <a:r>
                <a:rPr kumimoji="0" lang="en-US" sz="10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ＭＳ Ｐゴシック" pitchFamily="-65" charset="-128"/>
                  <a:cs typeface="+mn-cs"/>
                </a:rPr>
                <a:t>  </a:t>
              </a:r>
              <a:r>
                <a:rPr kumimoji="0" lang="en-US" sz="900" b="0" i="1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ＭＳ Ｐゴシック" pitchFamily="-65" charset="-128"/>
                  <a:cs typeface="+mn-cs"/>
                </a:rPr>
                <a:t>(ESA)</a:t>
              </a:r>
              <a:endParaRPr kumimoji="0" lang="en-US" sz="10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endParaRPr>
            </a:p>
            <a:p>
              <a:pPr marL="0" marR="0" lvl="0" indent="0" algn="ct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endParaRPr>
            </a:p>
          </p:txBody>
        </p:sp>
      </p:grpSp>
      <p:pic>
        <p:nvPicPr>
          <p:cNvPr id="9" name="Picture 19" descr="MRO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49327" y="3150419"/>
            <a:ext cx="985838" cy="78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 Box 20"/>
          <p:cNvSpPr txBox="1">
            <a:spLocks noChangeArrowheads="1"/>
          </p:cNvSpPr>
          <p:nvPr/>
        </p:nvSpPr>
        <p:spPr bwMode="auto">
          <a:xfrm>
            <a:off x="4009355" y="2721794"/>
            <a:ext cx="1285875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0000"/>
            </a:outerShdw>
          </a:effectLst>
        </p:spPr>
        <p:txBody>
          <a:bodyPr>
            <a:spAutoFit/>
          </a:bodyPr>
          <a:lstStyle/>
          <a:p>
            <a:pPr marL="0" marR="0" lvl="0" indent="0" algn="l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Mars Odyssey</a:t>
            </a: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</a:t>
            </a:r>
            <a:r>
              <a:rPr kumimoji="0" lang="en-US" sz="1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</a:t>
            </a: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(NASA)</a:t>
            </a:r>
            <a:endParaRPr kumimoji="0" lang="en-US" sz="10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pic>
        <p:nvPicPr>
          <p:cNvPr id="11" name="Picture 22" descr="mer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0954" y="5288087"/>
            <a:ext cx="766763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 Box 24"/>
          <p:cNvSpPr txBox="1">
            <a:spLocks noChangeArrowheads="1"/>
          </p:cNvSpPr>
          <p:nvPr/>
        </p:nvSpPr>
        <p:spPr bwMode="auto">
          <a:xfrm>
            <a:off x="1682029" y="4724524"/>
            <a:ext cx="1106488" cy="41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Opportunity </a:t>
            </a:r>
            <a:r>
              <a:rPr kumimoji="0" lang="en-US" sz="1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 </a:t>
            </a: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 A)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2003-2018      </a:t>
            </a:r>
            <a:endParaRPr kumimoji="0" lang="en-US" sz="10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sp>
        <p:nvSpPr>
          <p:cNvPr id="15" name="Text Box 40"/>
          <p:cNvSpPr txBox="1">
            <a:spLocks noChangeArrowheads="1"/>
          </p:cNvSpPr>
          <p:nvPr/>
        </p:nvSpPr>
        <p:spPr bwMode="auto">
          <a:xfrm>
            <a:off x="4297387" y="5157192"/>
            <a:ext cx="10382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Curiosity</a:t>
            </a:r>
            <a:r>
              <a:rPr kumimoji="0" lang="en-US" sz="1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  </a:t>
            </a: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(NASA)</a:t>
            </a:r>
            <a:endParaRPr kumimoji="0" lang="en-US" sz="10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pic>
        <p:nvPicPr>
          <p:cNvPr id="16" name="Picture 41" descr="marsScienceLab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65116" y="5549924"/>
            <a:ext cx="896938" cy="68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Line 47"/>
          <p:cNvSpPr>
            <a:spLocks noChangeShapeType="1"/>
          </p:cNvSpPr>
          <p:nvPr/>
        </p:nvSpPr>
        <p:spPr bwMode="auto">
          <a:xfrm>
            <a:off x="3793331" y="949449"/>
            <a:ext cx="0" cy="5357813"/>
          </a:xfrm>
          <a:prstGeom prst="line">
            <a:avLst/>
          </a:prstGeom>
          <a:noFill/>
          <a:ln w="9525">
            <a:solidFill>
              <a:srgbClr val="BCAA92"/>
            </a:solidFill>
            <a:round/>
            <a:headEnd/>
            <a:tailEnd/>
          </a:ln>
        </p:spPr>
        <p:txBody>
          <a:bodyPr wrap="none" lIns="91411" tIns="45706" rIns="91411" bIns="45706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" name="Text Box 50"/>
          <p:cNvSpPr txBox="1">
            <a:spLocks noChangeArrowheads="1"/>
          </p:cNvSpPr>
          <p:nvPr/>
        </p:nvSpPr>
        <p:spPr bwMode="auto">
          <a:xfrm>
            <a:off x="646979" y="1663824"/>
            <a:ext cx="1841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11" tIns="45706" rIns="91411" bIns="45706">
            <a:spAutoFit/>
          </a:bodyPr>
          <a:lstStyle/>
          <a:p>
            <a:pPr marL="0" marR="0" lvl="0" indent="0" algn="l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6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MS PGothic" pitchFamily="34" charset="-128"/>
              <a:cs typeface="+mn-cs"/>
            </a:endParaRPr>
          </a:p>
        </p:txBody>
      </p:sp>
      <p:sp>
        <p:nvSpPr>
          <p:cNvPr id="19" name="Text Box 35"/>
          <p:cNvSpPr txBox="1">
            <a:spLocks noChangeArrowheads="1"/>
          </p:cNvSpPr>
          <p:nvPr/>
        </p:nvSpPr>
        <p:spPr bwMode="auto">
          <a:xfrm>
            <a:off x="6713958" y="2757612"/>
            <a:ext cx="1039813" cy="93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Exomars</a:t>
            </a: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Trace Gas orbiter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(ESA-Russia)</a:t>
            </a:r>
            <a:endParaRPr kumimoji="0" lang="en-US" sz="10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sp>
        <p:nvSpPr>
          <p:cNvPr id="21" name="Text Box 35"/>
          <p:cNvSpPr txBox="1">
            <a:spLocks noChangeArrowheads="1"/>
          </p:cNvSpPr>
          <p:nvPr/>
        </p:nvSpPr>
        <p:spPr bwMode="auto">
          <a:xfrm>
            <a:off x="5680000" y="1556792"/>
            <a:ext cx="881062" cy="86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MAVE</a:t>
            </a:r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N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Areonomy</a:t>
            </a:r>
            <a:r>
              <a:rPr kumimoji="0" lang="en-US" sz="1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 </a:t>
            </a: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(NASA)</a:t>
            </a:r>
            <a:endParaRPr kumimoji="0" lang="en-US" sz="11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pic>
        <p:nvPicPr>
          <p:cNvPr id="22" name="Picture 2" descr="Maven.png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346625" y="1842542"/>
            <a:ext cx="1257300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Rectangle 2"/>
          <p:cNvSpPr txBox="1">
            <a:spLocks noChangeArrowheads="1"/>
          </p:cNvSpPr>
          <p:nvPr/>
        </p:nvSpPr>
        <p:spPr bwMode="auto">
          <a:xfrm>
            <a:off x="4346449" y="116632"/>
            <a:ext cx="57689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11" tIns="45706" rIns="91411" bIns="45706" anchor="ctr"/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FFCC00"/>
                </a:solidFill>
                <a:effectLst/>
                <a:uLnTx/>
                <a:uFillTx/>
                <a:latin typeface="Arial"/>
                <a:ea typeface="MS PGothic" pitchFamily="34" charset="-128"/>
                <a:cs typeface="+mn-cs"/>
              </a:rPr>
              <a:t>Missions </a:t>
            </a:r>
            <a:r>
              <a:rPr lang="en-US" sz="2800" b="1" kern="0" dirty="0">
                <a:solidFill>
                  <a:srgbClr val="FFCC00"/>
                </a:solidFill>
                <a:latin typeface="Arial"/>
                <a:ea typeface="MS PGothic" pitchFamily="34" charset="-128"/>
              </a:rPr>
              <a:t>to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FFCC00"/>
                </a:solidFill>
                <a:effectLst/>
                <a:uLnTx/>
                <a:uFillTx/>
                <a:latin typeface="Arial"/>
                <a:ea typeface="MS PGothic" pitchFamily="34" charset="-128"/>
                <a:cs typeface="+mn-cs"/>
              </a:rPr>
              <a:t> Mars </a:t>
            </a:r>
            <a:endParaRPr kumimoji="0" lang="en-US" sz="2000" b="1" i="0" u="none" strike="noStrike" kern="0" cap="none" spc="0" normalizeH="0" baseline="0" noProof="0" dirty="0">
              <a:ln>
                <a:noFill/>
              </a:ln>
              <a:solidFill>
                <a:srgbClr val="FFCC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26" name="Picture 52" descr="MG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031799" y="3089523"/>
            <a:ext cx="949325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36" descr="pheonix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225477" y="5424455"/>
            <a:ext cx="767654" cy="776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Text Box 19"/>
          <p:cNvSpPr txBox="1">
            <a:spLocks noChangeArrowheads="1"/>
          </p:cNvSpPr>
          <p:nvPr/>
        </p:nvSpPr>
        <p:spPr bwMode="auto">
          <a:xfrm>
            <a:off x="1417067" y="6021288"/>
            <a:ext cx="785812" cy="446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Phoenix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(NASA)</a:t>
            </a: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</a:t>
            </a:r>
            <a:r>
              <a:rPr kumimoji="0" lang="en-US" sz="1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2008</a:t>
            </a:r>
            <a:endParaRPr kumimoji="0" lang="en-US" sz="11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sp>
        <p:nvSpPr>
          <p:cNvPr id="29" name="Rectangle 34"/>
          <p:cNvSpPr>
            <a:spLocks noChangeArrowheads="1"/>
          </p:cNvSpPr>
          <p:nvPr/>
        </p:nvSpPr>
        <p:spPr bwMode="auto">
          <a:xfrm>
            <a:off x="746049" y="2432298"/>
            <a:ext cx="13573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11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Mars Global </a:t>
            </a:r>
          </a:p>
          <a:p>
            <a:pPr marL="0" marR="0" lvl="0" indent="0" algn="ctr" defTabSz="91411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Surveyor </a:t>
            </a:r>
            <a:r>
              <a:rPr kumimoji="0" lang="en-US" sz="1000" b="1" i="1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(NASA) </a:t>
            </a: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1996-2006</a:t>
            </a:r>
          </a:p>
        </p:txBody>
      </p:sp>
      <p:pic>
        <p:nvPicPr>
          <p:cNvPr id="30" name="Picture 55" descr="Marth-PathfinderSojournerMo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-47110" y="5693798"/>
            <a:ext cx="484187" cy="59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Rectangle 34"/>
          <p:cNvSpPr>
            <a:spLocks noChangeArrowheads="1"/>
          </p:cNvSpPr>
          <p:nvPr/>
        </p:nvSpPr>
        <p:spPr bwMode="auto">
          <a:xfrm>
            <a:off x="-383133" y="5431184"/>
            <a:ext cx="954088" cy="446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l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Pathfinder</a:t>
            </a:r>
          </a:p>
          <a:p>
            <a:pPr marL="0" marR="0" lvl="0" indent="0" algn="l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(NASA)</a:t>
            </a: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 </a:t>
            </a:r>
            <a:r>
              <a:rPr kumimoji="0" lang="en-US" sz="1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1996</a:t>
            </a:r>
            <a:endParaRPr kumimoji="0" lang="en-US" sz="11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sp>
        <p:nvSpPr>
          <p:cNvPr id="33" name="Text Box 24"/>
          <p:cNvSpPr txBox="1">
            <a:spLocks noChangeArrowheads="1"/>
          </p:cNvSpPr>
          <p:nvPr/>
        </p:nvSpPr>
        <p:spPr bwMode="auto">
          <a:xfrm>
            <a:off x="453304" y="5229200"/>
            <a:ext cx="977900" cy="46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0000"/>
            </a:outerShdw>
          </a:effectLst>
        </p:spPr>
        <p:txBody>
          <a:bodyPr wrap="none"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Spirit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</a:t>
            </a: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(NASA)</a:t>
            </a:r>
            <a:r>
              <a:rPr kumimoji="0" lang="en-US" sz="1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</a:t>
            </a:r>
            <a:r>
              <a:rPr kumimoji="0" lang="en-US" sz="8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2003-2011</a:t>
            </a:r>
            <a:endParaRPr kumimoji="0" lang="en-US" sz="105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pic>
        <p:nvPicPr>
          <p:cNvPr id="34" name="Picture 19" descr="MRO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6487290">
            <a:off x="2696245" y="2150442"/>
            <a:ext cx="437173" cy="6448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" name="Text Box 35"/>
          <p:cNvSpPr txBox="1">
            <a:spLocks noChangeArrowheads="1"/>
          </p:cNvSpPr>
          <p:nvPr/>
        </p:nvSpPr>
        <p:spPr bwMode="auto">
          <a:xfrm>
            <a:off x="2209155" y="1782483"/>
            <a:ext cx="1309688" cy="5693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Mangalayan</a:t>
            </a:r>
            <a:endParaRPr kumimoji="0" lang="en-US" sz="11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(India) 2013-2022</a:t>
            </a:r>
          </a:p>
        </p:txBody>
      </p:sp>
      <p:pic>
        <p:nvPicPr>
          <p:cNvPr id="36" name="Picture 2" descr="http://photos.state.gov/libraries/america/3239/2012_week_3/08212012_pia16079-640_600.jpg"/>
          <p:cNvPicPr>
            <a:picLocks noChangeAspect="1" noChangeArrowheads="1"/>
          </p:cNvPicPr>
          <p:nvPr/>
        </p:nvPicPr>
        <p:blipFill>
          <a:blip r:embed="rId15" cstate="screen">
            <a:duotone>
              <a:prstClr val="black"/>
              <a:srgbClr val="D9C3A5">
                <a:tint val="50000"/>
                <a:satMod val="180000"/>
              </a:srgbClr>
            </a:duotone>
          </a:blip>
          <a:srcRect/>
          <a:stretch>
            <a:fillRect/>
          </a:stretch>
        </p:blipFill>
        <p:spPr bwMode="auto">
          <a:xfrm>
            <a:off x="5574576" y="6024009"/>
            <a:ext cx="224743" cy="121347"/>
          </a:xfrm>
          <a:prstGeom prst="rect">
            <a:avLst/>
          </a:prstGeom>
          <a:noFill/>
        </p:spPr>
      </p:pic>
      <p:pic>
        <p:nvPicPr>
          <p:cNvPr id="37" name="Picture 37" descr="pheonix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789411" y="5507012"/>
            <a:ext cx="91757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" name="Text Box 38"/>
          <p:cNvSpPr txBox="1">
            <a:spLocks noChangeArrowheads="1"/>
          </p:cNvSpPr>
          <p:nvPr/>
        </p:nvSpPr>
        <p:spPr bwMode="auto">
          <a:xfrm>
            <a:off x="2789014" y="5148481"/>
            <a:ext cx="1076325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InSight</a:t>
            </a: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(NASA-CNES-DLR)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2018-2022</a:t>
            </a:r>
            <a:endParaRPr kumimoji="0" lang="en-US" sz="14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sp>
        <p:nvSpPr>
          <p:cNvPr id="39" name="Text Box 38"/>
          <p:cNvSpPr txBox="1">
            <a:spLocks noChangeArrowheads="1"/>
          </p:cNvSpPr>
          <p:nvPr/>
        </p:nvSpPr>
        <p:spPr bwMode="auto">
          <a:xfrm>
            <a:off x="6931892" y="5002337"/>
            <a:ext cx="1214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Perseverance </a:t>
            </a:r>
            <a:r>
              <a:rPr kumimoji="0" lang="en-US" sz="10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(NASA)</a:t>
            </a:r>
            <a:endParaRPr kumimoji="0" lang="en-US" sz="12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sp>
        <p:nvSpPr>
          <p:cNvPr id="40" name="Text Box 35"/>
          <p:cNvSpPr txBox="1">
            <a:spLocks noChangeArrowheads="1"/>
          </p:cNvSpPr>
          <p:nvPr/>
        </p:nvSpPr>
        <p:spPr bwMode="auto">
          <a:xfrm>
            <a:off x="7825779" y="1700808"/>
            <a:ext cx="11668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Emirates 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Mars Mission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HOPE</a:t>
            </a:r>
          </a:p>
        </p:txBody>
      </p:sp>
      <p:pic>
        <p:nvPicPr>
          <p:cNvPr id="41" name="EXOMARS_TGOViews-side2-filtered.png"/>
          <p:cNvPicPr>
            <a:picLocks noChangeAspect="1"/>
          </p:cNvPicPr>
          <p:nvPr/>
        </p:nvPicPr>
        <p:blipFill>
          <a:blip r:embed="rId17" cstate="print">
            <a:lum bright="20000"/>
          </a:blip>
          <a:srcRect l="27996" t="20121" r="35596" b="20587"/>
          <a:stretch>
            <a:fillRect/>
          </a:stretch>
        </p:blipFill>
        <p:spPr>
          <a:xfrm rot="21060000" flipH="1">
            <a:off x="7012408" y="2044824"/>
            <a:ext cx="604838" cy="738188"/>
          </a:xfrm>
          <a:prstGeom prst="rect">
            <a:avLst/>
          </a:prstGeom>
          <a:ln w="12700">
            <a:miter lim="400000"/>
          </a:ln>
          <a:effectLst>
            <a:outerShdw blurRad="127000" dist="63500" dir="2700000" rotWithShape="0">
              <a:srgbClr val="000000">
                <a:alpha val="60000"/>
              </a:srgbClr>
            </a:outerShdw>
          </a:effectLst>
        </p:spPr>
      </p:pic>
      <p:pic>
        <p:nvPicPr>
          <p:cNvPr id="43" name="Picture 32" descr="MAVEN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7918474" y="3356992"/>
            <a:ext cx="9874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" name="Text Box 35"/>
          <p:cNvSpPr txBox="1">
            <a:spLocks noChangeArrowheads="1"/>
          </p:cNvSpPr>
          <p:nvPr/>
        </p:nvSpPr>
        <p:spPr bwMode="auto">
          <a:xfrm>
            <a:off x="8004172" y="4293096"/>
            <a:ext cx="1166813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ＭＳ Ｐゴシック" pitchFamily="-65" charset="-128"/>
                <a:cs typeface="Arial"/>
              </a:rPr>
              <a:t>↑</a:t>
            </a:r>
            <a:endParaRPr kumimoji="0" lang="en-US" sz="14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Tianwen-1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Yu Gothic UI Semilight"/>
                <a:ea typeface="ＭＳ Ｐゴシック" pitchFamily="-65" charset="-128"/>
                <a:cs typeface="+mn-cs"/>
              </a:rPr>
              <a:t>(China)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Yu Gothic UI Semilight"/>
                <a:ea typeface="ＭＳ Ｐゴシック" pitchFamily="-65" charset="-128"/>
                <a:cs typeface="+mn-cs"/>
              </a:rPr>
              <a:t>Zhurong</a:t>
            </a: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Yu Gothic UI Semilight"/>
                <a:ea typeface="ＭＳ Ｐゴシック" pitchFamily="-65" charset="-128"/>
                <a:cs typeface="+mn-cs"/>
              </a:rPr>
              <a:t> Lander</a:t>
            </a:r>
            <a:endParaRPr kumimoji="0" lang="en-US" sz="14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Yu Gothic UI Semilight"/>
              <a:ea typeface="ＭＳ Ｐゴシック" pitchFamily="-65" charset="-128"/>
              <a:cs typeface="+mn-cs"/>
            </a:endParaRP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Yu Gothic UI Semilight"/>
                <a:ea typeface="Yu Gothic UI Semilight"/>
                <a:cs typeface="+mn-cs"/>
              </a:rPr>
              <a:t>↓</a:t>
            </a:r>
            <a:endParaRPr kumimoji="0" lang="en-US" sz="14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pic>
        <p:nvPicPr>
          <p:cNvPr id="45" name="Picture 14" descr="mer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651321" y="5726137"/>
            <a:ext cx="693738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" name="Picture 41" descr="marsScienceLab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6745659" y="5451599"/>
            <a:ext cx="836613" cy="76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" name="Picture 14" descr="mer"/>
          <p:cNvPicPr>
            <a:picLocks noChangeAspect="1" noChangeArrowheads="1"/>
          </p:cNvPicPr>
          <p:nvPr/>
        </p:nvPicPr>
        <p:blipFill>
          <a:blip r:embed="rId19" cstate="print"/>
          <a:srcRect t="23250"/>
          <a:stretch>
            <a:fillRect/>
          </a:stretch>
        </p:blipFill>
        <p:spPr bwMode="auto">
          <a:xfrm>
            <a:off x="8331197" y="5809233"/>
            <a:ext cx="5953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6" name="Picture 2" descr="Mars Hope Probe.png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8110685" y="2275607"/>
            <a:ext cx="1011238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" name="Picture 2" descr="File:Mars Helicopter Ingenuity (transparent background).png"/>
          <p:cNvPicPr>
            <a:picLocks noChangeAspect="1" noChangeArrowheads="1"/>
          </p:cNvPicPr>
          <p:nvPr/>
        </p:nvPicPr>
        <p:blipFill>
          <a:blip r:embed="rId22" cstate="print">
            <a:lum bright="20000"/>
          </a:blip>
          <a:srcRect/>
          <a:stretch>
            <a:fillRect/>
          </a:stretch>
        </p:blipFill>
        <p:spPr bwMode="auto">
          <a:xfrm>
            <a:off x="6859959" y="4754687"/>
            <a:ext cx="642938" cy="325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8" name="Text Box 24"/>
          <p:cNvSpPr txBox="1">
            <a:spLocks noChangeArrowheads="1"/>
          </p:cNvSpPr>
          <p:nvPr/>
        </p:nvSpPr>
        <p:spPr bwMode="auto">
          <a:xfrm>
            <a:off x="6788522" y="4430837"/>
            <a:ext cx="738187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0000"/>
            </a:outerShdw>
          </a:effectLst>
        </p:spPr>
        <p:txBody>
          <a:bodyPr wrap="none"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Ingenuity</a:t>
            </a:r>
            <a:endParaRPr kumimoji="0" lang="en-US" sz="14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sp>
        <p:nvSpPr>
          <p:cNvPr id="47" name="Text Box 30"/>
          <p:cNvSpPr txBox="1">
            <a:spLocks noChangeArrowheads="1"/>
          </p:cNvSpPr>
          <p:nvPr/>
        </p:nvSpPr>
        <p:spPr bwMode="auto">
          <a:xfrm>
            <a:off x="5203640" y="1001840"/>
            <a:ext cx="2262099" cy="369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11" tIns="45706" rIns="91411" bIns="45706">
            <a:spAutoFit/>
          </a:bodyPr>
          <a:lstStyle>
            <a:defPPr>
              <a:defRPr lang="fr-FR"/>
            </a:defPPr>
            <a:lvl1pPr marR="0" lvl="0" indent="0" defTabSz="914400" eaLnBrk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1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Black" panose="020B0A04020102020204" pitchFamily="34" charset="0"/>
                <a:ea typeface="MS PGothic" pitchFamily="34" charset="-128"/>
              </a:defRPr>
            </a:lvl1pPr>
          </a:lstStyle>
          <a:p>
            <a:pPr marL="0" marR="0" lvl="0" indent="0" algn="l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Black" panose="020B0A04020102020204" pitchFamily="34" charset="0"/>
                <a:ea typeface="MS PGothic" pitchFamily="34" charset="-128"/>
                <a:cs typeface="+mn-cs"/>
              </a:rPr>
              <a:t>In Operations </a:t>
            </a:r>
          </a:p>
        </p:txBody>
      </p:sp>
      <p:sp>
        <p:nvSpPr>
          <p:cNvPr id="49" name="Text Box 27">
            <a:extLst>
              <a:ext uri="{FF2B5EF4-FFF2-40B4-BE49-F238E27FC236}">
                <a16:creationId xmlns:a16="http://schemas.microsoft.com/office/drawing/2014/main" id="{D9D31689-20FF-49A3-8D4E-81260D46E4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97044" y="425252"/>
            <a:ext cx="2349821" cy="8309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11" tIns="45706" rIns="91411" bIns="45706">
            <a:spAutoFit/>
          </a:bodyPr>
          <a:lstStyle/>
          <a:p>
            <a:pPr marL="0" marR="0" lvl="0" indent="0" algn="l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FFFFFF"/>
                </a:solidFill>
                <a:latin typeface="Arial Black" panose="020B0A04020102020204" pitchFamily="34" charset="0"/>
                <a:ea typeface="MS PGothic" pitchFamily="34" charset="-128"/>
              </a:rPr>
              <a:t>Upcoming Missions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Black" panose="020B0A04020102020204" pitchFamily="34" charset="0"/>
                <a:ea typeface="MS PGothic" pitchFamily="34" charset="-128"/>
                <a:cs typeface="+mn-cs"/>
              </a:rPr>
              <a:t> :</a:t>
            </a:r>
          </a:p>
        </p:txBody>
      </p:sp>
      <p:sp>
        <p:nvSpPr>
          <p:cNvPr id="50" name="Text Box 35">
            <a:extLst>
              <a:ext uri="{FF2B5EF4-FFF2-40B4-BE49-F238E27FC236}">
                <a16:creationId xmlns:a16="http://schemas.microsoft.com/office/drawing/2014/main" id="{11CBB19C-BA3C-4671-9E2A-3291898222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59726" y="3716362"/>
            <a:ext cx="1113165" cy="1207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Exomars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Rosalind Franklin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(Rover, ESA)</a:t>
            </a:r>
            <a:endParaRPr kumimoji="0" lang="en-US" sz="10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</a:t>
            </a:r>
            <a:r>
              <a:rPr kumimoji="0" lang="en-US" sz="1000" b="0" i="1" u="none" strike="sng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2022</a:t>
            </a:r>
            <a:r>
              <a:rPr kumimoji="0" lang="en-US" sz="10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=&gt;2028 ?)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                                                                                 </a:t>
            </a:r>
            <a:endParaRPr kumimoji="0" lang="en-US" sz="12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pic>
        <p:nvPicPr>
          <p:cNvPr id="51" name="Picture 34" descr="msr">
            <a:extLst>
              <a:ext uri="{FF2B5EF4-FFF2-40B4-BE49-F238E27FC236}">
                <a16:creationId xmlns:a16="http://schemas.microsoft.com/office/drawing/2014/main" id="{B9BD52B3-BE83-4316-BEE2-195C804571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10627493" y="4509120"/>
            <a:ext cx="1223963" cy="167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" name="Picture 4" descr="Résultat de recherche d'images pour &quot;mmx mars&quot;">
            <a:extLst>
              <a:ext uri="{FF2B5EF4-FFF2-40B4-BE49-F238E27FC236}">
                <a16:creationId xmlns:a16="http://schemas.microsoft.com/office/drawing/2014/main" id="{8CB2FDF4-4C31-4116-8F31-7C6272D344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4" cstate="print">
            <a:lum bright="-10000"/>
          </a:blip>
          <a:srcRect/>
          <a:stretch>
            <a:fillRect/>
          </a:stretch>
        </p:blipFill>
        <p:spPr bwMode="auto">
          <a:xfrm>
            <a:off x="9503642" y="2001962"/>
            <a:ext cx="714375" cy="60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" name="Picture 6" descr="Résultat de recherche d'images pour &quot;mmx mars&quot;">
            <a:extLst>
              <a:ext uri="{FF2B5EF4-FFF2-40B4-BE49-F238E27FC236}">
                <a16:creationId xmlns:a16="http://schemas.microsoft.com/office/drawing/2014/main" id="{276E161F-6172-4109-983A-546C5C7160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 rot="1621026">
            <a:off x="9609334" y="1142075"/>
            <a:ext cx="806450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" name="Picture 19" descr="MRO">
            <a:extLst>
              <a:ext uri="{FF2B5EF4-FFF2-40B4-BE49-F238E27FC236}">
                <a16:creationId xmlns:a16="http://schemas.microsoft.com/office/drawing/2014/main" id="{9FAB0C75-427E-4B49-A69E-20EC1BD130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5112710" flipH="1">
            <a:off x="12814470" y="2869630"/>
            <a:ext cx="507491" cy="7496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0" name="Text Box 35">
            <a:extLst>
              <a:ext uri="{FF2B5EF4-FFF2-40B4-BE49-F238E27FC236}">
                <a16:creationId xmlns:a16="http://schemas.microsoft.com/office/drawing/2014/main" id="{EFC5CD29-AB54-4DB1-9A1A-A8B951446D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90275" y="2645433"/>
            <a:ext cx="1238250" cy="430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“</a:t>
            </a:r>
            <a:r>
              <a:rPr kumimoji="0" lang="en-US" sz="1100" b="1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Mangalayan</a:t>
            </a: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2”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</a:t>
            </a:r>
            <a:r>
              <a:rPr kumimoji="0" lang="en-US" sz="1100" b="0" i="1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Inde</a:t>
            </a:r>
            <a:r>
              <a:rPr kumimoji="0" lang="en-US" sz="11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)</a:t>
            </a:r>
          </a:p>
        </p:txBody>
      </p:sp>
      <p:sp>
        <p:nvSpPr>
          <p:cNvPr id="61" name="Text Box 35">
            <a:extLst>
              <a:ext uri="{FF2B5EF4-FFF2-40B4-BE49-F238E27FC236}">
                <a16:creationId xmlns:a16="http://schemas.microsoft.com/office/drawing/2014/main" id="{84587982-6AAC-4F2A-98C0-57F67FE618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18017" y="1646362"/>
            <a:ext cx="1238250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MMX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(Mars Moon </a:t>
            </a:r>
            <a:r>
              <a:rPr kumimoji="0" lang="en-US" sz="1050" b="0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eXploration</a:t>
            </a: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)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(Japan), 2026</a:t>
            </a:r>
          </a:p>
        </p:txBody>
      </p:sp>
      <p:sp>
        <p:nvSpPr>
          <p:cNvPr id="62" name="Text Box 38">
            <a:extLst>
              <a:ext uri="{FF2B5EF4-FFF2-40B4-BE49-F238E27FC236}">
                <a16:creationId xmlns:a16="http://schemas.microsoft.com/office/drawing/2014/main" id="{AE488674-DC47-4C93-831B-DF9B716FE4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02043" y="4145087"/>
            <a:ext cx="1139825" cy="1277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Mars Sample Return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(NASA-ESA)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&gt;2028</a:t>
            </a:r>
            <a:endParaRPr kumimoji="0" lang="en-US" sz="16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sp>
        <p:nvSpPr>
          <p:cNvPr id="63" name="ZoneTexte 62">
            <a:extLst>
              <a:ext uri="{FF2B5EF4-FFF2-40B4-BE49-F238E27FC236}">
                <a16:creationId xmlns:a16="http://schemas.microsoft.com/office/drawing/2014/main" id="{EFAF6ECB-C487-4350-821E-84C4A1A190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32204" y="2573462"/>
            <a:ext cx="7175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400" b="0" i="1" u="none" strike="noStrike" kern="1200" cap="none" spc="0" normalizeH="0" baseline="0" noProof="0">
                <a:ln>
                  <a:noFill/>
                </a:ln>
                <a:solidFill>
                  <a:srgbClr val="CC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Phobos</a:t>
            </a:r>
          </a:p>
        </p:txBody>
      </p:sp>
      <p:pic>
        <p:nvPicPr>
          <p:cNvPr id="64" name="Image 63" descr="exomars.gif">
            <a:extLst>
              <a:ext uri="{FF2B5EF4-FFF2-40B4-BE49-F238E27FC236}">
                <a16:creationId xmlns:a16="http://schemas.microsoft.com/office/drawing/2014/main" id="{131E3604-4199-4DDC-BB6F-0BFB32D2F882}"/>
              </a:ext>
            </a:extLst>
          </p:cNvPr>
          <p:cNvPicPr>
            <a:picLocks noChangeAspect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121923" y="5245125"/>
            <a:ext cx="1141413" cy="992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5" name="Line 47">
            <a:extLst>
              <a:ext uri="{FF2B5EF4-FFF2-40B4-BE49-F238E27FC236}">
                <a16:creationId xmlns:a16="http://schemas.microsoft.com/office/drawing/2014/main" id="{0B3D9F1B-CB87-46DA-B503-6939DF65255B}"/>
              </a:ext>
            </a:extLst>
          </p:cNvPr>
          <p:cNvSpPr>
            <a:spLocks noChangeShapeType="1"/>
          </p:cNvSpPr>
          <p:nvPr/>
        </p:nvSpPr>
        <p:spPr bwMode="auto">
          <a:xfrm>
            <a:off x="9098977" y="1023515"/>
            <a:ext cx="0" cy="5357813"/>
          </a:xfrm>
          <a:prstGeom prst="line">
            <a:avLst/>
          </a:prstGeom>
          <a:noFill/>
          <a:ln w="9525">
            <a:solidFill>
              <a:srgbClr val="BCAA92"/>
            </a:solidFill>
            <a:round/>
            <a:headEnd/>
            <a:tailEnd/>
          </a:ln>
        </p:spPr>
        <p:txBody>
          <a:bodyPr wrap="none" lIns="91411" tIns="45706" rIns="91411" bIns="45706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66" name="Picture 4" descr="https://upload.wikimedia.org/wikipedia/commons/7/75/Viking_spacecraft.jpg">
            <a:extLst>
              <a:ext uri="{FF2B5EF4-FFF2-40B4-BE49-F238E27FC236}">
                <a16:creationId xmlns:a16="http://schemas.microsoft.com/office/drawing/2014/main" id="{8CB18E5D-3ED3-4F24-A8DB-855988A310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7" cstate="print"/>
          <a:srcRect t="11535" b="15349"/>
          <a:stretch>
            <a:fillRect/>
          </a:stretch>
        </p:blipFill>
        <p:spPr bwMode="auto">
          <a:xfrm rot="21028347">
            <a:off x="-1781513" y="2997598"/>
            <a:ext cx="880741" cy="578224"/>
          </a:xfrm>
          <a:prstGeom prst="rect">
            <a:avLst/>
          </a:prstGeom>
          <a:noFill/>
          <a:effectLst>
            <a:softEdge rad="12700"/>
          </a:effectLst>
        </p:spPr>
      </p:pic>
      <p:pic>
        <p:nvPicPr>
          <p:cNvPr id="67" name="Image 66" descr="viking_lander.gif">
            <a:extLst>
              <a:ext uri="{FF2B5EF4-FFF2-40B4-BE49-F238E27FC236}">
                <a16:creationId xmlns:a16="http://schemas.microsoft.com/office/drawing/2014/main" id="{5ACE6079-600C-49F0-81C9-A3A696F2AA39}"/>
              </a:ext>
            </a:extLst>
          </p:cNvPr>
          <p:cNvPicPr>
            <a:picLocks noChangeAspect="1"/>
          </p:cNvPicPr>
          <p:nvPr/>
        </p:nvPicPr>
        <p:blipFill>
          <a:blip r:embed="rId28" cstate="print"/>
          <a:srcRect t="2691" r="4642" b="3698"/>
          <a:stretch>
            <a:fillRect/>
          </a:stretch>
        </p:blipFill>
        <p:spPr>
          <a:xfrm>
            <a:off x="-1241398" y="5670614"/>
            <a:ext cx="894853" cy="854729"/>
          </a:xfrm>
          <a:prstGeom prst="rect">
            <a:avLst/>
          </a:prstGeom>
        </p:spPr>
      </p:pic>
      <p:pic>
        <p:nvPicPr>
          <p:cNvPr id="68" name="Picture 4" descr="https://upload.wikimedia.org/wikipedia/commons/7/75/Viking_spacecraft.jpg">
            <a:extLst>
              <a:ext uri="{FF2B5EF4-FFF2-40B4-BE49-F238E27FC236}">
                <a16:creationId xmlns:a16="http://schemas.microsoft.com/office/drawing/2014/main" id="{45B67CC7-B1F9-4315-952C-4E4F9FF31A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9" cstate="print"/>
          <a:srcRect t="11535" b="15349"/>
          <a:stretch>
            <a:fillRect/>
          </a:stretch>
        </p:blipFill>
        <p:spPr bwMode="auto">
          <a:xfrm>
            <a:off x="-1226311" y="3207555"/>
            <a:ext cx="1388876" cy="797509"/>
          </a:xfrm>
          <a:prstGeom prst="rect">
            <a:avLst/>
          </a:prstGeom>
          <a:noFill/>
          <a:effectLst>
            <a:softEdge rad="12700"/>
          </a:effectLst>
        </p:spPr>
      </p:pic>
      <p:sp>
        <p:nvSpPr>
          <p:cNvPr id="69" name="Rectangle 34">
            <a:extLst>
              <a:ext uri="{FF2B5EF4-FFF2-40B4-BE49-F238E27FC236}">
                <a16:creationId xmlns:a16="http://schemas.microsoft.com/office/drawing/2014/main" id="{21F3D1A7-4670-47D3-8D45-A672297A82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56280" y="2787291"/>
            <a:ext cx="1357312" cy="46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rgbClr val="000000"/>
            </a:outerShdw>
          </a:effectLst>
        </p:spPr>
        <p:txBody>
          <a:bodyPr lIns="91411" tIns="45706" rIns="91411" bIns="45706">
            <a:spAutoFit/>
          </a:bodyPr>
          <a:lstStyle/>
          <a:p>
            <a:pPr marL="0" marR="0" lvl="0" indent="0" algn="ctr" defTabSz="91411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Viking Orbiters</a:t>
            </a:r>
            <a:r>
              <a:rPr kumimoji="0" lang="en-US" sz="1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(NASA, 1976 - 1980 </a:t>
            </a: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)</a:t>
            </a:r>
          </a:p>
        </p:txBody>
      </p:sp>
      <p:sp>
        <p:nvSpPr>
          <p:cNvPr id="70" name="Rectangle 34">
            <a:extLst>
              <a:ext uri="{FF2B5EF4-FFF2-40B4-BE49-F238E27FC236}">
                <a16:creationId xmlns:a16="http://schemas.microsoft.com/office/drawing/2014/main" id="{9ADFDAA9-D859-453B-A0A6-7306AF135E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711211" y="4956202"/>
            <a:ext cx="1400086" cy="430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rgbClr val="000000"/>
            </a:outerShdw>
          </a:effectLst>
        </p:spPr>
        <p:txBody>
          <a:bodyPr wrap="square" lIns="91411" tIns="45706" rIns="91411" bIns="45706">
            <a:spAutoFit/>
          </a:bodyPr>
          <a:lstStyle/>
          <a:p>
            <a:pPr marL="0" marR="0" lvl="0" indent="0" algn="ctr" defTabSz="91411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Viking Landers</a:t>
            </a:r>
            <a:r>
              <a:rPr kumimoji="0" lang="en-US" sz="1000" b="1" i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</a:t>
            </a:r>
            <a:r>
              <a:rPr kumimoji="0" lang="en-US" sz="1000" b="0" i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</a:t>
            </a: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NASA, 1976 - 1982 )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pic>
        <p:nvPicPr>
          <p:cNvPr id="71" name="Image 70" descr="viking_lander.gif">
            <a:extLst>
              <a:ext uri="{FF2B5EF4-FFF2-40B4-BE49-F238E27FC236}">
                <a16:creationId xmlns:a16="http://schemas.microsoft.com/office/drawing/2014/main" id="{5B06AD69-DF58-4CFD-B7F8-AC5167976EA2}"/>
              </a:ext>
            </a:extLst>
          </p:cNvPr>
          <p:cNvPicPr>
            <a:picLocks noChangeAspect="1"/>
          </p:cNvPicPr>
          <p:nvPr/>
        </p:nvPicPr>
        <p:blipFill>
          <a:blip r:embed="rId28" cstate="print">
            <a:lum contrast="-20000"/>
          </a:blip>
          <a:srcRect t="2691" r="4642" b="3698"/>
          <a:stretch>
            <a:fillRect/>
          </a:stretch>
        </p:blipFill>
        <p:spPr>
          <a:xfrm flipH="1">
            <a:off x="-1753347" y="5670614"/>
            <a:ext cx="526743" cy="503124"/>
          </a:xfrm>
          <a:prstGeom prst="rect">
            <a:avLst/>
          </a:prstGeom>
        </p:spPr>
      </p:pic>
      <p:pic>
        <p:nvPicPr>
          <p:cNvPr id="72" name="Picture 8" descr="https://upload.wikimedia.org/wikipedia/commons/1/11/Mariner09.jpg">
            <a:extLst>
              <a:ext uri="{FF2B5EF4-FFF2-40B4-BE49-F238E27FC236}">
                <a16:creationId xmlns:a16="http://schemas.microsoft.com/office/drawing/2014/main" id="{FA54662A-1F7F-4D36-AB34-2776C2F487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-2178861" y="1692340"/>
            <a:ext cx="1325224" cy="992592"/>
          </a:xfrm>
          <a:prstGeom prst="rect">
            <a:avLst/>
          </a:prstGeom>
          <a:noFill/>
          <a:effectLst>
            <a:softEdge rad="31750"/>
          </a:effectLst>
        </p:spPr>
      </p:pic>
      <p:sp>
        <p:nvSpPr>
          <p:cNvPr id="73" name="Rectangle 34">
            <a:extLst>
              <a:ext uri="{FF2B5EF4-FFF2-40B4-BE49-F238E27FC236}">
                <a16:creationId xmlns:a16="http://schemas.microsoft.com/office/drawing/2014/main" id="{4E2E6A63-7094-42C0-80A5-063C6E9792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-2327349" y="1556792"/>
            <a:ext cx="1606550" cy="3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rgbClr val="000000"/>
            </a:outerShdw>
          </a:effectLst>
        </p:spPr>
        <p:txBody>
          <a:bodyPr wrap="square" lIns="91411" tIns="45706" rIns="91411" bIns="45706">
            <a:spAutoFit/>
          </a:bodyPr>
          <a:lstStyle/>
          <a:p>
            <a:pPr marL="0" marR="0" lvl="0" indent="0" algn="ctr" defTabSz="91411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Mariner 9</a:t>
            </a:r>
          </a:p>
          <a:p>
            <a:pPr marL="0" marR="0" lvl="0" indent="0" algn="ctr" defTabSz="91411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(NASA, 1er orbiter, 1971)</a:t>
            </a:r>
          </a:p>
        </p:txBody>
      </p:sp>
      <p:sp>
        <p:nvSpPr>
          <p:cNvPr id="74" name="Text Box 38">
            <a:extLst>
              <a:ext uri="{FF2B5EF4-FFF2-40B4-BE49-F238E27FC236}">
                <a16:creationId xmlns:a16="http://schemas.microsoft.com/office/drawing/2014/main" id="{BD71992C-4525-4A69-A6F9-0A9007B7D5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138147" y="4824735"/>
            <a:ext cx="1139825" cy="6924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25399" dir="2700000" algn="ctr" rotWithShape="0">
              <a:srgbClr val="000000"/>
            </a:outerShdw>
          </a:effectLst>
        </p:spPr>
        <p:txBody>
          <a:bodyPr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Tianwen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 3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(China)</a:t>
            </a:r>
          </a:p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ＭＳ Ｐゴシック" pitchFamily="-65" charset="-128"/>
                <a:cs typeface="+mn-cs"/>
              </a:rPr>
              <a:t>&gt;2028</a:t>
            </a:r>
            <a:endParaRPr kumimoji="0" lang="en-US" sz="14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pitchFamily="-65" charset="-128"/>
              <a:cs typeface="+mn-cs"/>
            </a:endParaRPr>
          </a:p>
        </p:txBody>
      </p:sp>
      <p:sp>
        <p:nvSpPr>
          <p:cNvPr id="75" name="Text Box 30">
            <a:extLst>
              <a:ext uri="{FF2B5EF4-FFF2-40B4-BE49-F238E27FC236}">
                <a16:creationId xmlns:a16="http://schemas.microsoft.com/office/drawing/2014/main" id="{6615D2DD-DBE7-4B83-BC74-5D41A9B43B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0963" y="987434"/>
            <a:ext cx="2492377" cy="6463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11" tIns="45706" rIns="91411" bIns="45706">
            <a:spAutoFit/>
          </a:bodyPr>
          <a:lstStyle/>
          <a:p>
            <a:pPr marL="0" marR="0" lvl="0" indent="0" algn="l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Black" panose="020B0A04020102020204" pitchFamily="34" charset="0"/>
                <a:ea typeface="MS PGothic" pitchFamily="34" charset="-128"/>
                <a:cs typeface="+mn-cs"/>
              </a:rPr>
              <a:t>Past Missions</a:t>
            </a:r>
          </a:p>
          <a:p>
            <a:pPr marL="0" marR="0" lvl="0" indent="0" algn="l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MS PGothic" pitchFamily="34" charset="-128"/>
                <a:cs typeface="Arial" panose="020B0604020202020204" pitchFamily="34" charset="0"/>
              </a:rPr>
              <a:t>(major)</a:t>
            </a:r>
          </a:p>
        </p:txBody>
      </p:sp>
    </p:spTree>
    <p:extLst>
      <p:ext uri="{BB962C8B-B14F-4D97-AF65-F5344CB8AC3E}">
        <p14:creationId xmlns:p14="http://schemas.microsoft.com/office/powerpoint/2010/main" val="37720118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stronaut_fossi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21951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oneTexte 2">
            <a:extLst>
              <a:ext uri="{FF2B5EF4-FFF2-40B4-BE49-F238E27FC236}">
                <a16:creationId xmlns:a16="http://schemas.microsoft.com/office/drawing/2014/main" id="{FD08A30B-6316-4961-A30C-700D5E497DEB}"/>
              </a:ext>
            </a:extLst>
          </p:cNvPr>
          <p:cNvSpPr txBox="1"/>
          <p:nvPr/>
        </p:nvSpPr>
        <p:spPr>
          <a:xfrm>
            <a:off x="4081363" y="188640"/>
            <a:ext cx="38611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dirty="0">
                <a:solidFill>
                  <a:schemeClr val="bg1"/>
                </a:solidFill>
                <a:latin typeface="Calibri"/>
              </a:rPr>
              <a:t>Humans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on Mars ? </a:t>
            </a:r>
          </a:p>
        </p:txBody>
      </p:sp>
    </p:spTree>
    <p:extLst>
      <p:ext uri="{BB962C8B-B14F-4D97-AF65-F5344CB8AC3E}">
        <p14:creationId xmlns:p14="http://schemas.microsoft.com/office/powerpoint/2010/main" val="146453627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7938" name="Picture 2"/>
          <p:cNvPicPr>
            <a:picLocks noChangeAspect="1" noChangeArrowheads="1"/>
          </p:cNvPicPr>
          <p:nvPr/>
        </p:nvPicPr>
        <p:blipFill>
          <a:blip r:embed="rId2" cstate="print"/>
          <a:srcRect r="4908"/>
          <a:stretch>
            <a:fillRect/>
          </a:stretch>
        </p:blipFill>
        <p:spPr bwMode="auto">
          <a:xfrm>
            <a:off x="1705099" y="1"/>
            <a:ext cx="10513168" cy="6857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oneTexte 2"/>
          <p:cNvSpPr txBox="1"/>
          <p:nvPr/>
        </p:nvSpPr>
        <p:spPr>
          <a:xfrm>
            <a:off x="336947" y="188640"/>
            <a:ext cx="32742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Missions to Mars  </a:t>
            </a:r>
          </a:p>
        </p:txBody>
      </p:sp>
    </p:spTree>
    <p:extLst>
      <p:ext uri="{BB962C8B-B14F-4D97-AF65-F5344CB8AC3E}">
        <p14:creationId xmlns:p14="http://schemas.microsoft.com/office/powerpoint/2010/main" val="390619320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530" name="Picture 2" descr="SpaceX stainless steel Starship during Mars entr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0"/>
            <a:ext cx="12195175" cy="7342800"/>
          </a:xfrm>
          <a:prstGeom prst="rect">
            <a:avLst/>
          </a:prstGeom>
          <a:noFill/>
        </p:spPr>
      </p:pic>
      <p:pic>
        <p:nvPicPr>
          <p:cNvPr id="4" name="Picture 4" descr="http://tous-logos.com/wp-content/uploads/2018/05/Logo-SpaceX.png"/>
          <p:cNvPicPr>
            <a:picLocks noChangeAspect="1" noChangeArrowheads="1"/>
          </p:cNvPicPr>
          <p:nvPr/>
        </p:nvPicPr>
        <p:blipFill>
          <a:blip r:embed="rId4" cstate="print">
            <a:lum bright="40000"/>
          </a:blip>
          <a:srcRect/>
          <a:stretch>
            <a:fillRect/>
          </a:stretch>
        </p:blipFill>
        <p:spPr bwMode="auto">
          <a:xfrm>
            <a:off x="4225379" y="-891480"/>
            <a:ext cx="4464496" cy="2513477"/>
          </a:xfrm>
          <a:prstGeom prst="rect">
            <a:avLst/>
          </a:prstGeom>
          <a:noFill/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2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96927" y="0"/>
            <a:ext cx="9957984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oneTexte 6"/>
          <p:cNvSpPr txBox="1"/>
          <p:nvPr/>
        </p:nvSpPr>
        <p:spPr>
          <a:xfrm>
            <a:off x="1811307" y="428604"/>
            <a:ext cx="67415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Space</a:t>
            </a: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X </a:t>
            </a:r>
            <a:r>
              <a:rPr kumimoji="0" lang="fr-FR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headquarters</a:t>
            </a:r>
            <a:r>
              <a:rPr kumimoji="0" lang="fr-FR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)  : Terraforming Mars…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cover_nature.png">
            <a:extLst>
              <a:ext uri="{FF2B5EF4-FFF2-40B4-BE49-F238E27FC236}">
                <a16:creationId xmlns:a16="http://schemas.microsoft.com/office/drawing/2014/main" id="{AFAE13FA-460C-4F6E-B129-98403A951ABB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 rot="21432824">
            <a:off x="4599235" y="17385"/>
            <a:ext cx="4965462" cy="6614491"/>
          </a:xfrm>
          <a:prstGeom prst="rect">
            <a:avLst/>
          </a:prstGeom>
        </p:spPr>
      </p:pic>
      <p:sp>
        <p:nvSpPr>
          <p:cNvPr id="3" name="ZoneTexte 2">
            <a:extLst>
              <a:ext uri="{FF2B5EF4-FFF2-40B4-BE49-F238E27FC236}">
                <a16:creationId xmlns:a16="http://schemas.microsoft.com/office/drawing/2014/main" id="{1AD90819-F7D8-4ACB-9DEE-0515CD3435AD}"/>
              </a:ext>
            </a:extLst>
          </p:cNvPr>
          <p:cNvSpPr txBox="1"/>
          <p:nvPr/>
        </p:nvSpPr>
        <p:spPr>
          <a:xfrm>
            <a:off x="408956" y="2348880"/>
            <a:ext cx="3312368" cy="2262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1991 </a:t>
            </a:r>
          </a:p>
          <a:p>
            <a:pPr marL="0" marR="0" lvl="0" indent="0" algn="l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McKay, Toon and </a:t>
            </a:r>
            <a:r>
              <a:rPr kumimoji="0" lang="en-US" sz="20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Kasting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“Making Mars Habitable”.</a:t>
            </a:r>
          </a:p>
          <a:p>
            <a:pPr marL="0" marR="0" lvl="0" indent="0" algn="l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Nature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1991 </a:t>
            </a:r>
            <a:endParaRPr kumimoji="0" lang="fr-FR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086928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907301">
            <a:off x="-1404267" y="-56583"/>
            <a:ext cx="8095391" cy="644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oneTexte 6"/>
          <p:cNvSpPr txBox="1"/>
          <p:nvPr/>
        </p:nvSpPr>
        <p:spPr>
          <a:xfrm>
            <a:off x="3382943" y="6396335"/>
            <a:ext cx="2286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Hope Mars mission first image, </a:t>
            </a:r>
            <a:r>
              <a:rPr kumimoji="0" lang="fr-FR" sz="1200" b="0" i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February</a:t>
            </a:r>
            <a:r>
              <a:rPr kumimoji="0" lang="fr-FR" sz="1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11, 2021</a:t>
            </a:r>
          </a:p>
        </p:txBody>
      </p:sp>
      <p:sp>
        <p:nvSpPr>
          <p:cNvPr id="8" name="ZoneTexte 7"/>
          <p:cNvSpPr txBox="1"/>
          <p:nvPr/>
        </p:nvSpPr>
        <p:spPr>
          <a:xfrm>
            <a:off x="7812099" y="1500174"/>
            <a:ext cx="25521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14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sz="4400" dirty="0" err="1">
                <a:solidFill>
                  <a:srgbClr val="FFFF00"/>
                </a:solidFill>
                <a:latin typeface="Calibri"/>
              </a:rPr>
              <a:t>Thank</a:t>
            </a:r>
            <a:r>
              <a:rPr lang="fr-FR" sz="4400" dirty="0">
                <a:solidFill>
                  <a:srgbClr val="FFFF00"/>
                </a:solidFill>
                <a:latin typeface="Calibri"/>
              </a:rPr>
              <a:t> </a:t>
            </a:r>
            <a:r>
              <a:rPr lang="fr-FR" sz="4400" dirty="0" err="1">
                <a:solidFill>
                  <a:srgbClr val="FFFF00"/>
                </a:solidFill>
                <a:latin typeface="Calibri"/>
              </a:rPr>
              <a:t>you</a:t>
            </a:r>
            <a:endParaRPr kumimoji="0" lang="fr-FR" sz="44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1_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9_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0_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7_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15511</TotalTime>
  <Words>921</Words>
  <Application>Microsoft Office PowerPoint</Application>
  <PresentationFormat>Personnalisé</PresentationFormat>
  <Paragraphs>247</Paragraphs>
  <Slides>39</Slides>
  <Notes>5</Notes>
  <HiddenSlides>1</HiddenSlides>
  <MMClips>0</MMClips>
  <ScaleCrop>false</ScaleCrop>
  <HeadingPairs>
    <vt:vector size="6" baseType="variant">
      <vt:variant>
        <vt:lpstr>Polices utilisées</vt:lpstr>
      </vt:variant>
      <vt:variant>
        <vt:i4>8</vt:i4>
      </vt:variant>
      <vt:variant>
        <vt:lpstr>Thème</vt:lpstr>
      </vt:variant>
      <vt:variant>
        <vt:i4>6</vt:i4>
      </vt:variant>
      <vt:variant>
        <vt:lpstr>Titres des diapositives</vt:lpstr>
      </vt:variant>
      <vt:variant>
        <vt:i4>39</vt:i4>
      </vt:variant>
    </vt:vector>
  </HeadingPairs>
  <TitlesOfParts>
    <vt:vector size="53" baseType="lpstr">
      <vt:lpstr>MS PGothic</vt:lpstr>
      <vt:lpstr>MS PGothic</vt:lpstr>
      <vt:lpstr>Yu Gothic UI Semilight</vt:lpstr>
      <vt:lpstr>Aharoni</vt:lpstr>
      <vt:lpstr>Arial</vt:lpstr>
      <vt:lpstr>Arial Black</vt:lpstr>
      <vt:lpstr>Calibri</vt:lpstr>
      <vt:lpstr>Times New Roman</vt:lpstr>
      <vt:lpstr>1_Thème Office</vt:lpstr>
      <vt:lpstr>2_Thème Office</vt:lpstr>
      <vt:lpstr>9_Thème Office</vt:lpstr>
      <vt:lpstr>Thème Office</vt:lpstr>
      <vt:lpstr>10_Thème Office</vt:lpstr>
      <vt:lpstr>7_Thème Office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Diapositive 1</dc:title>
  <dc:creator>forget</dc:creator>
  <cp:lastModifiedBy>Francois Forget</cp:lastModifiedBy>
  <cp:revision>445</cp:revision>
  <dcterms:created xsi:type="dcterms:W3CDTF">2018-07-15T12:47:14Z</dcterms:created>
  <dcterms:modified xsi:type="dcterms:W3CDTF">2025-03-26T12:43:11Z</dcterms:modified>
</cp:coreProperties>
</file>