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1370" r:id="rId2"/>
    <p:sldId id="1357" r:id="rId3"/>
    <p:sldId id="1365" r:id="rId4"/>
    <p:sldId id="260" r:id="rId5"/>
    <p:sldId id="261" r:id="rId6"/>
    <p:sldId id="1343" r:id="rId7"/>
    <p:sldId id="1367" r:id="rId8"/>
    <p:sldId id="259" r:id="rId9"/>
    <p:sldId id="258" r:id="rId10"/>
    <p:sldId id="263" r:id="rId11"/>
    <p:sldId id="1275" r:id="rId12"/>
    <p:sldId id="1362" r:id="rId13"/>
    <p:sldId id="1347" r:id="rId14"/>
    <p:sldId id="1348" r:id="rId15"/>
    <p:sldId id="1345" r:id="rId16"/>
    <p:sldId id="1368" r:id="rId17"/>
    <p:sldId id="1349" r:id="rId18"/>
    <p:sldId id="1286" r:id="rId19"/>
    <p:sldId id="1351" r:id="rId20"/>
    <p:sldId id="1327" r:id="rId21"/>
    <p:sldId id="1352" r:id="rId22"/>
    <p:sldId id="1353" r:id="rId23"/>
    <p:sldId id="1371" r:id="rId24"/>
    <p:sldId id="1354" r:id="rId25"/>
    <p:sldId id="1355" r:id="rId26"/>
    <p:sldId id="1373" r:id="rId27"/>
    <p:sldId id="1374" r:id="rId28"/>
    <p:sldId id="1364" r:id="rId29"/>
    <p:sldId id="285" r:id="rId30"/>
    <p:sldId id="1361" r:id="rId31"/>
    <p:sldId id="281" r:id="rId32"/>
    <p:sldId id="283" r:id="rId33"/>
    <p:sldId id="286" r:id="rId34"/>
    <p:sldId id="1376" r:id="rId35"/>
    <p:sldId id="1358" r:id="rId36"/>
    <p:sldId id="1375" r:id="rId37"/>
    <p:sldId id="1366" r:id="rId38"/>
    <p:sldId id="284" r:id="rId39"/>
    <p:sldId id="1276" r:id="rId40"/>
    <p:sldId id="1332" r:id="rId41"/>
    <p:sldId id="1326" r:id="rId42"/>
    <p:sldId id="419" r:id="rId43"/>
    <p:sldId id="278" r:id="rId44"/>
    <p:sldId id="1372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47"/>
    <a:srgbClr val="5A72B1"/>
    <a:srgbClr val="011346"/>
    <a:srgbClr val="2C3D70"/>
    <a:srgbClr val="5F5392"/>
    <a:srgbClr val="BC9CBE"/>
    <a:srgbClr val="52B583"/>
    <a:srgbClr val="B8D14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9"/>
    <p:restoredTop sz="78828"/>
  </p:normalViewPr>
  <p:slideViewPr>
    <p:cSldViewPr snapToGrid="0">
      <p:cViewPr varScale="1">
        <p:scale>
          <a:sx n="51" d="100"/>
          <a:sy n="51" d="100"/>
        </p:scale>
        <p:origin x="-152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1D056-DAF9-AC47-A11E-8BD831014D19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888F73-E8B1-E14E-94EC-6229C52CEC3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55842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1- </a:t>
            </a:r>
            <a:r>
              <a:rPr lang="fr-FR" dirty="0" err="1"/>
              <a:t>esteemed</a:t>
            </a:r>
            <a:r>
              <a:rPr lang="fr-FR" dirty="0"/>
              <a:t> </a:t>
            </a:r>
            <a:r>
              <a:rPr lang="fr-FR" dirty="0" err="1"/>
              <a:t>colleagues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received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medal</a:t>
            </a:r>
            <a:r>
              <a:rPr lang="fr-FR" dirty="0"/>
              <a:t> (</a:t>
            </a:r>
            <a:r>
              <a:rPr lang="fr-FR" dirty="0" err="1"/>
              <a:t>two</a:t>
            </a:r>
            <a:r>
              <a:rPr lang="fr-FR" dirty="0"/>
              <a:t> of </a:t>
            </a:r>
            <a:r>
              <a:rPr lang="fr-FR" dirty="0" err="1"/>
              <a:t>them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)</a:t>
            </a:r>
          </a:p>
          <a:p>
            <a:r>
              <a:rPr lang="fr-FR" dirty="0"/>
              <a:t>2- </a:t>
            </a:r>
            <a:r>
              <a:rPr lang="fr-FR" dirty="0" err="1"/>
              <a:t>dedicated</a:t>
            </a:r>
            <a:r>
              <a:rPr lang="fr-FR" dirty="0"/>
              <a:t> to the people </a:t>
            </a:r>
            <a:r>
              <a:rPr lang="fr-FR" dirty="0" err="1"/>
              <a:t>that</a:t>
            </a:r>
            <a:r>
              <a:rPr lang="fr-FR" dirty="0"/>
              <a:t> at a moment in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carreer</a:t>
            </a:r>
            <a:r>
              <a:rPr lang="fr-FR" dirty="0"/>
              <a:t> , as mentor, </a:t>
            </a:r>
            <a:r>
              <a:rPr lang="fr-FR" dirty="0" err="1"/>
              <a:t>colleague</a:t>
            </a:r>
            <a:r>
              <a:rPr lang="fr-FR" dirty="0"/>
              <a:t>, </a:t>
            </a:r>
            <a:r>
              <a:rPr lang="fr-FR" dirty="0" err="1"/>
              <a:t>student</a:t>
            </a:r>
            <a:r>
              <a:rPr lang="fr-FR" dirty="0"/>
              <a:t> post do </a:t>
            </a:r>
            <a:r>
              <a:rPr lang="fr-FR" dirty="0" err="1"/>
              <a:t>played</a:t>
            </a:r>
            <a:r>
              <a:rPr lang="fr-FR" dirty="0"/>
              <a:t> a pivotal </a:t>
            </a:r>
            <a:r>
              <a:rPr lang="fr-FR" dirty="0" err="1"/>
              <a:t>role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53764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At the </a:t>
            </a:r>
            <a:r>
              <a:rPr lang="fr-FR" dirty="0" err="1"/>
              <a:t>same</a:t>
            </a:r>
            <a:r>
              <a:rPr lang="fr-FR" dirty="0"/>
              <a:t> time, 3D GCM </a:t>
            </a:r>
            <a:r>
              <a:rPr lang="fr-FR" dirty="0" err="1"/>
              <a:t>started</a:t>
            </a:r>
            <a:r>
              <a:rPr lang="fr-FR" dirty="0"/>
              <a:t> to gain </a:t>
            </a:r>
            <a:r>
              <a:rPr lang="fr-FR" dirty="0" err="1"/>
              <a:t>sufficient</a:t>
            </a:r>
            <a:r>
              <a:rPr lang="fr-FR" dirty="0"/>
              <a:t> </a:t>
            </a:r>
            <a:r>
              <a:rPr lang="fr-FR" dirty="0" err="1"/>
              <a:t>maturity</a:t>
            </a:r>
            <a:r>
              <a:rPr lang="fr-FR" dirty="0"/>
              <a:t> to </a:t>
            </a:r>
            <a:r>
              <a:rPr lang="fr-FR" dirty="0" err="1"/>
              <a:t>reproduce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of the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of the WC</a:t>
            </a:r>
          </a:p>
          <a:p>
            <a:r>
              <a:rPr lang="fr-FR" dirty="0"/>
              <a:t>+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since</a:t>
            </a:r>
            <a:r>
              <a:rPr lang="fr-FR" dirty="0"/>
              <a:t> </a:t>
            </a:r>
            <a:r>
              <a:rPr lang="fr-FR" dirty="0" err="1"/>
              <a:t>them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6312767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have </a:t>
            </a:r>
            <a:r>
              <a:rPr lang="fr-FR" dirty="0" err="1"/>
              <a:t>enabled</a:t>
            </a:r>
            <a:r>
              <a:rPr lang="fr-FR" dirty="0"/>
              <a:t> an in-</a:t>
            </a:r>
            <a:r>
              <a:rPr lang="fr-FR" dirty="0" err="1"/>
              <a:t>depth</a:t>
            </a:r>
            <a:r>
              <a:rPr lang="fr-FR" dirty="0"/>
              <a:t> </a:t>
            </a:r>
            <a:r>
              <a:rPr lang="fr-FR" dirty="0" err="1"/>
              <a:t>understanding</a:t>
            </a:r>
            <a:endParaRPr lang="fr-FR" dirty="0"/>
          </a:p>
          <a:p>
            <a:r>
              <a:rPr lang="fr-FR" dirty="0"/>
              <a:t>If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to </a:t>
            </a:r>
            <a:r>
              <a:rPr lang="fr-FR" dirty="0" err="1"/>
              <a:t>decompose</a:t>
            </a:r>
            <a:r>
              <a:rPr lang="fr-FR" dirty="0"/>
              <a:t> the WC in 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</a:t>
            </a:r>
            <a:r>
              <a:rPr lang="fr-FR" dirty="0" err="1"/>
              <a:t>bring</a:t>
            </a:r>
            <a:r>
              <a:rPr lang="fr-FR" dirty="0"/>
              <a:t> </a:t>
            </a:r>
            <a:r>
              <a:rPr lang="fr-FR" dirty="0" err="1"/>
              <a:t>forward</a:t>
            </a:r>
            <a:r>
              <a:rPr lang="fr-FR" dirty="0"/>
              <a:t> the </a:t>
            </a:r>
            <a:r>
              <a:rPr lang="fr-FR" dirty="0" err="1"/>
              <a:t>following</a:t>
            </a:r>
            <a:r>
              <a:rPr lang="fr-FR" dirty="0"/>
              <a:t> moments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30568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1.NPC sublimation  </a:t>
            </a:r>
            <a:r>
              <a:rPr lang="fr-FR" dirty="0" err="1"/>
              <a:t>that</a:t>
            </a:r>
            <a:r>
              <a:rPr lang="fr-FR" dirty="0"/>
              <a:t> releases 1 billion ton …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subsequently</a:t>
            </a:r>
            <a:r>
              <a:rPr lang="fr-FR" dirty="0"/>
              <a:t> spreads </a:t>
            </a:r>
            <a:r>
              <a:rPr lang="fr-FR" dirty="0" err="1"/>
              <a:t>towards</a:t>
            </a:r>
            <a:r>
              <a:rPr lang="fr-FR" dirty="0"/>
              <a:t> the </a:t>
            </a:r>
            <a:r>
              <a:rPr lang="fr-FR" dirty="0" err="1"/>
              <a:t>rest</a:t>
            </a:r>
            <a:r>
              <a:rPr lang="fr-FR" dirty="0"/>
              <a:t> of the plant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19900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5C544-AAE3-AF48-BC6E-C0907B9BDC64}" type="slidenum">
              <a:rPr kumimoji="0" lang="fr-FR" sz="12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5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Things are not that simple, and for almost twenty years, no one could reproduce the way was leaving  the polar cap to humify the equator</a:t>
            </a:r>
          </a:p>
          <a:p>
            <a:r>
              <a:rPr lang="en-US" dirty="0"/>
              <a:t>We see here that the spread actually occurs through three main corridors </a:t>
            </a:r>
          </a:p>
        </p:txBody>
      </p:sp>
    </p:spTree>
    <p:extLst>
      <p:ext uri="{BB962C8B-B14F-4D97-AF65-F5344CB8AC3E}">
        <p14:creationId xmlns:p14="http://schemas.microsoft.com/office/powerpoint/2010/main" xmlns="" val="15177137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5C544-AAE3-AF48-BC6E-C0907B9BDC64}" type="slidenum">
              <a:rPr kumimoji="0" lang="fr-FR" sz="120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51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corridors correspond with dynamical features that consist in three cyclonic storms permanently located in the three regions</a:t>
            </a:r>
          </a:p>
          <a:p>
            <a:endParaRPr lang="en-US" dirty="0"/>
          </a:p>
          <a:p>
            <a:r>
              <a:rPr lang="en-US" dirty="0"/>
              <a:t>This dynamical configuration is imparted by topography and surface  properties which  allows water to be exported from the pole to the equator</a:t>
            </a:r>
          </a:p>
        </p:txBody>
      </p:sp>
    </p:spTree>
    <p:extLst>
      <p:ext uri="{BB962C8B-B14F-4D97-AF65-F5344CB8AC3E}">
        <p14:creationId xmlns:p14="http://schemas.microsoft.com/office/powerpoint/2010/main" xmlns="" val="3582947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second </a:t>
            </a:r>
            <a:r>
              <a:rPr lang="fr-FR" dirty="0" err="1"/>
              <a:t>ac</a:t>
            </a:r>
            <a:r>
              <a:rPr lang="fr-FR" dirty="0"/>
              <a:t> </a:t>
            </a:r>
            <a:r>
              <a:rPr lang="fr-FR" dirty="0" err="1"/>
              <a:t>t</a:t>
            </a:r>
            <a:r>
              <a:rPr lang="fr-FR" dirty="0"/>
              <a:t> </a:t>
            </a:r>
            <a:r>
              <a:rPr lang="fr-FR" dirty="0" err="1"/>
              <a:t>concerns</a:t>
            </a:r>
            <a:r>
              <a:rPr lang="fr-FR" dirty="0"/>
              <a:t> the </a:t>
            </a:r>
            <a:r>
              <a:rPr lang="fr-FR" dirty="0" err="1"/>
              <a:t>trasfer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one </a:t>
            </a:r>
            <a:r>
              <a:rPr lang="fr-FR" dirty="0" err="1"/>
              <a:t>hemisphgere</a:t>
            </a:r>
            <a:r>
              <a:rPr lang="fr-FR" dirty="0"/>
              <a:t> to the </a:t>
            </a:r>
            <a:r>
              <a:rPr lang="fr-FR" dirty="0" err="1"/>
              <a:t>other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esee</a:t>
            </a:r>
            <a:r>
              <a:rPr lang="fr-FR" dirty="0"/>
              <a:t>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coincides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formation of </a:t>
            </a:r>
            <a:r>
              <a:rPr lang="fr-FR" dirty="0" err="1"/>
              <a:t>clouds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98269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  <p:txBody>
          <a:bodyPr/>
          <a:lstStyle/>
          <a:p>
            <a:r>
              <a:rPr lang="en-US" sz="1600" dirty="0">
                <a:latin typeface="Helvetica" charset="0"/>
                <a:cs typeface="Helvetica" charset="0"/>
                <a:sym typeface="Helvetica" charset="0"/>
              </a:rPr>
              <a:t>Key seasons for inter-hemispheric exchanges = northern and southern summer solstices</a:t>
            </a:r>
          </a:p>
          <a:p>
            <a:r>
              <a:rPr lang="en-US" sz="1600" dirty="0">
                <a:latin typeface="Helvetica" charset="0"/>
                <a:cs typeface="Helvetica" charset="0"/>
                <a:sym typeface="Helvetica" charset="0"/>
              </a:rPr>
              <a:t>Presence of a single circulation cell that transports air masses.</a:t>
            </a:r>
          </a:p>
          <a:p>
            <a:r>
              <a:rPr lang="en-US" sz="1600" dirty="0">
                <a:latin typeface="Helvetica" charset="0"/>
                <a:cs typeface="Helvetica" charset="0"/>
                <a:sym typeface="Helvetica" charset="0"/>
              </a:rPr>
              <a:t>Superposition of water vapor contours and current functions.</a:t>
            </a:r>
          </a:p>
          <a:p>
            <a:r>
              <a:rPr lang="en-US" sz="1600" dirty="0">
                <a:latin typeface="Helvetica" charset="0"/>
                <a:cs typeface="Helvetica" charset="0"/>
                <a:sym typeface="Helvetica" charset="0"/>
              </a:rPr>
              <a:t>Cold atmosphere at aphelion = low condensation level = clouds and precipitation</a:t>
            </a:r>
          </a:p>
          <a:p>
            <a:endParaRPr lang="en-US" sz="1600" dirty="0">
              <a:latin typeface="Helvetica" charset="0"/>
              <a:cs typeface="Helvetica" charset="0"/>
              <a:sym typeface="Helvetica" charset="0"/>
            </a:endParaRPr>
          </a:p>
          <a:p>
            <a:r>
              <a:rPr lang="en-US" sz="1600" dirty="0">
                <a:latin typeface="Helvetica" charset="0"/>
                <a:cs typeface="Helvetica" charset="0"/>
                <a:sym typeface="Helvetica" charset="0"/>
              </a:rPr>
              <a:t>Striking contrast between the two seasons, which partly explains why the Northern Hemisphere is always wetter than the Southern Hemisphere.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act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once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brng</a:t>
            </a:r>
            <a:r>
              <a:rPr lang="fr-FR" dirty="0"/>
              <a:t> water back home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880919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consider</a:t>
            </a:r>
            <a:r>
              <a:rPr lang="fr-FR" dirty="0"/>
              <a:t> the </a:t>
            </a:r>
            <a:r>
              <a:rPr lang="fr-FR" dirty="0" err="1"/>
              <a:t>role</a:t>
            </a:r>
            <a:r>
              <a:rPr lang="fr-FR" dirty="0"/>
              <a:t> of the exchanges </a:t>
            </a:r>
            <a:r>
              <a:rPr lang="fr-FR" dirty="0" err="1"/>
              <a:t>between</a:t>
            </a:r>
            <a:r>
              <a:rPr lang="fr-FR" dirty="0"/>
              <a:t> the water in the </a:t>
            </a:r>
            <a:r>
              <a:rPr lang="fr-FR" dirty="0" err="1"/>
              <a:t>atm</a:t>
            </a:r>
            <a:r>
              <a:rPr lang="fr-FR" dirty="0"/>
              <a:t> and the water at the surf</a:t>
            </a:r>
          </a:p>
          <a:p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understood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work</a:t>
            </a:r>
            <a:r>
              <a:rPr lang="fr-FR" dirty="0"/>
              <a:t> of </a:t>
            </a:r>
            <a:r>
              <a:rPr lang="fr-FR" dirty="0" err="1"/>
              <a:t>Hoube</a:t>
            </a:r>
            <a:r>
              <a:rPr lang="fr-FR" dirty="0"/>
              <a:t>; et al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frost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forms</a:t>
            </a:r>
            <a:r>
              <a:rPr lang="fr-FR" dirty="0"/>
              <a:t> in the polar night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going</a:t>
            </a:r>
            <a:r>
              <a:rPr lang="fr-FR" dirty="0"/>
              <a:t> back to the pole </a:t>
            </a:r>
            <a:r>
              <a:rPr lang="fr-FR" dirty="0" err="1"/>
              <a:t>during</a:t>
            </a:r>
            <a:r>
              <a:rPr lang="fr-FR" dirty="0"/>
              <a:t> the end </a:t>
            </a:r>
            <a:r>
              <a:rPr lang="fr-FR" dirty="0" err="1"/>
              <a:t>winter</a:t>
            </a:r>
            <a:r>
              <a:rPr lang="fr-FR" dirty="0"/>
              <a:t>, </a:t>
            </a:r>
            <a:r>
              <a:rPr lang="fr-FR" dirty="0" err="1"/>
              <a:t>early</a:t>
            </a:r>
            <a:r>
              <a:rPr lang="fr-FR" dirty="0"/>
              <a:t> </a:t>
            </a:r>
            <a:r>
              <a:rPr lang="fr-FR" dirty="0" err="1"/>
              <a:t>spring</a:t>
            </a:r>
            <a:r>
              <a:rPr lang="fr-FR" dirty="0"/>
              <a:t>, </a:t>
            </a:r>
            <a:r>
              <a:rPr lang="fr-FR" dirty="0" err="1"/>
              <a:t>finally</a:t>
            </a:r>
            <a:r>
              <a:rPr lang="fr-FR" dirty="0"/>
              <a:t> releasing to the pole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46507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22424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Sorry</a:t>
            </a:r>
            <a:r>
              <a:rPr lang="fr-FR" dirty="0"/>
              <a:t> for </a:t>
            </a:r>
            <a:r>
              <a:rPr lang="fr-FR" dirty="0" err="1"/>
              <a:t>those</a:t>
            </a:r>
            <a:r>
              <a:rPr lang="fr-FR" dirty="0"/>
              <a:t> </a:t>
            </a:r>
            <a:r>
              <a:rPr lang="fr-FR" dirty="0" err="1"/>
              <a:t>who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have </a:t>
            </a:r>
            <a:r>
              <a:rPr lang="fr-FR" dirty="0" err="1"/>
              <a:t>expected</a:t>
            </a:r>
            <a:r>
              <a:rPr lang="fr-FR" dirty="0"/>
              <a:t> me to talk about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ancient</a:t>
            </a:r>
            <a:r>
              <a:rPr lang="fr-FR" dirty="0"/>
              <a:t> Mars </a:t>
            </a:r>
            <a:r>
              <a:rPr lang="fr-FR" dirty="0" err="1"/>
              <a:t>that</a:t>
            </a:r>
            <a:r>
              <a:rPr lang="fr-FR" dirty="0"/>
              <a:t>, </a:t>
            </a:r>
            <a:r>
              <a:rPr lang="fr-FR" dirty="0" err="1"/>
              <a:t>evidences</a:t>
            </a:r>
            <a:r>
              <a:rPr lang="fr-FR" dirty="0"/>
              <a:t> tell </a:t>
            </a:r>
            <a:r>
              <a:rPr lang="fr-FR" dirty="0" err="1"/>
              <a:t>it</a:t>
            </a:r>
            <a:r>
              <a:rPr lang="fr-FR" dirty="0"/>
              <a:t>, </a:t>
            </a:r>
            <a:r>
              <a:rPr lang="fr-FR" dirty="0" err="1"/>
              <a:t>might</a:t>
            </a:r>
            <a:r>
              <a:rPr lang="fr-FR" dirty="0"/>
              <a:t> have been a home to life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numerous</a:t>
            </a:r>
            <a:r>
              <a:rPr lang="fr-FR" dirty="0"/>
              <a:t> places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water a mark.</a:t>
            </a:r>
          </a:p>
          <a:p>
            <a:r>
              <a:rPr lang="fr-FR" dirty="0"/>
              <a:t>This Mars, I </a:t>
            </a:r>
            <a:r>
              <a:rPr lang="fr-FR" dirty="0" err="1"/>
              <a:t>won’t</a:t>
            </a:r>
            <a:r>
              <a:rPr lang="fr-FR" dirty="0"/>
              <a:t> talk about, but </a:t>
            </a:r>
            <a:r>
              <a:rPr lang="fr-FR" dirty="0" err="1"/>
              <a:t>let’s</a:t>
            </a:r>
            <a:r>
              <a:rPr lang="fr-FR" dirty="0"/>
              <a:t> </a:t>
            </a:r>
            <a:r>
              <a:rPr lang="fr-FR" dirty="0" err="1"/>
              <a:t>keep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in </a:t>
            </a:r>
            <a:r>
              <a:rPr lang="fr-FR" dirty="0" err="1"/>
              <a:t>mind</a:t>
            </a:r>
            <a:r>
              <a:rPr lang="fr-FR" dirty="0"/>
              <a:t> for a sec.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76847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38176-86BD-154C-8A15-D6887EF4C711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166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9770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However</a:t>
            </a:r>
            <a:r>
              <a:rPr lang="fr-FR" dirty="0"/>
              <a:t>, one key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remains</a:t>
            </a:r>
            <a:r>
              <a:rPr lang="fr-FR" dirty="0"/>
              <a:t>  </a:t>
            </a:r>
            <a:r>
              <a:rPr lang="fr-FR" dirty="0" err="1"/>
              <a:t>is</a:t>
            </a:r>
            <a:r>
              <a:rPr lang="fr-FR" dirty="0"/>
              <a:t> how </a:t>
            </a:r>
            <a:r>
              <a:rPr lang="fr-FR" dirty="0" err="1"/>
              <a:t>did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got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warm and </a:t>
            </a:r>
            <a:r>
              <a:rPr lang="fr-FR" dirty="0" err="1"/>
              <a:t>wet</a:t>
            </a:r>
            <a:r>
              <a:rPr lang="fr-FR" dirty="0"/>
              <a:t> Mars to </a:t>
            </a:r>
            <a:r>
              <a:rPr lang="fr-FR" dirty="0" err="1"/>
              <a:t>this</a:t>
            </a:r>
            <a:r>
              <a:rPr lang="fr-FR" dirty="0"/>
              <a:t> cold and dry </a:t>
            </a:r>
            <a:r>
              <a:rPr lang="fr-FR" dirty="0" err="1"/>
              <a:t>planet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know </a:t>
            </a:r>
            <a:r>
              <a:rPr lang="fr-FR" dirty="0" err="1"/>
              <a:t>today</a:t>
            </a:r>
            <a:r>
              <a:rPr lang="fr-FR" dirty="0"/>
              <a:t>.</a:t>
            </a:r>
          </a:p>
          <a:p>
            <a:r>
              <a:rPr lang="fr-FR" dirty="0"/>
              <a:t>This has been the topic of </a:t>
            </a:r>
            <a:r>
              <a:rPr lang="fr-FR" dirty="0" err="1"/>
              <a:t>numerous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One clue </a:t>
            </a:r>
            <a:r>
              <a:rPr lang="fr-FR" dirty="0" err="1"/>
              <a:t>comes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enrichment</a:t>
            </a:r>
            <a:r>
              <a:rPr lang="fr-FR" dirty="0"/>
              <a:t> of </a:t>
            </a:r>
            <a:r>
              <a:rPr lang="fr-FR" dirty="0" err="1"/>
              <a:t>atmospheric</a:t>
            </a:r>
            <a:r>
              <a:rPr lang="fr-FR" dirty="0"/>
              <a:t> water in </a:t>
            </a:r>
            <a:r>
              <a:rPr lang="fr-FR" dirty="0" err="1"/>
              <a:t>deuterium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suggests</a:t>
            </a:r>
            <a:r>
              <a:rPr lang="fr-FR" dirty="0"/>
              <a:t>  Mars </a:t>
            </a:r>
            <a:r>
              <a:rPr lang="fr-FR" dirty="0" err="1"/>
              <a:t>lost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hdrogen</a:t>
            </a:r>
            <a:r>
              <a:rPr lang="fr-FR" dirty="0"/>
              <a:t>, at least 6 times more as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6 times more </a:t>
            </a:r>
            <a:r>
              <a:rPr lang="fr-FR" dirty="0" err="1"/>
              <a:t>enriched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ocean</a:t>
            </a:r>
            <a:endParaRPr lang="fr-FR" dirty="0"/>
          </a:p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know water has been </a:t>
            </a:r>
            <a:r>
              <a:rPr lang="fr-FR" dirty="0" err="1"/>
              <a:t>trapped</a:t>
            </a:r>
            <a:r>
              <a:rPr lang="fr-FR" dirty="0"/>
              <a:t> </a:t>
            </a:r>
            <a:r>
              <a:rPr lang="fr-FR" dirty="0" err="1"/>
              <a:t>intominerals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inventory</a:t>
            </a:r>
            <a:r>
              <a:rPr lang="fr-FR" dirty="0"/>
              <a:t> </a:t>
            </a:r>
            <a:r>
              <a:rPr lang="fr-FR" dirty="0" err="1"/>
              <a:t>suggests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might</a:t>
            </a:r>
            <a:r>
              <a:rPr lang="fr-FR" dirty="0"/>
              <a:t> have been the </a:t>
            </a:r>
            <a:r>
              <a:rPr lang="fr-FR" dirty="0" err="1"/>
              <a:t>equivalent</a:t>
            </a:r>
            <a:r>
              <a:rPr lang="fr-FR" dirty="0"/>
              <a:t> of a 1-km </a:t>
            </a:r>
            <a:r>
              <a:rPr lang="fr-FR" dirty="0" err="1"/>
              <a:t>thick</a:t>
            </a:r>
            <a:r>
              <a:rPr lang="fr-FR" dirty="0"/>
              <a:t> </a:t>
            </a:r>
            <a:r>
              <a:rPr lang="fr-FR" dirty="0" err="1"/>
              <a:t>ocean</a:t>
            </a:r>
            <a:r>
              <a:rPr lang="fr-FR" dirty="0"/>
              <a:t> 4 </a:t>
            </a:r>
            <a:r>
              <a:rPr lang="fr-FR" dirty="0" err="1"/>
              <a:t>Gyrago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964928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clear</a:t>
            </a:r>
            <a:r>
              <a:rPr lang="fr-FR" dirty="0"/>
              <a:t> </a:t>
            </a:r>
            <a:r>
              <a:rPr lang="fr-FR" dirty="0" err="1"/>
              <a:t>though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atmosphere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bottleneck</a:t>
            </a:r>
            <a:r>
              <a:rPr lang="fr-FR" dirty="0"/>
              <a:t> </a:t>
            </a:r>
            <a:r>
              <a:rPr lang="fr-FR" dirty="0" err="1"/>
              <a:t>reservoir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communicates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reservoir</a:t>
            </a:r>
            <a:r>
              <a:rPr lang="fr-FR" dirty="0"/>
              <a:t> and </a:t>
            </a:r>
            <a:r>
              <a:rPr lang="fr-FR" dirty="0" err="1"/>
              <a:t>thus</a:t>
            </a:r>
            <a:r>
              <a:rPr lang="fr-FR" dirty="0"/>
              <a:t> has </a:t>
            </a:r>
            <a:r>
              <a:rPr lang="fr-FR" dirty="0" err="1"/>
              <a:t>played</a:t>
            </a:r>
            <a:r>
              <a:rPr lang="fr-FR" dirty="0"/>
              <a:t> a key </a:t>
            </a:r>
            <a:r>
              <a:rPr lang="fr-FR" dirty="0" err="1"/>
              <a:t>role</a:t>
            </a:r>
            <a:r>
              <a:rPr lang="fr-FR" dirty="0"/>
              <a:t>  in the </a:t>
            </a:r>
            <a:r>
              <a:rPr lang="fr-FR" dirty="0" err="1"/>
              <a:t>evolution</a:t>
            </a:r>
            <a:r>
              <a:rPr lang="fr-FR" dirty="0"/>
              <a:t> of water.</a:t>
            </a:r>
          </a:p>
          <a:p>
            <a:endParaRPr lang="fr-FR" dirty="0"/>
          </a:p>
          <a:p>
            <a:r>
              <a:rPr lang="fr-FR" dirty="0"/>
              <a:t>And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of the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led</a:t>
            </a:r>
            <a:r>
              <a:rPr lang="fr-FR" dirty="0"/>
              <a:t> to Mars </a:t>
            </a:r>
            <a:r>
              <a:rPr lang="fr-FR" dirty="0" err="1"/>
              <a:t>being</a:t>
            </a:r>
            <a:r>
              <a:rPr lang="fr-FR" dirty="0"/>
              <a:t> dry are </a:t>
            </a:r>
            <a:r>
              <a:rPr lang="fr-FR" dirty="0" err="1"/>
              <a:t>still</a:t>
            </a:r>
            <a:r>
              <a:rPr lang="fr-FR" dirty="0"/>
              <a:t> operating </a:t>
            </a:r>
            <a:r>
              <a:rPr lang="fr-FR" dirty="0" err="1"/>
              <a:t>today</a:t>
            </a:r>
            <a:r>
              <a:rPr lang="fr-FR" dirty="0"/>
              <a:t> and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gauged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the </a:t>
            </a:r>
            <a:r>
              <a:rPr lang="fr-FR" dirty="0" err="1"/>
              <a:t>present-day</a:t>
            </a:r>
            <a:r>
              <a:rPr lang="fr-FR" dirty="0"/>
              <a:t> water cycle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32101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2809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comes</a:t>
            </a:r>
            <a:r>
              <a:rPr lang="fr-FR" dirty="0"/>
              <a:t> to the WC, </a:t>
            </a:r>
            <a:r>
              <a:rPr lang="fr-FR" dirty="0" err="1"/>
              <a:t>it’s</a:t>
            </a:r>
            <a:r>
              <a:rPr lang="fr-FR" dirty="0"/>
              <a:t> </a:t>
            </a:r>
            <a:r>
              <a:rPr lang="fr-FR" dirty="0" err="1"/>
              <a:t>fair</a:t>
            </a:r>
            <a:r>
              <a:rPr lang="fr-FR" dirty="0"/>
              <a:t> to </a:t>
            </a:r>
            <a:r>
              <a:rPr lang="fr-FR" dirty="0" err="1"/>
              <a:t>say</a:t>
            </a:r>
            <a:r>
              <a:rPr lang="fr-FR" dirty="0"/>
              <a:t> </a:t>
            </a:r>
            <a:r>
              <a:rPr lang="fr-FR" dirty="0" err="1"/>
              <a:t>evertyhing</a:t>
            </a:r>
            <a:r>
              <a:rPr lang="fr-FR" dirty="0"/>
              <a:t> </a:t>
            </a:r>
            <a:r>
              <a:rPr lang="fr-FR" dirty="0" err="1"/>
              <a:t>started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MAWD NIR </a:t>
            </a:r>
            <a:r>
              <a:rPr lang="fr-FR" dirty="0" err="1"/>
              <a:t>spectrometer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tracked</a:t>
            </a:r>
            <a:r>
              <a:rPr lang="fr-FR" dirty="0"/>
              <a:t> the CA of H2O  over more </a:t>
            </a:r>
            <a:r>
              <a:rPr lang="fr-FR" dirty="0" err="1"/>
              <a:t>than</a:t>
            </a:r>
            <a:r>
              <a:rPr lang="fr-FR" dirty="0"/>
              <a:t> a </a:t>
            </a:r>
            <a:r>
              <a:rPr lang="fr-FR" dirty="0" err="1"/>
              <a:t>Martian</a:t>
            </a:r>
            <a:r>
              <a:rPr lang="fr-FR" dirty="0"/>
              <a:t> </a:t>
            </a:r>
            <a:r>
              <a:rPr lang="fr-FR" dirty="0" err="1"/>
              <a:t>year</a:t>
            </a:r>
            <a:endParaRPr lang="fr-FR" dirty="0"/>
          </a:p>
          <a:p>
            <a:r>
              <a:rPr lang="fr-FR" dirty="0"/>
              <a:t>Say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measure</a:t>
            </a:r>
            <a:r>
              <a:rPr lang="fr-FR" dirty="0"/>
              <a:t> the </a:t>
            </a:r>
            <a:r>
              <a:rPr lang="fr-FR" dirty="0" err="1"/>
              <a:t>evol</a:t>
            </a:r>
            <a:r>
              <a:rPr lang="fr-FR" dirty="0"/>
              <a:t> of a </a:t>
            </a:r>
            <a:r>
              <a:rPr lang="fr-FR" dirty="0" err="1"/>
              <a:t>Amrtian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Solar Longitude </a:t>
            </a:r>
            <a:r>
              <a:rPr lang="fr-FR" dirty="0" err="1"/>
              <a:t>metric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53910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omportant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:</a:t>
            </a:r>
          </a:p>
          <a:p>
            <a:r>
              <a:rPr lang="fr-FR" dirty="0"/>
              <a:t>a </a:t>
            </a:r>
            <a:r>
              <a:rPr lang="fr-FR" dirty="0" err="1"/>
              <a:t>peak</a:t>
            </a:r>
            <a:r>
              <a:rPr lang="fr-FR" dirty="0"/>
              <a:t> of water in the </a:t>
            </a:r>
            <a:r>
              <a:rPr lang="fr-FR" dirty="0" err="1"/>
              <a:t>north</a:t>
            </a:r>
            <a:r>
              <a:rPr lang="fr-FR" dirty="0"/>
              <a:t> </a:t>
            </a:r>
          </a:p>
          <a:p>
            <a:r>
              <a:rPr lang="fr-FR" dirty="0"/>
              <a:t>and </a:t>
            </a:r>
            <a:r>
              <a:rPr lang="fr-FR" dirty="0" err="1"/>
              <a:t>extremely</a:t>
            </a:r>
            <a:r>
              <a:rPr lang="fr-FR" dirty="0"/>
              <a:t> dry  and cold polar </a:t>
            </a:r>
            <a:r>
              <a:rPr lang="fr-FR" dirty="0" err="1"/>
              <a:t>nights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H2O </a:t>
            </a:r>
            <a:r>
              <a:rPr lang="fr-FR" dirty="0" err="1"/>
              <a:t>vapor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almost</a:t>
            </a:r>
            <a:r>
              <a:rPr lang="fr-FR" dirty="0"/>
              <a:t> inexistent</a:t>
            </a:r>
          </a:p>
          <a:p>
            <a:endParaRPr lang="fr-FR" dirty="0"/>
          </a:p>
          <a:p>
            <a:r>
              <a:rPr lang="fr-FR" dirty="0"/>
              <a:t>On </a:t>
            </a:r>
            <a:r>
              <a:rPr lang="fr-FR" dirty="0" err="1"/>
              <a:t>average</a:t>
            </a:r>
            <a:r>
              <a:rPr lang="fr-FR" dirty="0"/>
              <a:t> the CA </a:t>
            </a:r>
            <a:r>
              <a:rPr lang="fr-FR" dirty="0" err="1"/>
              <a:t>is</a:t>
            </a:r>
            <a:r>
              <a:rPr lang="fr-FR" dirty="0"/>
              <a:t> 10 </a:t>
            </a:r>
            <a:r>
              <a:rPr lang="fr-FR" dirty="0" err="1"/>
              <a:t>pr</a:t>
            </a:r>
            <a:r>
              <a:rPr lang="fr-FR" dirty="0"/>
              <a:t> um </a:t>
            </a:r>
            <a:r>
              <a:rPr lang="fr-FR" dirty="0" err="1"/>
              <a:t>tbc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mm or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equivalnt</a:t>
            </a:r>
            <a:r>
              <a:rPr lang="fr-FR" dirty="0"/>
              <a:t> in </a:t>
            </a: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atm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610103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fetaures</a:t>
            </a:r>
            <a:r>
              <a:rPr lang="fr-FR" dirty="0"/>
              <a:t> as MAWD and </a:t>
            </a:r>
            <a:r>
              <a:rPr lang="fr-FR" dirty="0" err="1"/>
              <a:t>above</a:t>
            </a:r>
            <a:r>
              <a:rPr lang="fr-FR" dirty="0"/>
              <a:t> all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</a:t>
            </a:r>
            <a:r>
              <a:rPr lang="fr-FR" dirty="0" err="1"/>
              <a:t>year</a:t>
            </a:r>
            <a:endParaRPr lang="fr-FR" dirty="0"/>
          </a:p>
          <a:p>
            <a:r>
              <a:rPr lang="fr-FR" dirty="0"/>
              <a:t>This time </a:t>
            </a:r>
            <a:r>
              <a:rPr lang="fr-FR" dirty="0" err="1"/>
              <a:t>with</a:t>
            </a:r>
            <a:r>
              <a:rPr lang="fr-FR" dirty="0"/>
              <a:t> the monitoring of H2O </a:t>
            </a:r>
            <a:r>
              <a:rPr lang="fr-FR" dirty="0" err="1"/>
              <a:t>ice</a:t>
            </a:r>
            <a:r>
              <a:rPr lang="fr-FR" dirty="0"/>
              <a:t> </a:t>
            </a:r>
            <a:r>
              <a:rPr lang="fr-FR" dirty="0" err="1"/>
              <a:t>clouds</a:t>
            </a:r>
            <a:r>
              <a:rPr lang="fr-FR" dirty="0"/>
              <a:t> and the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presence</a:t>
            </a:r>
            <a:r>
              <a:rPr lang="fr-FR" dirty="0"/>
              <a:t> of the </a:t>
            </a:r>
            <a:r>
              <a:rPr lang="fr-FR" dirty="0" err="1"/>
              <a:t>Aphelion</a:t>
            </a:r>
            <a:r>
              <a:rPr lang="fr-FR" dirty="0"/>
              <a:t> CB </a:t>
            </a:r>
            <a:r>
              <a:rPr lang="fr-FR" dirty="0" err="1"/>
              <a:t>correlating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Mars </a:t>
            </a:r>
            <a:r>
              <a:rPr lang="fr-FR" dirty="0" err="1"/>
              <a:t>being</a:t>
            </a:r>
            <a:r>
              <a:rPr lang="fr-FR" dirty="0"/>
              <a:t> the </a:t>
            </a:r>
            <a:r>
              <a:rPr lang="fr-FR" dirty="0" err="1"/>
              <a:t>farthest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Sun and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maxium</a:t>
            </a:r>
            <a:r>
              <a:rPr lang="fr-FR" dirty="0"/>
              <a:t> of H2O at the pole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888F73-E8B1-E14E-94EC-6229C52CEC3B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6427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825C875-B98A-229F-005B-E6E046075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E174D9A7-3CC6-9A62-F8A7-B87EBA854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FC358B45-7EB7-5EE0-2269-5260FE258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fld id="{B7BE183E-3B19-3A4B-B831-082A02D28006}" type="datetimeFigureOut">
              <a:rPr lang="fr-FR" smtClean="0"/>
              <a:pPr/>
              <a:t>16/04/2024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3770027-4176-4AC0-BB90-D9AE946D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2"/>
                </a:solidFill>
                <a:latin typeface="REYKJAVIKONEOT-CGAUGE" panose="02000506040000020004" pitchFamily="2" charset="77"/>
              </a:defRPr>
            </a:lvl1pPr>
          </a:lstStyle>
          <a:p>
            <a:r>
              <a:rPr lang="fr-FR" dirty="0">
                <a:latin typeface="Calibri" panose="020F0502020204030204" pitchFamily="34" charset="0"/>
              </a:rPr>
              <a:t>EGU  </a:t>
            </a:r>
            <a:r>
              <a:rPr lang="fr-FR" dirty="0" err="1">
                <a:latin typeface="Calibri" panose="020F0502020204030204" pitchFamily="34" charset="0"/>
              </a:rPr>
              <a:t>conference</a:t>
            </a:r>
            <a:r>
              <a:rPr lang="fr-FR" dirty="0">
                <a:latin typeface="Calibri" panose="020F0502020204030204" pitchFamily="34" charset="0"/>
              </a:rPr>
              <a:t> 2024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BD8F1AE-F8B0-3FC9-91AE-FFA9B717B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2"/>
                </a:solidFill>
                <a:latin typeface="Calibri" panose="020F0502020204030204" pitchFamily="34" charset="0"/>
              </a:defRPr>
            </a:lvl1pPr>
          </a:lstStyle>
          <a:p>
            <a:fld id="{39C72545-1230-AD4F-A5B8-8D130A870C92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835698D-6AE9-CEDC-03D4-5CA97A838A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300" y="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65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86BD077-21A3-9172-05DE-1BFF755A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Calibri Light" panose="020F0302020204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9D7CFEF-761F-3DC0-2D0C-EDB47CF508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venir Light" panose="020B0402020203020204" pitchFamily="34" charset="77"/>
              </a:defRPr>
            </a:lvl1pPr>
            <a:lvl2pPr>
              <a:defRPr b="0" i="0">
                <a:latin typeface="Avenir Light" panose="020B0402020203020204" pitchFamily="34" charset="77"/>
              </a:defRPr>
            </a:lvl2pPr>
            <a:lvl3pPr>
              <a:defRPr b="0" i="0">
                <a:latin typeface="Avenir Light" panose="020B0402020203020204" pitchFamily="34" charset="77"/>
              </a:defRPr>
            </a:lvl3pPr>
            <a:lvl4pPr>
              <a:defRPr b="0" i="0">
                <a:latin typeface="Avenir Light" panose="020B0402020203020204" pitchFamily="34" charset="77"/>
              </a:defRPr>
            </a:lvl4pPr>
            <a:lvl5pPr>
              <a:defRPr b="0" i="0">
                <a:latin typeface="Avenir Light" panose="020B0402020203020204" pitchFamily="34" charset="77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A5E92FDD-7B93-F9F9-FCAD-8A1683F8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3055C5-D0F7-42DF-4562-A5124A22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18D5A78-697A-28AD-26DC-915C1F70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6C51353-4B9B-9434-D358-F829A13ED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300" y="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96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3EAEDE16-79F6-58AE-6744-9808ED029F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CA15FA2-9222-5B30-7AAB-596A4A7F6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45650F0B-99D7-207E-FD93-CEA876CF5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F1F0458-0A88-19C2-07AD-49F9CE41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442FCD2-FF05-7913-9080-C051A7D2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31593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>
          <a:xfrm>
            <a:off x="624418" y="6453188"/>
            <a:ext cx="10943167" cy="4318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LATMOS 2019</a:t>
            </a:r>
          </a:p>
        </p:txBody>
      </p:sp>
    </p:spTree>
    <p:extLst>
      <p:ext uri="{BB962C8B-B14F-4D97-AF65-F5344CB8AC3E}">
        <p14:creationId xmlns:p14="http://schemas.microsoft.com/office/powerpoint/2010/main" xmlns="" val="69767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62B60C-5551-6AC8-570C-6394B06C1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28548AE-F51F-36A4-C78D-58BBEE855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EC98618-4DE0-A844-8569-EB3A8CE4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4C2AD42-1E8E-630D-14B4-D783E4502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EGU  </a:t>
            </a:r>
            <a:r>
              <a:rPr lang="fr-FR" dirty="0" err="1"/>
              <a:t>conference</a:t>
            </a:r>
            <a:r>
              <a:rPr lang="fr-FR" dirty="0"/>
              <a:t>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5FA013B8-46C9-4023-C17B-1E01694F9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3EFD6D3-92E3-1A59-C0AE-AEE4FEFA96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300" y="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725681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91C4DB-7AE9-E135-F00B-E1FEF8ADB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AD79B88-62F9-3626-7577-F1CE48A53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13CFFFF-593F-32B4-4FBF-B3979E49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C77805EB-43F9-153B-EA2F-F726D35B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EGU  </a:t>
            </a:r>
            <a:r>
              <a:rPr lang="fr-FR" dirty="0" err="1"/>
              <a:t>conference</a:t>
            </a:r>
            <a:r>
              <a:rPr lang="fr-FR" dirty="0"/>
              <a:t> 2024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85A84E5-670F-BBA5-B8BA-EADB215A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CB045A8-854F-913C-4919-08508AD9A4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300" y="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714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4DEC0F0-A19F-F9C2-E67E-58E3170A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B199145-90C7-921A-B2E8-DD16189B2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C21E136-2AFF-5011-D904-B8FF30076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AFE6A5B3-E93A-0672-809D-9A2BC51C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E6DF27C2-093D-8191-9070-61AA380FB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EGU  </a:t>
            </a:r>
            <a:r>
              <a:rPr lang="fr-FR" dirty="0" err="1"/>
              <a:t>conference</a:t>
            </a:r>
            <a:r>
              <a:rPr lang="fr-FR" dirty="0"/>
              <a:t> 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7A4CBD0-A969-68BE-29EE-BDAD2AB63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9ECE82A-6909-94F1-4986-4D2720919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300" y="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0889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9F32AE8-3977-E938-CCC9-512AC97D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EF8E1C30-473A-BD81-B0CB-7D123582C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792FAE20-06D5-3353-A008-255B92C12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5508DF9C-4C44-4700-7D3B-BB8104C34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82959015-5CDA-DE90-05FA-4373E7C95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5601AFDD-DE26-5F7C-9219-605FD7A51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BE183E-3B19-3A4B-B831-082A02D28006}" type="datetimeFigureOut">
              <a:rPr lang="fr-FR" smtClean="0"/>
              <a:pPr/>
              <a:t>16/04/2024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30F46944-925D-B9CB-AB17-A39E6400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EGU  </a:t>
            </a:r>
            <a:r>
              <a:rPr lang="fr-FR" dirty="0" err="1"/>
              <a:t>conference</a:t>
            </a:r>
            <a:r>
              <a:rPr lang="fr-FR" dirty="0"/>
              <a:t> 2024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8F952D12-A3B3-B996-F917-FEA2D77A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2633CE0-E5CB-54E0-2F6A-D653CB996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300" y="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3180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D250A1F-21BB-5802-4C92-3FC17BB08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C2EF86F8-D4D0-206E-5104-53A209C0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900349A7-2F54-17D0-CD87-1466FA01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7A3F6554-3BF5-7F07-786C-916D96925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5CD0137-3458-350D-30DF-865A09065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300" y="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97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BE4A87A1-0CDE-7FA0-CA1A-34EB01309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1436CB1-1720-103C-EDA6-FEC319267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4D62ABE-79E8-F813-F8FA-860269154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D09311F-E0F1-4F9E-9462-33403AB2E4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44300" y="0"/>
            <a:ext cx="6477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78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6D7409-F608-37FD-C4DB-CE847CBD2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0237158-2638-E1B8-D5F1-D18A57B7A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F6925226-8E9F-B5A7-A6B1-209245825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61F3C1CB-E721-93FF-54A3-1E427BF1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6A738F8-0CA5-AA63-1843-0D87459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D79A4CE-B426-E9C1-885E-71ED1C79E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366801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9848238-42E8-1C86-8C23-06726F08B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7FC0B773-9B00-EB84-F2EF-0326AA1E5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AB59C4F-245A-175B-3ADE-88E11473D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18CF6770-6264-1C18-17A6-D758286F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08768F1-A916-A172-17F8-E43D70AF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26FE63A-8881-08F4-7D03-DA94ADEC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433947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5C308773-FA2E-2169-EABC-FCEB2FF8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7E9CCC39-64E4-694C-D4A4-A89A8AA05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8E1A24CF-8AD9-6AFB-A0DD-93E1096E5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E183E-3B19-3A4B-B831-082A02D28006}" type="datetimeFigureOut">
              <a:rPr lang="fr-FR" smtClean="0"/>
              <a:pPr/>
              <a:t>16/04/2024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7E7031D-4F3D-E3AD-C721-A28B82204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7AB530B-EAA3-0D3F-8D77-88FD78B3F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2545-1230-AD4F-A5B8-8D130A870C9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555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none" spc="0">
          <a:ln w="10160">
            <a:solidFill>
              <a:schemeClr val="accent5"/>
            </a:solidFill>
            <a:prstDash val="solid"/>
          </a:ln>
          <a:solidFill>
            <a:srgbClr val="FFFFFF"/>
          </a:solidFill>
          <a:effectLst>
            <a:outerShdw blurRad="38100" dist="2286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9" Type="http://schemas.openxmlformats.org/officeDocument/2006/relationships/image" Target="../media/image45.jpeg"/><Relationship Id="rId3" Type="http://schemas.openxmlformats.org/officeDocument/2006/relationships/image" Target="../media/image9.jpeg"/><Relationship Id="rId21" Type="http://schemas.openxmlformats.org/officeDocument/2006/relationships/image" Target="../media/image27.jpeg"/><Relationship Id="rId34" Type="http://schemas.openxmlformats.org/officeDocument/2006/relationships/image" Target="../media/image40.jpeg"/><Relationship Id="rId42" Type="http://schemas.openxmlformats.org/officeDocument/2006/relationships/image" Target="../media/image48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33" Type="http://schemas.openxmlformats.org/officeDocument/2006/relationships/image" Target="../media/image39.jpeg"/><Relationship Id="rId38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41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24" Type="http://schemas.openxmlformats.org/officeDocument/2006/relationships/image" Target="../media/image30.jpeg"/><Relationship Id="rId32" Type="http://schemas.openxmlformats.org/officeDocument/2006/relationships/image" Target="../media/image38.jpeg"/><Relationship Id="rId37" Type="http://schemas.openxmlformats.org/officeDocument/2006/relationships/image" Target="../media/image43.jpeg"/><Relationship Id="rId40" Type="http://schemas.openxmlformats.org/officeDocument/2006/relationships/image" Target="../media/image46.jpeg"/><Relationship Id="rId45" Type="http://schemas.openxmlformats.org/officeDocument/2006/relationships/image" Target="../media/image51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36" Type="http://schemas.openxmlformats.org/officeDocument/2006/relationships/image" Target="../media/image42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31" Type="http://schemas.openxmlformats.org/officeDocument/2006/relationships/image" Target="../media/image37.jpeg"/><Relationship Id="rId44" Type="http://schemas.openxmlformats.org/officeDocument/2006/relationships/image" Target="../media/image50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jpe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Relationship Id="rId35" Type="http://schemas.openxmlformats.org/officeDocument/2006/relationships/image" Target="../media/image41.jpeg"/><Relationship Id="rId43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26" Type="http://schemas.openxmlformats.org/officeDocument/2006/relationships/image" Target="../media/image32.jpeg"/><Relationship Id="rId39" Type="http://schemas.openxmlformats.org/officeDocument/2006/relationships/image" Target="../media/image46.jpeg"/><Relationship Id="rId3" Type="http://schemas.openxmlformats.org/officeDocument/2006/relationships/image" Target="../media/image10.jpeg"/><Relationship Id="rId21" Type="http://schemas.openxmlformats.org/officeDocument/2006/relationships/image" Target="../media/image27.jpeg"/><Relationship Id="rId34" Type="http://schemas.openxmlformats.org/officeDocument/2006/relationships/image" Target="../media/image40.jpeg"/><Relationship Id="rId7" Type="http://schemas.openxmlformats.org/officeDocument/2006/relationships/image" Target="../media/image51.pn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5" Type="http://schemas.openxmlformats.org/officeDocument/2006/relationships/image" Target="../media/image31.jpeg"/><Relationship Id="rId33" Type="http://schemas.openxmlformats.org/officeDocument/2006/relationships/image" Target="../media/image38.jpeg"/><Relationship Id="rId38" Type="http://schemas.openxmlformats.org/officeDocument/2006/relationships/image" Target="../media/image45.jpeg"/><Relationship Id="rId2" Type="http://schemas.openxmlformats.org/officeDocument/2006/relationships/image" Target="../media/image9.jpeg"/><Relationship Id="rId16" Type="http://schemas.openxmlformats.org/officeDocument/2006/relationships/image" Target="../media/image22.jpeg"/><Relationship Id="rId20" Type="http://schemas.openxmlformats.org/officeDocument/2006/relationships/image" Target="../media/image26.jpeg"/><Relationship Id="rId29" Type="http://schemas.openxmlformats.org/officeDocument/2006/relationships/image" Target="../media/image35.jpeg"/><Relationship Id="rId41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7.jpeg"/><Relationship Id="rId24" Type="http://schemas.openxmlformats.org/officeDocument/2006/relationships/image" Target="../media/image30.jpeg"/><Relationship Id="rId32" Type="http://schemas.openxmlformats.org/officeDocument/2006/relationships/image" Target="../media/image41.jpeg"/><Relationship Id="rId37" Type="http://schemas.openxmlformats.org/officeDocument/2006/relationships/image" Target="../media/image44.jpeg"/><Relationship Id="rId40" Type="http://schemas.openxmlformats.org/officeDocument/2006/relationships/image" Target="../media/image47.jpeg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23" Type="http://schemas.openxmlformats.org/officeDocument/2006/relationships/image" Target="../media/image29.jpeg"/><Relationship Id="rId28" Type="http://schemas.openxmlformats.org/officeDocument/2006/relationships/image" Target="../media/image34.jpeg"/><Relationship Id="rId36" Type="http://schemas.openxmlformats.org/officeDocument/2006/relationships/image" Target="../media/image43.jpeg"/><Relationship Id="rId10" Type="http://schemas.openxmlformats.org/officeDocument/2006/relationships/image" Target="../media/image16.jpeg"/><Relationship Id="rId19" Type="http://schemas.openxmlformats.org/officeDocument/2006/relationships/image" Target="../media/image25.jpeg"/><Relationship Id="rId31" Type="http://schemas.openxmlformats.org/officeDocument/2006/relationships/image" Target="../media/image37.jpeg"/><Relationship Id="rId4" Type="http://schemas.openxmlformats.org/officeDocument/2006/relationships/image" Target="../media/image11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Relationship Id="rId22" Type="http://schemas.openxmlformats.org/officeDocument/2006/relationships/image" Target="../media/image28.jpeg"/><Relationship Id="rId27" Type="http://schemas.openxmlformats.org/officeDocument/2006/relationships/image" Target="../media/image33.jpeg"/><Relationship Id="rId30" Type="http://schemas.openxmlformats.org/officeDocument/2006/relationships/image" Target="../media/image36.png"/><Relationship Id="rId35" Type="http://schemas.openxmlformats.org/officeDocument/2006/relationships/image" Target="../media/image4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2A5CB5A-287A-8C48-DB26-A4071206C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49" y="1674986"/>
            <a:ext cx="9991898" cy="2387600"/>
          </a:xfrm>
        </p:spPr>
        <p:txBody>
          <a:bodyPr>
            <a:normAutofit fontScale="90000"/>
          </a:bodyPr>
          <a:lstStyle/>
          <a:p>
            <a:r>
              <a:rPr lang="fr-FR" b="1" i="0" u="none" strike="noStrike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venir Book" panose="02000503020000020003" pitchFamily="2" charset="0"/>
              </a:rPr>
              <a:t>Deciphering</a:t>
            </a:r>
            <a:r>
              <a:rPr lang="fr-FR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venir Book" panose="02000503020000020003" pitchFamily="2" charset="0"/>
              </a:rPr>
              <a:t> </a:t>
            </a:r>
            <a:r>
              <a:rPr lang="fr-FR" b="1" i="0" u="none" strike="noStrike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venir Book" panose="02000503020000020003" pitchFamily="2" charset="0"/>
              </a:rPr>
              <a:t>Mars’water</a:t>
            </a:r>
            <a:r>
              <a:rPr lang="fr-FR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venir Book" panose="02000503020000020003" pitchFamily="2" charset="0"/>
              </a:rPr>
              <a:t> cycle </a:t>
            </a:r>
            <a:br>
              <a:rPr lang="fr-FR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venir Book" panose="02000503020000020003" pitchFamily="2" charset="0"/>
              </a:rPr>
            </a:br>
            <a:r>
              <a:rPr lang="fr-FR" b="1" i="0" u="none" strike="noStrike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venir Book" panose="02000503020000020003" pitchFamily="2" charset="0"/>
              </a:rPr>
              <a:t>with</a:t>
            </a:r>
            <a:r>
              <a:rPr lang="fr-FR" b="1" i="0" u="none" strike="noStrike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venir Book" panose="02000503020000020003" pitchFamily="2" charset="0"/>
              </a:rPr>
              <a:t> missions and </a:t>
            </a:r>
            <a:r>
              <a:rPr lang="fr-FR" b="1" i="0" u="none" strike="noStrike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venir Book" panose="02000503020000020003" pitchFamily="2" charset="0"/>
              </a:rPr>
              <a:t>models</a:t>
            </a:r>
            <a:endParaRPr lang="fr-FR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venir Book" panose="02000503020000020003" pitchFamily="2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9EA7735-0A20-6948-C67C-A889B74D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3885305"/>
            <a:ext cx="9144000" cy="1655762"/>
          </a:xfrm>
        </p:spPr>
        <p:txBody>
          <a:bodyPr anchor="ctr"/>
          <a:lstStyle/>
          <a:p>
            <a:r>
              <a:rPr lang="fr-FR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 Light" panose="020F0302020204030204" pitchFamily="34" charset="0"/>
              </a:rPr>
              <a:t>Franck </a:t>
            </a:r>
            <a:r>
              <a:rPr lang="fr-FR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 Light" panose="020F0302020204030204" pitchFamily="34" charset="0"/>
              </a:rPr>
              <a:t>Montmessin</a:t>
            </a:r>
            <a:endParaRPr lang="fr-FR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 Light" panose="020F0302020204030204" pitchFamily="34" charset="0"/>
            </a:endParaRPr>
          </a:p>
          <a:p>
            <a:r>
              <a:rPr lang="fr-FR" sz="18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 Light" panose="020F0302020204030204" pitchFamily="34" charset="0"/>
              </a:rPr>
              <a:t>CNRS LATMOS, Guyancourt (Fr)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59F2479-1912-C2BB-6B5E-BC2FF66DD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414" y="5013593"/>
            <a:ext cx="1818875" cy="11380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5FB514E-F94B-3DAD-FCEC-F155F0D6CDE7}"/>
              </a:ext>
            </a:extLst>
          </p:cNvPr>
          <p:cNvSpPr/>
          <p:nvPr/>
        </p:nvSpPr>
        <p:spPr>
          <a:xfrm>
            <a:off x="4264429" y="5991094"/>
            <a:ext cx="3532909" cy="7089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B1136D3-AE20-AFF8-1E8F-32145F2CB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148" y="6032659"/>
            <a:ext cx="619704" cy="61970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900ED6C-29EF-90AC-ED9B-2C4217B0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599" y="6073081"/>
            <a:ext cx="1400002" cy="4814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E4EE644-28AF-FC8F-EE0B-56E9BED5F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801" y="6104709"/>
            <a:ext cx="1308497" cy="498754"/>
          </a:xfrm>
          <a:prstGeom prst="rect">
            <a:avLst/>
          </a:prstGeom>
        </p:spPr>
      </p:pic>
      <p:pic>
        <p:nvPicPr>
          <p:cNvPr id="13" name="Picture 10" descr="MEX_LOGO_TRASPARENT">
            <a:extLst>
              <a:ext uri="{FF2B5EF4-FFF2-40B4-BE49-F238E27FC236}">
                <a16:creationId xmlns:a16="http://schemas.microsoft.com/office/drawing/2014/main" xmlns="" id="{38D1A745-A7F2-3F9C-3D2B-AAFE4FBFE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472" y="3963283"/>
            <a:ext cx="2108655" cy="221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chiaparelli separating from Trace Gas Orbiter">
            <a:extLst>
              <a:ext uri="{FF2B5EF4-FFF2-40B4-BE49-F238E27FC236}">
                <a16:creationId xmlns:a16="http://schemas.microsoft.com/office/drawing/2014/main" xmlns="" id="{E1DBE749-0AD4-07A5-A755-2F4FA30E8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5513" y="4290217"/>
            <a:ext cx="2839319" cy="210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D232386-67F9-ABA9-E9E9-94E4E7EC1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7643" y="0"/>
            <a:ext cx="2319687" cy="25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43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xmlns="" id="{2CEDF570-2012-1CAE-8197-DBBE3790A4F0}"/>
              </a:ext>
            </a:extLst>
          </p:cNvPr>
          <p:cNvSpPr txBox="1">
            <a:spLocks/>
          </p:cNvSpPr>
          <p:nvPr/>
        </p:nvSpPr>
        <p:spPr>
          <a:xfrm>
            <a:off x="1281332" y="5690382"/>
            <a:ext cx="5859193" cy="1142153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The first 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climatology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 of H</a:t>
            </a:r>
            <a:r>
              <a:rPr lang="fr-FR" sz="2000" baseline="-25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2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O by the MAWD instruments 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onboard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 the 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two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 Viking 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orbiters</a:t>
            </a:r>
            <a:endParaRPr lang="fr-FR" sz="2000" dirty="0">
              <a:solidFill>
                <a:schemeClr val="bg2"/>
              </a:solidFill>
              <a:latin typeface="Calibri" panose="020F0502020204030204" pitchFamily="34" charset="0"/>
              <a:cs typeface="Times New Roman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(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Jakosky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 and Farmer, 1982) </a:t>
            </a:r>
          </a:p>
        </p:txBody>
      </p:sp>
      <p:pic>
        <p:nvPicPr>
          <p:cNvPr id="7174" name="Picture 6" descr="The Water Cycle (Chapter 11) - The Atmosphere and Climate of Mars">
            <a:extLst>
              <a:ext uri="{FF2B5EF4-FFF2-40B4-BE49-F238E27FC236}">
                <a16:creationId xmlns:a16="http://schemas.microsoft.com/office/drawing/2014/main" xmlns="" id="{E7997F0F-4348-06C9-870C-3C8FB698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0888"/>
            <a:ext cx="6909618" cy="37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9">
            <a:extLst>
              <a:ext uri="{FF2B5EF4-FFF2-40B4-BE49-F238E27FC236}">
                <a16:creationId xmlns:a16="http://schemas.microsoft.com/office/drawing/2014/main" xmlns="" id="{ED38D8EF-80FD-DEE4-B060-3EA55D948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2774" y="1900888"/>
            <a:ext cx="4059702" cy="3789494"/>
          </a:xfrm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  <a:t>H</a:t>
            </a:r>
            <a:r>
              <a:rPr lang="fr-FR" sz="2400" baseline="-25000" dirty="0">
                <a:solidFill>
                  <a:schemeClr val="bg2"/>
                </a:solidFill>
                <a:latin typeface="Calibri Light" panose="020F0302020204030204" pitchFamily="34" charset="0"/>
              </a:rPr>
              <a:t>2</a:t>
            </a:r>
            <a: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  <a:t>O </a:t>
            </a:r>
            <a:r>
              <a:rPr lang="fr-FR" sz="2400" dirty="0" err="1">
                <a:solidFill>
                  <a:schemeClr val="bg2"/>
                </a:solidFill>
                <a:latin typeface="Calibri Light" panose="020F0302020204030204" pitchFamily="34" charset="0"/>
              </a:rPr>
              <a:t>vapor</a:t>
            </a:r>
            <a: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  <a:t> </a:t>
            </a:r>
            <a:r>
              <a:rPr lang="fr-FR" sz="2400" dirty="0" err="1">
                <a:solidFill>
                  <a:schemeClr val="bg2"/>
                </a:solidFill>
                <a:latin typeface="Calibri Light" panose="020F0302020204030204" pitchFamily="34" charset="0"/>
              </a:rPr>
              <a:t>column</a:t>
            </a:r>
            <a: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  <a:t> </a:t>
            </a:r>
            <a:r>
              <a:rPr lang="fr-FR" sz="2400" dirty="0" err="1">
                <a:solidFill>
                  <a:schemeClr val="bg2"/>
                </a:solidFill>
                <a:latin typeface="Calibri Light" panose="020F0302020204030204" pitchFamily="34" charset="0"/>
              </a:rPr>
              <a:t>abundance</a:t>
            </a:r>
            <a: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  <a:t> </a:t>
            </a:r>
            <a:r>
              <a:rPr lang="fr-FR" sz="2400" dirty="0" err="1">
                <a:solidFill>
                  <a:schemeClr val="bg2"/>
                </a:solidFill>
                <a:latin typeface="Calibri Light" panose="020F0302020204030204" pitchFamily="34" charset="0"/>
              </a:rPr>
              <a:t>is</a:t>
            </a:r>
            <a: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  <a:t> </a:t>
            </a:r>
            <a:r>
              <a:rPr lang="fr-FR" sz="2400" dirty="0" err="1">
                <a:solidFill>
                  <a:schemeClr val="bg2"/>
                </a:solidFill>
                <a:latin typeface="Calibri Light" panose="020F0302020204030204" pitchFamily="34" charset="0"/>
              </a:rPr>
              <a:t>expressed</a:t>
            </a:r>
            <a: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  <a:t> in </a:t>
            </a:r>
            <a:b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</a:br>
            <a:r>
              <a:rPr lang="fr-FR" sz="2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precipitable-micrometer</a:t>
            </a:r>
            <a:endParaRPr lang="fr-FR" sz="2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1 </a:t>
            </a:r>
            <a:r>
              <a:rPr lang="fr-FR" sz="2400" b="1" dirty="0" err="1">
                <a:solidFill>
                  <a:srgbClr val="FF0000"/>
                </a:solidFill>
                <a:latin typeface="Calibri Light" panose="020F0302020204030204" pitchFamily="34" charset="0"/>
              </a:rPr>
              <a:t>pr</a:t>
            </a:r>
            <a:r>
              <a:rPr lang="fr-FR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-</a:t>
            </a:r>
            <a:r>
              <a:rPr lang="el-GR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μ</a:t>
            </a:r>
            <a:r>
              <a:rPr lang="fr-FR" sz="2400" b="1" dirty="0">
                <a:solidFill>
                  <a:srgbClr val="FF0000"/>
                </a:solidFill>
                <a:latin typeface="Calibri Light" panose="020F0302020204030204" pitchFamily="34" charset="0"/>
              </a:rPr>
              <a:t>m </a:t>
            </a:r>
            <a: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  <a:t/>
            </a:r>
            <a:br>
              <a:rPr lang="fr-FR" sz="2400" dirty="0">
                <a:solidFill>
                  <a:schemeClr val="bg2"/>
                </a:solidFill>
                <a:latin typeface="Calibri Light" panose="020F0302020204030204" pitchFamily="34" charset="0"/>
              </a:rPr>
            </a:br>
            <a:r>
              <a:rPr lang="fr-FR" sz="2400" b="1" dirty="0">
                <a:solidFill>
                  <a:schemeClr val="bg2"/>
                </a:solidFill>
                <a:latin typeface="Calibri Light" panose="020F0302020204030204" pitchFamily="34" charset="0"/>
              </a:rPr>
              <a:t>= 1 g/m</a:t>
            </a:r>
            <a:r>
              <a:rPr lang="fr-FR" sz="2400" b="1" baseline="30000" dirty="0">
                <a:solidFill>
                  <a:schemeClr val="bg2"/>
                </a:solidFill>
                <a:latin typeface="Calibri Light" panose="020F0302020204030204" pitchFamily="34" charset="0"/>
              </a:rPr>
              <a:t>2 </a:t>
            </a:r>
            <a:r>
              <a:rPr lang="fr-FR" sz="2400" baseline="30000" dirty="0">
                <a:solidFill>
                  <a:schemeClr val="bg2"/>
                </a:solidFill>
                <a:latin typeface="Calibri Light" panose="020F0302020204030204" pitchFamily="34" charset="0"/>
              </a:rPr>
              <a:t/>
            </a:r>
            <a:br>
              <a:rPr lang="fr-FR" sz="2400" baseline="30000" dirty="0">
                <a:solidFill>
                  <a:schemeClr val="bg2"/>
                </a:solidFill>
                <a:latin typeface="Calibri Light" panose="020F0302020204030204" pitchFamily="34" charset="0"/>
              </a:rPr>
            </a:br>
            <a:r>
              <a:rPr lang="fr-FR" sz="1800" dirty="0">
                <a:solidFill>
                  <a:schemeClr val="bg2"/>
                </a:solidFill>
                <a:latin typeface="Calibri Light" panose="020F0302020204030204" pitchFamily="34" charset="0"/>
              </a:rPr>
              <a:t>(0.01% = 100 ppmv global </a:t>
            </a:r>
            <a:r>
              <a:rPr lang="fr-FR" sz="1800" dirty="0" err="1">
                <a:solidFill>
                  <a:schemeClr val="bg2"/>
                </a:solidFill>
                <a:latin typeface="Calibri Light" panose="020F0302020204030204" pitchFamily="34" charset="0"/>
              </a:rPr>
              <a:t>mean</a:t>
            </a:r>
            <a:r>
              <a:rPr lang="fr-FR" sz="1800" dirty="0">
                <a:solidFill>
                  <a:schemeClr val="bg2"/>
                </a:solidFill>
                <a:latin typeface="Calibri Light" panose="020F0302020204030204" pitchFamily="34" charset="0"/>
              </a:rPr>
              <a:t>)</a:t>
            </a:r>
          </a:p>
          <a:p>
            <a:pPr marL="0" indent="0" algn="ctr">
              <a:buNone/>
            </a:pPr>
            <a:endParaRPr lang="fr-FR" sz="2400" baseline="30000" dirty="0">
              <a:solidFill>
                <a:schemeClr val="bg2"/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fr-FR" sz="2400" dirty="0">
                <a:solidFill>
                  <a:srgbClr val="00B0F0"/>
                </a:solidFill>
                <a:latin typeface="Calibri Light" panose="020F0302020204030204" pitchFamily="34" charset="0"/>
              </a:rPr>
              <a:t>On </a:t>
            </a:r>
            <a:r>
              <a:rPr lang="fr-FR" sz="2400" dirty="0" err="1">
                <a:solidFill>
                  <a:srgbClr val="00B0F0"/>
                </a:solidFill>
                <a:latin typeface="Calibri Light" panose="020F0302020204030204" pitchFamily="34" charset="0"/>
              </a:rPr>
              <a:t>Earth</a:t>
            </a:r>
            <a:r>
              <a:rPr lang="fr-FR" sz="2400" dirty="0">
                <a:solidFill>
                  <a:srgbClr val="00B0F0"/>
                </a:solidFill>
                <a:latin typeface="Calibri Light" panose="020F0302020204030204" pitchFamily="34" charset="0"/>
              </a:rPr>
              <a:t> (</a:t>
            </a:r>
            <a:r>
              <a:rPr lang="fr-FR" sz="2400" dirty="0" err="1">
                <a:solidFill>
                  <a:srgbClr val="00B0F0"/>
                </a:solidFill>
                <a:latin typeface="Calibri Light" panose="020F0302020204030204" pitchFamily="34" charset="0"/>
              </a:rPr>
              <a:t>pr</a:t>
            </a:r>
            <a:r>
              <a:rPr lang="fr-FR" sz="2400" dirty="0">
                <a:solidFill>
                  <a:srgbClr val="00B0F0"/>
                </a:solidFill>
                <a:latin typeface="Calibri Light" panose="020F0302020204030204" pitchFamily="34" charset="0"/>
              </a:rPr>
              <a:t>-mm)</a:t>
            </a:r>
            <a:br>
              <a:rPr lang="fr-FR" sz="2400" dirty="0">
                <a:solidFill>
                  <a:srgbClr val="00B0F0"/>
                </a:solidFill>
                <a:latin typeface="Calibri Light" panose="020F0302020204030204" pitchFamily="34" charset="0"/>
              </a:rPr>
            </a:br>
            <a:r>
              <a:rPr lang="fr-FR" sz="2400" b="1" dirty="0">
                <a:solidFill>
                  <a:srgbClr val="00B0F0"/>
                </a:solidFill>
                <a:latin typeface="Calibri Light" panose="020F0302020204030204" pitchFamily="34" charset="0"/>
              </a:rPr>
              <a:t>= 1 kg/m</a:t>
            </a:r>
            <a:r>
              <a:rPr lang="fr-FR" sz="2400" b="1" baseline="30000" dirty="0">
                <a:solidFill>
                  <a:srgbClr val="00B0F0"/>
                </a:solidFill>
                <a:latin typeface="Calibri Light" panose="020F0302020204030204" pitchFamily="34" charset="0"/>
              </a:rPr>
              <a:t>2</a:t>
            </a:r>
            <a:r>
              <a:rPr lang="fr-FR" sz="2400" b="1" dirty="0">
                <a:solidFill>
                  <a:srgbClr val="00B0F0"/>
                </a:solidFill>
                <a:latin typeface="Calibri Light" panose="020F0302020204030204" pitchFamily="34" charset="0"/>
              </a:rPr>
              <a:t> </a:t>
            </a:r>
            <a:r>
              <a:rPr lang="fr-FR" sz="2400" dirty="0">
                <a:solidFill>
                  <a:srgbClr val="00B0F0"/>
                </a:solidFill>
                <a:latin typeface="Calibri Light" panose="020F0302020204030204" pitchFamily="34" charset="0"/>
              </a:rPr>
              <a:t/>
            </a:r>
            <a:br>
              <a:rPr lang="fr-FR" sz="2400" dirty="0">
                <a:solidFill>
                  <a:srgbClr val="00B0F0"/>
                </a:solidFill>
                <a:latin typeface="Calibri Light" panose="020F0302020204030204" pitchFamily="34" charset="0"/>
              </a:rPr>
            </a:br>
            <a:r>
              <a:rPr lang="fr-FR" sz="1800" dirty="0">
                <a:solidFill>
                  <a:srgbClr val="00B0F0"/>
                </a:solidFill>
                <a:latin typeface="Calibri Light" panose="020F0302020204030204" pitchFamily="34" charset="0"/>
              </a:rPr>
              <a:t>(0.25% global </a:t>
            </a:r>
            <a:r>
              <a:rPr lang="fr-FR" sz="1800" dirty="0" err="1">
                <a:solidFill>
                  <a:srgbClr val="00B0F0"/>
                </a:solidFill>
                <a:latin typeface="Calibri Light" panose="020F0302020204030204" pitchFamily="34" charset="0"/>
              </a:rPr>
              <a:t>mean</a:t>
            </a:r>
            <a:r>
              <a:rPr lang="fr-FR" sz="1800" dirty="0">
                <a:solidFill>
                  <a:srgbClr val="00B0F0"/>
                </a:solidFill>
                <a:latin typeface="Calibri Light" panose="020F0302020204030204" pitchFamily="34" charset="0"/>
              </a:rPr>
              <a:t>)</a:t>
            </a:r>
            <a:endParaRPr lang="fr-FR" sz="2400" dirty="0">
              <a:solidFill>
                <a:srgbClr val="00B0F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xmlns="" id="{F6F73F1A-0512-537D-902F-0F3126B71380}"/>
              </a:ext>
            </a:extLst>
          </p:cNvPr>
          <p:cNvSpPr txBox="1">
            <a:spLocks/>
          </p:cNvSpPr>
          <p:nvPr/>
        </p:nvSpPr>
        <p:spPr>
          <a:xfrm>
            <a:off x="838200" y="1330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>
                <a:solidFill>
                  <a:schemeClr val="bg2"/>
                </a:solidFill>
              </a:rPr>
              <a:t>Mars’ water cycle: Genesis of a story</a:t>
            </a:r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5332D61-00CC-7296-A5A3-41528C6B653F}"/>
              </a:ext>
            </a:extLst>
          </p:cNvPr>
          <p:cNvSpPr/>
          <p:nvPr/>
        </p:nvSpPr>
        <p:spPr>
          <a:xfrm>
            <a:off x="3250826" y="5162002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79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6CEB614-E84F-5A98-E0CA-48BAE2EFBD34}"/>
              </a:ext>
            </a:extLst>
          </p:cNvPr>
          <p:cNvSpPr/>
          <p:nvPr/>
        </p:nvSpPr>
        <p:spPr>
          <a:xfrm>
            <a:off x="5102967" y="5167364"/>
            <a:ext cx="5822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79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AF2A902-51C8-7F90-8B15-CA8CC3D906EB}"/>
              </a:ext>
            </a:extLst>
          </p:cNvPr>
          <p:cNvSpPr/>
          <p:nvPr/>
        </p:nvSpPr>
        <p:spPr>
          <a:xfrm>
            <a:off x="1774393" y="5163873"/>
            <a:ext cx="91563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79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40BC1FA-8BD6-D4B0-3F1E-1AB916D32463}"/>
              </a:ext>
            </a:extLst>
          </p:cNvPr>
          <p:cNvSpPr/>
          <p:nvPr/>
        </p:nvSpPr>
        <p:spPr>
          <a:xfrm>
            <a:off x="6344429" y="5167364"/>
            <a:ext cx="9007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79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</p:spTree>
    <p:extLst>
      <p:ext uri="{BB962C8B-B14F-4D97-AF65-F5344CB8AC3E}">
        <p14:creationId xmlns:p14="http://schemas.microsoft.com/office/powerpoint/2010/main" xmlns="" val="35612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480" y="663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Mars’ water cycle: the TES era…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27798" y="5850100"/>
            <a:ext cx="8113739" cy="646331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/>
              </a:rPr>
              <a:t>Smith, 2004 – Mars Global Surveyor </a:t>
            </a:r>
          </a:p>
          <a:p>
            <a:pPr algn="ctr"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/>
              </a:rPr>
              <a:t>Observations by the Thermal Emission Spectrometer (TES)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A247311-85C9-5B97-14D3-9D464C06C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61" b="37717"/>
          <a:stretch/>
        </p:blipFill>
        <p:spPr>
          <a:xfrm>
            <a:off x="1481845" y="4064309"/>
            <a:ext cx="7759692" cy="16318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B9CD89E-8910-4C1B-27B7-C9AB54551D4E}"/>
              </a:ext>
            </a:extLst>
          </p:cNvPr>
          <p:cNvSpPr txBox="1"/>
          <p:nvPr/>
        </p:nvSpPr>
        <p:spPr>
          <a:xfrm>
            <a:off x="67938" y="4271699"/>
            <a:ext cx="1353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79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H</a:t>
            </a:r>
            <a:r>
              <a:rPr lang="en-US" sz="2400" b="1" baseline="-25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2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O </a:t>
            </a:r>
            <a:b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</a:b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ice </a:t>
            </a:r>
          </a:p>
          <a:p>
            <a:pPr algn="r" defTabSz="609579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(clouds)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C298FA5-7725-1417-13C1-E939E3E24C79}"/>
              </a:ext>
            </a:extLst>
          </p:cNvPr>
          <p:cNvSpPr txBox="1"/>
          <p:nvPr/>
        </p:nvSpPr>
        <p:spPr>
          <a:xfrm>
            <a:off x="0" y="2416299"/>
            <a:ext cx="135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79"/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H</a:t>
            </a:r>
            <a:r>
              <a:rPr lang="en-US" sz="2400" b="1" baseline="-25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2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O vapor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CA443B8-D5CE-4BAF-A124-8A2926F96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39"/>
          <a:stretch/>
        </p:blipFill>
        <p:spPr>
          <a:xfrm>
            <a:off x="1481846" y="2008721"/>
            <a:ext cx="7759692" cy="2047199"/>
          </a:xfrm>
          <a:prstGeom prst="rect">
            <a:avLst/>
          </a:prstGeom>
        </p:spPr>
      </p:pic>
      <p:pic>
        <p:nvPicPr>
          <p:cNvPr id="9218" name="Picture 2" descr="Description de cette image, également commentée ci-après">
            <a:extLst>
              <a:ext uri="{FF2B5EF4-FFF2-40B4-BE49-F238E27FC236}">
                <a16:creationId xmlns:a16="http://schemas.microsoft.com/office/drawing/2014/main" xmlns="" id="{C32A1711-F5FA-DE71-37C0-B911F98A1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1903" y="2336071"/>
            <a:ext cx="2890098" cy="335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undefined">
            <a:extLst>
              <a:ext uri="{FF2B5EF4-FFF2-40B4-BE49-F238E27FC236}">
                <a16:creationId xmlns:a16="http://schemas.microsoft.com/office/drawing/2014/main" xmlns="" id="{A6743A9A-1506-6096-24B1-827E8A74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1845" y="5739618"/>
            <a:ext cx="805539" cy="9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29D9FA6-5222-CB57-F96B-7123F84AF25A}"/>
              </a:ext>
            </a:extLst>
          </p:cNvPr>
          <p:cNvSpPr txBox="1"/>
          <p:nvPr/>
        </p:nvSpPr>
        <p:spPr>
          <a:xfrm>
            <a:off x="8378015" y="5645005"/>
            <a:ext cx="466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NASA Mars Global </a:t>
            </a:r>
            <a:r>
              <a:rPr lang="fr-FR" sz="16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Surveyor</a:t>
            </a:r>
            <a:r>
              <a:rPr lang="fr-FR" sz="1600" dirty="0">
                <a:solidFill>
                  <a:schemeClr val="bg1"/>
                </a:solidFill>
                <a:latin typeface="Calibri Light" panose="020F0302020204030204" pitchFamily="34" charset="0"/>
              </a:rPr>
              <a:t/>
            </a:r>
            <a:br>
              <a:rPr lang="fr-FR" sz="1600" dirty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(19996-2006)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5C727313-DAAC-D40F-7443-A416D9CA0DFF}"/>
              </a:ext>
            </a:extLst>
          </p:cNvPr>
          <p:cNvSpPr txBox="1"/>
          <p:nvPr/>
        </p:nvSpPr>
        <p:spPr>
          <a:xfrm>
            <a:off x="4608197" y="4967339"/>
            <a:ext cx="1323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Aphelion cloud belt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F0C2193-D926-2E13-9992-6C13B52A2B51}"/>
              </a:ext>
            </a:extLst>
          </p:cNvPr>
          <p:cNvSpPr txBox="1"/>
          <p:nvPr/>
        </p:nvSpPr>
        <p:spPr>
          <a:xfrm>
            <a:off x="7460254" y="4967339"/>
            <a:ext cx="13230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</a:rPr>
              <a:t>Aphelion cloud belt</a:t>
            </a:r>
          </a:p>
        </p:txBody>
      </p:sp>
    </p:spTree>
    <p:extLst>
      <p:ext uri="{BB962C8B-B14F-4D97-AF65-F5344CB8AC3E}">
        <p14:creationId xmlns:p14="http://schemas.microsoft.com/office/powerpoint/2010/main" xmlns="" val="3225586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9480" y="663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Mars’ water cycle: the 3D Mars climate model era…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9BFD2C8-2B6E-851A-2D79-FE817D25B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10" y="1043497"/>
            <a:ext cx="7772400" cy="554843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DE1DE68A-7C14-96C5-1ADD-5E76EB999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286" y="2557525"/>
            <a:ext cx="1364608" cy="127049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F08E9AA-8FFA-E89D-A3DE-9C55B1FAF374}"/>
              </a:ext>
            </a:extLst>
          </p:cNvPr>
          <p:cNvSpPr txBox="1"/>
          <p:nvPr/>
        </p:nvSpPr>
        <p:spPr>
          <a:xfrm>
            <a:off x="169572" y="6323271"/>
            <a:ext cx="34885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Montmessin</a:t>
            </a:r>
            <a:r>
              <a:rPr lang="en-US" sz="16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, Forget et al. (JGR, 2004)</a:t>
            </a:r>
          </a:p>
        </p:txBody>
      </p:sp>
      <p:pic>
        <p:nvPicPr>
          <p:cNvPr id="5122" name="Picture 2" descr="GMD - A modern-day Mars climate in the Met Office Unified Model: dry  simulations">
            <a:extLst>
              <a:ext uri="{FF2B5EF4-FFF2-40B4-BE49-F238E27FC236}">
                <a16:creationId xmlns:a16="http://schemas.microsoft.com/office/drawing/2014/main" xmlns="" id="{52EE5A1B-31AF-1665-65A1-2537F15D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5286" y="5254266"/>
            <a:ext cx="1364608" cy="13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PT - An introduction to the LMD Mars GCM PowerPoint Presentation, free  download - ID:9429896">
            <a:extLst>
              <a:ext uri="{FF2B5EF4-FFF2-40B4-BE49-F238E27FC236}">
                <a16:creationId xmlns:a16="http://schemas.microsoft.com/office/drawing/2014/main" xmlns="" id="{B2C81302-0DE4-13A6-7B00-70B4A52270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3" t="27304" r="45530" b="8208"/>
          <a:stretch/>
        </p:blipFill>
        <p:spPr bwMode="auto">
          <a:xfrm>
            <a:off x="8165287" y="1028685"/>
            <a:ext cx="1364608" cy="13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EM-Mars: Global Environmental Multiscale model for Mars">
            <a:extLst>
              <a:ext uri="{FF2B5EF4-FFF2-40B4-BE49-F238E27FC236}">
                <a16:creationId xmlns:a16="http://schemas.microsoft.com/office/drawing/2014/main" xmlns="" id="{C391397C-4217-2201-7C16-576A540D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5286" y="3971435"/>
            <a:ext cx="1364608" cy="116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4DEB7C75-68BC-739A-B4AA-CA66B7585B7A}"/>
              </a:ext>
            </a:extLst>
          </p:cNvPr>
          <p:cNvSpPr txBox="1"/>
          <p:nvPr/>
        </p:nvSpPr>
        <p:spPr>
          <a:xfrm>
            <a:off x="9625672" y="1328379"/>
            <a:ext cx="2043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Mars </a:t>
            </a:r>
            <a:r>
              <a:rPr lang="fr-FR" dirty="0" err="1">
                <a:solidFill>
                  <a:schemeClr val="bg1"/>
                </a:solidFill>
              </a:rPr>
              <a:t>Planetary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Climate</a:t>
            </a:r>
            <a:r>
              <a:rPr lang="fr-FR" dirty="0">
                <a:solidFill>
                  <a:schemeClr val="bg1"/>
                </a:solidFill>
              </a:rPr>
              <a:t> model</a:t>
            </a:r>
          </a:p>
          <a:p>
            <a:r>
              <a:rPr lang="fr-FR" dirty="0">
                <a:solidFill>
                  <a:schemeClr val="bg1"/>
                </a:solidFill>
              </a:rPr>
              <a:t>(Fr, </a:t>
            </a:r>
            <a:r>
              <a:rPr lang="fr-FR" dirty="0" err="1">
                <a:solidFill>
                  <a:schemeClr val="bg1"/>
                </a:solidFill>
              </a:rPr>
              <a:t>Sp</a:t>
            </a:r>
            <a:r>
              <a:rPr lang="fr-FR" dirty="0">
                <a:solidFill>
                  <a:schemeClr val="bg1"/>
                </a:solidFill>
              </a:rPr>
              <a:t>, UK)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34D595E9-F5CC-AB1D-5F42-2F699B44CB12}"/>
              </a:ext>
            </a:extLst>
          </p:cNvPr>
          <p:cNvSpPr txBox="1"/>
          <p:nvPr/>
        </p:nvSpPr>
        <p:spPr>
          <a:xfrm>
            <a:off x="9625672" y="2731108"/>
            <a:ext cx="2043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Ames Mars Global </a:t>
            </a:r>
            <a:r>
              <a:rPr lang="fr-FR" dirty="0" err="1">
                <a:solidFill>
                  <a:schemeClr val="bg1"/>
                </a:solidFill>
              </a:rPr>
              <a:t>Climate</a:t>
            </a:r>
            <a:r>
              <a:rPr lang="fr-FR" dirty="0">
                <a:solidFill>
                  <a:schemeClr val="bg1"/>
                </a:solidFill>
              </a:rPr>
              <a:t> model</a:t>
            </a:r>
          </a:p>
          <a:p>
            <a:r>
              <a:rPr lang="fr-FR" dirty="0">
                <a:solidFill>
                  <a:schemeClr val="bg1"/>
                </a:solidFill>
              </a:rPr>
              <a:t>(US)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DD79FC3-44EC-6A05-EF91-598F40AC386B}"/>
              </a:ext>
            </a:extLst>
          </p:cNvPr>
          <p:cNvSpPr txBox="1"/>
          <p:nvPr/>
        </p:nvSpPr>
        <p:spPr>
          <a:xfrm>
            <a:off x="9625670" y="3934767"/>
            <a:ext cx="2454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Global </a:t>
            </a:r>
            <a:r>
              <a:rPr lang="fr-FR" dirty="0" err="1">
                <a:solidFill>
                  <a:schemeClr val="bg1"/>
                </a:solidFill>
              </a:rPr>
              <a:t>Environmental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Multiscale</a:t>
            </a:r>
            <a:r>
              <a:rPr lang="fr-FR" dirty="0">
                <a:solidFill>
                  <a:schemeClr val="bg1"/>
                </a:solidFill>
              </a:rPr>
              <a:t> model for Mars</a:t>
            </a:r>
          </a:p>
          <a:p>
            <a:r>
              <a:rPr lang="fr-FR" dirty="0">
                <a:solidFill>
                  <a:schemeClr val="bg1"/>
                </a:solidFill>
              </a:rPr>
              <a:t>(Bel, Ca)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xmlns="" id="{E3FF29C6-AED9-C538-49EA-BFDF71BD5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40923"/>
            <a:ext cx="2185214" cy="21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     </a:t>
            </a:r>
            <a:endParaRPr kumimoji="0" lang="fr-FR" altLang="fr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77509ACB-AE25-3AD4-5475-8EB5DE9D27A1}"/>
              </a:ext>
            </a:extLst>
          </p:cNvPr>
          <p:cNvSpPr txBox="1"/>
          <p:nvPr/>
        </p:nvSpPr>
        <p:spPr>
          <a:xfrm>
            <a:off x="9655032" y="5571061"/>
            <a:ext cx="198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Met Office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Unified</a:t>
            </a:r>
            <a:r>
              <a:rPr lang="fr-FR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Model (UK)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13801B9-FBB1-24D7-FB13-8CC3A6923D29}"/>
              </a:ext>
            </a:extLst>
          </p:cNvPr>
          <p:cNvSpPr txBox="1"/>
          <p:nvPr/>
        </p:nvSpPr>
        <p:spPr>
          <a:xfrm>
            <a:off x="9684393" y="6276468"/>
            <a:ext cx="1984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+ </a:t>
            </a:r>
            <a:r>
              <a:rPr lang="fr-FR" sz="1600" b="0" i="0" dirty="0" err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others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109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23" y="1794118"/>
            <a:ext cx="9014594" cy="3521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2613166" y="5340105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Summer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8487" y="5313194"/>
            <a:ext cx="49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Fall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7309779" y="5313194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Spring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13729" y="4773777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 err="1">
                <a:solidFill>
                  <a:srgbClr val="263750"/>
                </a:solidFill>
                <a:latin typeface="Calibri Light" panose="020F0302020204030204" pitchFamily="34" charset="0"/>
              </a:rPr>
              <a:t>L</a:t>
            </a:r>
            <a:r>
              <a:rPr lang="en-US" baseline="-25000" dirty="0" err="1">
                <a:solidFill>
                  <a:srgbClr val="263750"/>
                </a:solidFill>
                <a:latin typeface="Calibri Light" panose="020F0302020204030204" pitchFamily="34" charset="0"/>
              </a:rPr>
              <a:t>s</a:t>
            </a:r>
            <a:endParaRPr lang="en-US" baseline="-250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7297" y="5328343"/>
            <a:ext cx="83067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Winter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22219" y="1806975"/>
            <a:ext cx="1253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sz="1600" dirty="0">
                <a:latin typeface="Calibri" panose="020F0502020204030204" pitchFamily="34" charset="0"/>
              </a:rPr>
              <a:t>Smith (2002)</a:t>
            </a:r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xmlns="" id="{1A8E0790-DB92-4ACA-C0D2-12205BB45FA7}"/>
              </a:ext>
            </a:extLst>
          </p:cNvPr>
          <p:cNvSpPr/>
          <p:nvPr/>
        </p:nvSpPr>
        <p:spPr>
          <a:xfrm rot="3727395">
            <a:off x="2706572" y="2883064"/>
            <a:ext cx="550601" cy="324374"/>
          </a:xfrm>
          <a:prstGeom prst="rightArrow">
            <a:avLst/>
          </a:prstGeom>
          <a:gradFill>
            <a:gsLst>
              <a:gs pos="0">
                <a:srgbClr val="E46C47"/>
              </a:gs>
              <a:gs pos="51000">
                <a:srgbClr val="B8D149"/>
              </a:gs>
              <a:gs pos="100000">
                <a:srgbClr val="52B583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xmlns="" id="{F6ED4C20-F014-DD45-B563-413FB0596352}"/>
              </a:ext>
            </a:extLst>
          </p:cNvPr>
          <p:cNvSpPr/>
          <p:nvPr/>
        </p:nvSpPr>
        <p:spPr>
          <a:xfrm rot="19414077">
            <a:off x="3820469" y="2631511"/>
            <a:ext cx="426993" cy="104422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xmlns="" id="{6FA57913-FA57-340B-4A38-9ED3A8664267}"/>
              </a:ext>
            </a:extLst>
          </p:cNvPr>
          <p:cNvSpPr/>
          <p:nvPr/>
        </p:nvSpPr>
        <p:spPr>
          <a:xfrm rot="5400000">
            <a:off x="2632436" y="3520463"/>
            <a:ext cx="700557" cy="244843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BC9CBE"/>
              </a:gs>
              <a:gs pos="100000">
                <a:srgbClr val="BC9CBE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Flèche vers la droite 29">
            <a:extLst>
              <a:ext uri="{FF2B5EF4-FFF2-40B4-BE49-F238E27FC236}">
                <a16:creationId xmlns:a16="http://schemas.microsoft.com/office/drawing/2014/main" xmlns="" id="{E663F437-A3BF-9B3F-4300-0C7703AC5761}"/>
              </a:ext>
            </a:extLst>
          </p:cNvPr>
          <p:cNvSpPr/>
          <p:nvPr/>
        </p:nvSpPr>
        <p:spPr>
          <a:xfrm rot="16200000">
            <a:off x="5573000" y="4070607"/>
            <a:ext cx="1163641" cy="324374"/>
          </a:xfrm>
          <a:prstGeom prst="rightArrow">
            <a:avLst/>
          </a:prstGeom>
          <a:gradFill>
            <a:gsLst>
              <a:gs pos="0">
                <a:srgbClr val="E46C47"/>
              </a:gs>
              <a:gs pos="51000">
                <a:srgbClr val="BC9CBE"/>
              </a:gs>
              <a:gs pos="100000">
                <a:srgbClr val="52B583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Flèche vers la droite 36">
            <a:extLst>
              <a:ext uri="{FF2B5EF4-FFF2-40B4-BE49-F238E27FC236}">
                <a16:creationId xmlns:a16="http://schemas.microsoft.com/office/drawing/2014/main" xmlns="" id="{A31EE921-2266-7F6A-00F4-2124D58C569B}"/>
              </a:ext>
            </a:extLst>
          </p:cNvPr>
          <p:cNvSpPr/>
          <p:nvPr/>
        </p:nvSpPr>
        <p:spPr>
          <a:xfrm rot="17486081">
            <a:off x="4501185" y="3018011"/>
            <a:ext cx="495311" cy="98043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59DF846-E032-50CF-C719-D7B97B901591}"/>
              </a:ext>
            </a:extLst>
          </p:cNvPr>
          <p:cNvSpPr/>
          <p:nvPr/>
        </p:nvSpPr>
        <p:spPr>
          <a:xfrm>
            <a:off x="9078536" y="5340105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Summer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B9184588-593C-C456-F67F-A36A76345A3F}"/>
              </a:ext>
            </a:extLst>
          </p:cNvPr>
          <p:cNvSpPr txBox="1"/>
          <p:nvPr/>
        </p:nvSpPr>
        <p:spPr>
          <a:xfrm>
            <a:off x="2893186" y="1606281"/>
            <a:ext cx="2137015" cy="646331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>
                  <a:noFill/>
                </a:ln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Summertime “exfiltration”</a:t>
            </a:r>
            <a:endParaRPr lang="fr-FR" dirty="0">
              <a:ln w="0">
                <a:noFill/>
              </a:ln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FF34D65F-8CDD-8A38-AE98-DBA988A70B3E}"/>
              </a:ext>
            </a:extLst>
          </p:cNvPr>
          <p:cNvSpPr txBox="1">
            <a:spLocks/>
          </p:cNvSpPr>
          <p:nvPr/>
        </p:nvSpPr>
        <p:spPr>
          <a:xfrm>
            <a:off x="973428" y="796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Mars’ water cycle in 3 acts</a:t>
            </a:r>
          </a:p>
          <a:p>
            <a:pPr algn="ctr"/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en-US" sz="1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Montmessin</a:t>
            </a:r>
            <a:r>
              <a:rPr lang="en-US" sz="1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et al., “The Water Cycle”, Mars Atmosphere and Climate Book, 2017)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D35BF8D2-3880-540C-D67E-DCE8F97F05E9}"/>
              </a:ext>
            </a:extLst>
          </p:cNvPr>
          <p:cNvSpPr txBox="1"/>
          <p:nvPr/>
        </p:nvSpPr>
        <p:spPr>
          <a:xfrm>
            <a:off x="3094212" y="3460630"/>
            <a:ext cx="2922676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 algn="l"/>
            <a:r>
              <a:rPr lang="en-US" dirty="0">
                <a:ln w="0">
                  <a:noFill/>
                </a:ln>
                <a:solidFill>
                  <a:schemeClr val="tx2"/>
                </a:solidFill>
              </a:rPr>
              <a:t>2. Inter-hemispheric Transfer</a:t>
            </a:r>
            <a:endParaRPr lang="fr-FR" dirty="0">
              <a:ln w="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xmlns="" id="{B3A78E5A-F08D-67F8-78E9-A4E0FD891E26}"/>
              </a:ext>
            </a:extLst>
          </p:cNvPr>
          <p:cNvSpPr/>
          <p:nvPr/>
        </p:nvSpPr>
        <p:spPr>
          <a:xfrm rot="17493487">
            <a:off x="3700575" y="4491193"/>
            <a:ext cx="362937" cy="79765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xmlns="" id="{6D061621-00D7-5DAB-2EBA-1BE45C8B336C}"/>
              </a:ext>
            </a:extLst>
          </p:cNvPr>
          <p:cNvSpPr/>
          <p:nvPr/>
        </p:nvSpPr>
        <p:spPr>
          <a:xfrm rot="6798689" flipV="1">
            <a:off x="3872325" y="4634020"/>
            <a:ext cx="239362" cy="77133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xmlns="" id="{3EED51C1-BF5B-B28A-D284-75629EA8A5EE}"/>
              </a:ext>
            </a:extLst>
          </p:cNvPr>
          <p:cNvSpPr/>
          <p:nvPr/>
        </p:nvSpPr>
        <p:spPr>
          <a:xfrm rot="17493487">
            <a:off x="4438163" y="4601204"/>
            <a:ext cx="398190" cy="135431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xmlns="" id="{D871FED3-72A0-C9FE-5DDB-409B6A4399D1}"/>
              </a:ext>
            </a:extLst>
          </p:cNvPr>
          <p:cNvSpPr/>
          <p:nvPr/>
        </p:nvSpPr>
        <p:spPr>
          <a:xfrm rot="6798689" flipV="1">
            <a:off x="4584797" y="4786364"/>
            <a:ext cx="237078" cy="53023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xmlns="" id="{0B2D1D87-FC6D-F224-A935-4BB2BF4F162D}"/>
              </a:ext>
            </a:extLst>
          </p:cNvPr>
          <p:cNvSpPr/>
          <p:nvPr/>
        </p:nvSpPr>
        <p:spPr>
          <a:xfrm rot="16200000">
            <a:off x="5855952" y="2829070"/>
            <a:ext cx="478283" cy="272268"/>
          </a:xfrm>
          <a:prstGeom prst="rightArrow">
            <a:avLst/>
          </a:prstGeom>
          <a:gradFill>
            <a:gsLst>
              <a:gs pos="0">
                <a:srgbClr val="BC9CBE"/>
              </a:gs>
              <a:gs pos="43000">
                <a:srgbClr val="BC9CBE"/>
              </a:gs>
              <a:gs pos="66000">
                <a:srgbClr val="5F539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a droite 31">
            <a:extLst>
              <a:ext uri="{FF2B5EF4-FFF2-40B4-BE49-F238E27FC236}">
                <a16:creationId xmlns:a16="http://schemas.microsoft.com/office/drawing/2014/main" xmlns="" id="{B5DDB5D3-FDDE-60A7-BD2C-65665D0C73F2}"/>
              </a:ext>
            </a:extLst>
          </p:cNvPr>
          <p:cNvSpPr/>
          <p:nvPr/>
        </p:nvSpPr>
        <p:spPr>
          <a:xfrm rot="3174421">
            <a:off x="7518409" y="4579829"/>
            <a:ext cx="495311" cy="98043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xmlns="" id="{E717BA60-2791-2848-9D8C-8F059D6BAC37}"/>
              </a:ext>
            </a:extLst>
          </p:cNvPr>
          <p:cNvSpPr/>
          <p:nvPr/>
        </p:nvSpPr>
        <p:spPr>
          <a:xfrm rot="4087547">
            <a:off x="8206399" y="4289504"/>
            <a:ext cx="426993" cy="104422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xmlns="" id="{8264AB43-45EF-431F-09A3-FA57E69C5596}"/>
              </a:ext>
            </a:extLst>
          </p:cNvPr>
          <p:cNvSpPr/>
          <p:nvPr/>
        </p:nvSpPr>
        <p:spPr>
          <a:xfrm rot="5400000">
            <a:off x="2755574" y="4184521"/>
            <a:ext cx="480941" cy="244843"/>
          </a:xfrm>
          <a:prstGeom prst="rightArrow">
            <a:avLst/>
          </a:prstGeom>
          <a:gradFill>
            <a:gsLst>
              <a:gs pos="0">
                <a:srgbClr val="BC9CBE"/>
              </a:gs>
              <a:gs pos="55000">
                <a:srgbClr val="5F539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1E8DF6E0-5D24-84CE-5FDB-8123C2104F2E}"/>
              </a:ext>
            </a:extLst>
          </p:cNvPr>
          <p:cNvSpPr txBox="1"/>
          <p:nvPr/>
        </p:nvSpPr>
        <p:spPr>
          <a:xfrm>
            <a:off x="6742906" y="2009188"/>
            <a:ext cx="2555908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 algn="l"/>
            <a:r>
              <a:rPr lang="en-US" dirty="0">
                <a:ln w="0">
                  <a:noFill/>
                </a:ln>
                <a:solidFill>
                  <a:schemeClr val="tx2"/>
                </a:solidFill>
              </a:rPr>
              <a:t>3. Water returns “home”</a:t>
            </a:r>
            <a:endParaRPr lang="fr-FR" dirty="0">
              <a:ln w="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38" name="Flèche vers la droite 37">
            <a:extLst>
              <a:ext uri="{FF2B5EF4-FFF2-40B4-BE49-F238E27FC236}">
                <a16:creationId xmlns:a16="http://schemas.microsoft.com/office/drawing/2014/main" xmlns="" id="{20468BC5-5BCB-017D-F8D5-1F91A6FF6C1D}"/>
              </a:ext>
            </a:extLst>
          </p:cNvPr>
          <p:cNvSpPr/>
          <p:nvPr/>
        </p:nvSpPr>
        <p:spPr>
          <a:xfrm rot="4617992">
            <a:off x="8203677" y="2559904"/>
            <a:ext cx="398190" cy="135431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a droite 38">
            <a:extLst>
              <a:ext uri="{FF2B5EF4-FFF2-40B4-BE49-F238E27FC236}">
                <a16:creationId xmlns:a16="http://schemas.microsoft.com/office/drawing/2014/main" xmlns="" id="{375740BE-B990-57BC-1F10-AAE26F139E5A}"/>
              </a:ext>
            </a:extLst>
          </p:cNvPr>
          <p:cNvSpPr/>
          <p:nvPr/>
        </p:nvSpPr>
        <p:spPr>
          <a:xfrm rot="15523194" flipV="1">
            <a:off x="8140586" y="2610840"/>
            <a:ext cx="237078" cy="53023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a droite 39">
            <a:extLst>
              <a:ext uri="{FF2B5EF4-FFF2-40B4-BE49-F238E27FC236}">
                <a16:creationId xmlns:a16="http://schemas.microsoft.com/office/drawing/2014/main" xmlns="" id="{4879A6D2-63A9-C071-41E3-8ABF7101E4A7}"/>
              </a:ext>
            </a:extLst>
          </p:cNvPr>
          <p:cNvSpPr/>
          <p:nvPr/>
        </p:nvSpPr>
        <p:spPr>
          <a:xfrm rot="4509326">
            <a:off x="7103750" y="2787911"/>
            <a:ext cx="362937" cy="79765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a droite 40">
            <a:extLst>
              <a:ext uri="{FF2B5EF4-FFF2-40B4-BE49-F238E27FC236}">
                <a16:creationId xmlns:a16="http://schemas.microsoft.com/office/drawing/2014/main" xmlns="" id="{26089C74-F125-DACD-EF94-977C04F5DDC6}"/>
              </a:ext>
            </a:extLst>
          </p:cNvPr>
          <p:cNvSpPr/>
          <p:nvPr/>
        </p:nvSpPr>
        <p:spPr>
          <a:xfrm rot="15414528" flipV="1">
            <a:off x="7283889" y="2746180"/>
            <a:ext cx="239362" cy="77133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The Atmosphere and Climate of Mars (Cambridge Planetary Science, Series  Number 18): Haberle, Robert M., Clancy, R. Todd, Forget, François, Smith,  Michael D., Zurek, Richard W.: 9781107016187: Amazon.com: Books">
            <a:extLst>
              <a:ext uri="{FF2B5EF4-FFF2-40B4-BE49-F238E27FC236}">
                <a16:creationId xmlns:a16="http://schemas.microsoft.com/office/drawing/2014/main" xmlns="" id="{A2A6FB19-1C30-05CA-760B-138ED4034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92" y="79615"/>
            <a:ext cx="1174751" cy="1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919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23" y="1794118"/>
            <a:ext cx="9014594" cy="3521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2613166" y="5340105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Summer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8487" y="5313194"/>
            <a:ext cx="49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Fall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7309779" y="5313194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Spring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37297" y="5328343"/>
            <a:ext cx="83067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Winter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897673" y="1806975"/>
            <a:ext cx="1685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</a:rPr>
              <a:t>Smith (JGR, 2002)</a:t>
            </a:r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xmlns="" id="{1A8E0790-DB92-4ACA-C0D2-12205BB45FA7}"/>
              </a:ext>
            </a:extLst>
          </p:cNvPr>
          <p:cNvSpPr/>
          <p:nvPr/>
        </p:nvSpPr>
        <p:spPr>
          <a:xfrm rot="3727395">
            <a:off x="2678137" y="2966191"/>
            <a:ext cx="793182" cy="324374"/>
          </a:xfrm>
          <a:prstGeom prst="rightArrow">
            <a:avLst/>
          </a:prstGeom>
          <a:gradFill>
            <a:gsLst>
              <a:gs pos="0">
                <a:srgbClr val="E46C47"/>
              </a:gs>
              <a:gs pos="51000">
                <a:srgbClr val="B8D149"/>
              </a:gs>
              <a:gs pos="100000">
                <a:srgbClr val="52B583"/>
              </a:gs>
            </a:gsLst>
            <a:lin ang="0" scaled="0"/>
          </a:gra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59DF846-E032-50CF-C719-D7B97B901591}"/>
              </a:ext>
            </a:extLst>
          </p:cNvPr>
          <p:cNvSpPr/>
          <p:nvPr/>
        </p:nvSpPr>
        <p:spPr>
          <a:xfrm>
            <a:off x="9078536" y="5340105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Summer</a:t>
            </a: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FF34D65F-8CDD-8A38-AE98-DBA988A70B3E}"/>
              </a:ext>
            </a:extLst>
          </p:cNvPr>
          <p:cNvSpPr txBox="1">
            <a:spLocks/>
          </p:cNvSpPr>
          <p:nvPr/>
        </p:nvSpPr>
        <p:spPr>
          <a:xfrm>
            <a:off x="1485106" y="521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Mars’ water cycle in 3 acts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E5F992F-DBA8-271E-55C1-6A3A1C0BF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00" y="105909"/>
            <a:ext cx="2235609" cy="16747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Rectangle à coins arrondis 1">
            <a:extLst>
              <a:ext uri="{FF2B5EF4-FFF2-40B4-BE49-F238E27FC236}">
                <a16:creationId xmlns:a16="http://schemas.microsoft.com/office/drawing/2014/main" xmlns="" id="{4E9AE909-1481-D14D-DE88-759DB15D64E7}"/>
              </a:ext>
            </a:extLst>
          </p:cNvPr>
          <p:cNvSpPr/>
          <p:nvPr/>
        </p:nvSpPr>
        <p:spPr>
          <a:xfrm>
            <a:off x="42512" y="224126"/>
            <a:ext cx="1556944" cy="139543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defTabSz="609579"/>
            <a:r>
              <a: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1600" dirty="0">
                <a:solidFill>
                  <a:prstClr val="white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1 billion tons of H</a:t>
            </a:r>
            <a:r>
              <a:rPr lang="en-US" sz="1600" baseline="-25000" dirty="0">
                <a:solidFill>
                  <a:prstClr val="white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prstClr val="white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O vapor is released by </a:t>
            </a:r>
            <a:br>
              <a:rPr lang="en-US" sz="1600" dirty="0">
                <a:solidFill>
                  <a:prstClr val="white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prstClr val="white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the North polar cap every year.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xmlns="" id="{B9184588-593C-C456-F67F-A36A76345A3F}"/>
              </a:ext>
            </a:extLst>
          </p:cNvPr>
          <p:cNvSpPr txBox="1"/>
          <p:nvPr/>
        </p:nvSpPr>
        <p:spPr>
          <a:xfrm>
            <a:off x="2893186" y="1606281"/>
            <a:ext cx="2137015" cy="646331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n w="0">
                  <a:noFill/>
                </a:ln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Summertime “exfiltration”</a:t>
            </a:r>
            <a:endParaRPr lang="fr-FR" dirty="0">
              <a:ln w="0">
                <a:noFill/>
              </a:ln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305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2207" y="-355225"/>
            <a:ext cx="11127297" cy="1690688"/>
          </a:xfrm>
        </p:spPr>
        <p:txBody>
          <a:bodyPr>
            <a:normAutofit/>
          </a:bodyPr>
          <a:lstStyle/>
          <a:p>
            <a:r>
              <a:rPr lang="fr-FR" sz="3200" dirty="0"/>
              <a:t>1</a:t>
            </a:r>
            <a:r>
              <a:rPr lang="fr-FR" sz="3200" baseline="30000" dirty="0"/>
              <a:t>st</a:t>
            </a:r>
            <a:r>
              <a:rPr lang="fr-FR" sz="3200" dirty="0"/>
              <a:t> </a:t>
            </a:r>
            <a:r>
              <a:rPr lang="fr-FR" sz="3200" dirty="0" err="1"/>
              <a:t>act</a:t>
            </a:r>
            <a:r>
              <a:rPr lang="fr-FR" sz="3200" dirty="0"/>
              <a:t>: </a:t>
            </a:r>
            <a:r>
              <a:rPr lang="fr-FR" sz="3200" dirty="0" err="1"/>
              <a:t>Summertime</a:t>
            </a:r>
            <a:r>
              <a:rPr lang="fr-FR" sz="3200" dirty="0"/>
              <a:t> extraction of H</a:t>
            </a:r>
            <a:r>
              <a:rPr lang="fr-FR" sz="3200" baseline="-25000" dirty="0"/>
              <a:t>2</a:t>
            </a:r>
            <a:r>
              <a:rPr lang="fr-FR" sz="3200" dirty="0"/>
              <a:t>O </a:t>
            </a:r>
            <a:r>
              <a:rPr lang="fr-FR" sz="3200" dirty="0" err="1"/>
              <a:t>from</a:t>
            </a:r>
            <a:r>
              <a:rPr lang="fr-FR" sz="3200" dirty="0"/>
              <a:t> the </a:t>
            </a:r>
            <a:r>
              <a:rPr lang="fr-FR" sz="3200" dirty="0" err="1"/>
              <a:t>north</a:t>
            </a:r>
            <a:r>
              <a:rPr lang="fr-FR" sz="3200" dirty="0"/>
              <a:t> polar cap</a:t>
            </a:r>
            <a:endParaRPr lang="en-US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2050917" y="5829924"/>
            <a:ext cx="841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79"/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The way the sublimation peak of water vapor is “flushed” from the north polar cap can be explained by a particular pattern of transport.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C1170B-BC14-3704-4C1A-FAB6306F4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4000"/>
          </a:blip>
          <a:srcRect l="12500" t="22052" r="12500" b="21721"/>
          <a:stretch/>
        </p:blipFill>
        <p:spPr>
          <a:xfrm>
            <a:off x="2050917" y="2029658"/>
            <a:ext cx="9143720" cy="34274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A84F000-9F5F-41F9-B9D3-70DD6DF7051D}"/>
              </a:ext>
            </a:extLst>
          </p:cNvPr>
          <p:cNvSpPr txBox="1"/>
          <p:nvPr/>
        </p:nvSpPr>
        <p:spPr>
          <a:xfrm>
            <a:off x="10857642" y="1755153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60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8BA4258-AD67-8EEC-FC94-919677D45CC9}"/>
              </a:ext>
            </a:extLst>
          </p:cNvPr>
          <p:cNvSpPr txBox="1"/>
          <p:nvPr/>
        </p:nvSpPr>
        <p:spPr>
          <a:xfrm>
            <a:off x="10935278" y="3027989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40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EEBD37E-EA64-2884-E761-BDEEBDAD1951}"/>
              </a:ext>
            </a:extLst>
          </p:cNvPr>
          <p:cNvSpPr txBox="1"/>
          <p:nvPr/>
        </p:nvSpPr>
        <p:spPr>
          <a:xfrm>
            <a:off x="10935278" y="4323823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20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BC25672A-9C47-34E6-7220-229BBB7302DC}"/>
              </a:ext>
            </a:extLst>
          </p:cNvPr>
          <p:cNvSpPr txBox="1"/>
          <p:nvPr/>
        </p:nvSpPr>
        <p:spPr>
          <a:xfrm>
            <a:off x="10935278" y="4947898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2C81CD1-F6F9-AB75-EBD4-481DBD0872D6}"/>
              </a:ext>
            </a:extLst>
          </p:cNvPr>
          <p:cNvSpPr txBox="1"/>
          <p:nvPr/>
        </p:nvSpPr>
        <p:spPr>
          <a:xfrm>
            <a:off x="10935278" y="5571972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0CFC8F4-604F-2364-3591-DD13E2C51470}"/>
              </a:ext>
            </a:extLst>
          </p:cNvPr>
          <p:cNvSpPr txBox="1"/>
          <p:nvPr/>
        </p:nvSpPr>
        <p:spPr>
          <a:xfrm>
            <a:off x="3235431" y="1659825"/>
            <a:ext cx="5925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79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Water vapor column (</a:t>
            </a:r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</a:rPr>
              <a:t>pr-</a:t>
            </a:r>
            <a:r>
              <a:rPr lang="en-US" sz="16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μm</a:t>
            </a:r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</a:rPr>
              <a:t>) in Northern summer</a:t>
            </a:r>
            <a:endParaRPr lang="en-US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A6A973F2-2178-4D0C-E9A5-74F071AA9097}"/>
              </a:ext>
            </a:extLst>
          </p:cNvPr>
          <p:cNvSpPr/>
          <p:nvPr/>
        </p:nvSpPr>
        <p:spPr>
          <a:xfrm>
            <a:off x="6126208" y="2677294"/>
            <a:ext cx="1375794" cy="1135484"/>
          </a:xfrm>
          <a:prstGeom prst="arc">
            <a:avLst>
              <a:gd name="adj1" fmla="val 9036672"/>
              <a:gd name="adj2" fmla="val 2516016"/>
            </a:avLst>
          </a:prstGeom>
          <a:noFill/>
          <a:ln w="127000">
            <a:solidFill>
              <a:schemeClr val="tx2"/>
            </a:solidFill>
            <a:headEnd type="triangle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xmlns="" id="{B4A1D66B-086F-37C5-E486-6CD4DA698BC3}"/>
              </a:ext>
            </a:extLst>
          </p:cNvPr>
          <p:cNvSpPr/>
          <p:nvPr/>
        </p:nvSpPr>
        <p:spPr>
          <a:xfrm>
            <a:off x="2759157" y="2677294"/>
            <a:ext cx="1375794" cy="1135484"/>
          </a:xfrm>
          <a:prstGeom prst="arc">
            <a:avLst>
              <a:gd name="adj1" fmla="val 9036672"/>
              <a:gd name="adj2" fmla="val 401426"/>
            </a:avLst>
          </a:prstGeom>
          <a:noFill/>
          <a:ln w="127000">
            <a:solidFill>
              <a:schemeClr val="tx2"/>
            </a:solidFill>
            <a:headEnd type="triangle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xmlns="" id="{87BA897E-3CF0-4E98-9A01-A91E9B6DCE4D}"/>
              </a:ext>
            </a:extLst>
          </p:cNvPr>
          <p:cNvSpPr/>
          <p:nvPr/>
        </p:nvSpPr>
        <p:spPr>
          <a:xfrm>
            <a:off x="9488373" y="3027989"/>
            <a:ext cx="1104098" cy="893054"/>
          </a:xfrm>
          <a:prstGeom prst="arc">
            <a:avLst>
              <a:gd name="adj1" fmla="val 9036672"/>
              <a:gd name="adj2" fmla="val 2516016"/>
            </a:avLst>
          </a:prstGeom>
          <a:noFill/>
          <a:ln w="127000">
            <a:solidFill>
              <a:schemeClr val="tx2"/>
            </a:solidFill>
            <a:headEnd type="triangle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A4AE45BF-1CB7-D3F3-4409-89ABC04E979E}"/>
              </a:ext>
            </a:extLst>
          </p:cNvPr>
          <p:cNvSpPr txBox="1"/>
          <p:nvPr/>
        </p:nvSpPr>
        <p:spPr>
          <a:xfrm>
            <a:off x="2616619" y="2789862"/>
            <a:ext cx="160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Arcadia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F6BCFA5A-8BEA-FDF1-0F09-497969F86C0C}"/>
              </a:ext>
            </a:extLst>
          </p:cNvPr>
          <p:cNvSpPr txBox="1"/>
          <p:nvPr/>
        </p:nvSpPr>
        <p:spPr>
          <a:xfrm>
            <a:off x="5998238" y="2840899"/>
            <a:ext cx="160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Acidalia</a:t>
            </a:r>
            <a:endParaRPr lang="fr-FR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7DDE818D-0944-60A0-B04D-EC1FA7366FF4}"/>
              </a:ext>
            </a:extLst>
          </p:cNvPr>
          <p:cNvSpPr txBox="1"/>
          <p:nvPr/>
        </p:nvSpPr>
        <p:spPr>
          <a:xfrm>
            <a:off x="9254080" y="3061130"/>
            <a:ext cx="160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Utopia</a:t>
            </a:r>
          </a:p>
        </p:txBody>
      </p:sp>
      <p:pic>
        <p:nvPicPr>
          <p:cNvPr id="9" name="Image 8" descr="SmithTES-ICA-2004.pdf">
            <a:extLst>
              <a:ext uri="{FF2B5EF4-FFF2-40B4-BE49-F238E27FC236}">
                <a16:creationId xmlns:a16="http://schemas.microsoft.com/office/drawing/2014/main" xmlns="" id="{8AC5D7E0-CB64-1CCB-AF43-24F619DC5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36" t="38061" r="48709" b="46178"/>
          <a:stretch/>
        </p:blipFill>
        <p:spPr>
          <a:xfrm>
            <a:off x="873725" y="1592292"/>
            <a:ext cx="10485823" cy="507702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F8822B29-E57C-5718-2213-ECDDBA510C09}"/>
              </a:ext>
            </a:extLst>
          </p:cNvPr>
          <p:cNvSpPr txBox="1"/>
          <p:nvPr/>
        </p:nvSpPr>
        <p:spPr>
          <a:xfrm>
            <a:off x="2769019" y="2942262"/>
            <a:ext cx="1605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Arcadia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BAF1DEAE-43A0-C4A6-959B-DA63D1A9948B}"/>
              </a:ext>
            </a:extLst>
          </p:cNvPr>
          <p:cNvSpPr txBox="1"/>
          <p:nvPr/>
        </p:nvSpPr>
        <p:spPr>
          <a:xfrm>
            <a:off x="5293159" y="2947444"/>
            <a:ext cx="1605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Acidalia</a:t>
            </a:r>
            <a:endParaRPr lang="fr-FR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495E3DC7-5836-9FA9-BEC2-2AC108984112}"/>
              </a:ext>
            </a:extLst>
          </p:cNvPr>
          <p:cNvSpPr txBox="1"/>
          <p:nvPr/>
        </p:nvSpPr>
        <p:spPr>
          <a:xfrm>
            <a:off x="8451239" y="2916666"/>
            <a:ext cx="1605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Utopia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F158202-F5FB-9307-416A-7867904A2298}"/>
              </a:ext>
            </a:extLst>
          </p:cNvPr>
          <p:cNvSpPr txBox="1"/>
          <p:nvPr/>
        </p:nvSpPr>
        <p:spPr>
          <a:xfrm>
            <a:off x="873725" y="1268765"/>
            <a:ext cx="10485823" cy="40011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  <a:latin typeface="Calibri Light" panose="020F0302020204030204" pitchFamily="34" charset="0"/>
              </a:rPr>
              <a:t>Three « wet » corridors (Arcadia, </a:t>
            </a:r>
            <a:r>
              <a:rPr lang="en-US" sz="2000" b="1" dirty="0" err="1">
                <a:solidFill>
                  <a:schemeClr val="bg2"/>
                </a:solidFill>
                <a:latin typeface="Calibri Light" panose="020F0302020204030204" pitchFamily="34" charset="0"/>
              </a:rPr>
              <a:t>Acidalia</a:t>
            </a:r>
            <a:r>
              <a:rPr lang="en-US" sz="2000" b="1" dirty="0">
                <a:solidFill>
                  <a:schemeClr val="bg2"/>
                </a:solidFill>
                <a:latin typeface="Calibri Light" panose="020F0302020204030204" pitchFamily="34" charset="0"/>
              </a:rPr>
              <a:t> and Utopia) allow water to leave the north polar cap.</a:t>
            </a:r>
          </a:p>
        </p:txBody>
      </p:sp>
      <p:sp>
        <p:nvSpPr>
          <p:cNvPr id="24" name="Flèche vers le bas 23">
            <a:extLst>
              <a:ext uri="{FF2B5EF4-FFF2-40B4-BE49-F238E27FC236}">
                <a16:creationId xmlns:a16="http://schemas.microsoft.com/office/drawing/2014/main" xmlns="" id="{2DF19AAE-F693-B2D6-70F4-2EB722B367CF}"/>
              </a:ext>
            </a:extLst>
          </p:cNvPr>
          <p:cNvSpPr/>
          <p:nvPr/>
        </p:nvSpPr>
        <p:spPr>
          <a:xfrm rot="19768074">
            <a:off x="3236344" y="3262977"/>
            <a:ext cx="276685" cy="7751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xmlns="" id="{69B9F7AE-3805-B215-C9C7-A015CC3500B1}"/>
              </a:ext>
            </a:extLst>
          </p:cNvPr>
          <p:cNvSpPr/>
          <p:nvPr/>
        </p:nvSpPr>
        <p:spPr>
          <a:xfrm rot="19768074">
            <a:off x="5338254" y="3077669"/>
            <a:ext cx="276685" cy="7751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>
            <a:extLst>
              <a:ext uri="{FF2B5EF4-FFF2-40B4-BE49-F238E27FC236}">
                <a16:creationId xmlns:a16="http://schemas.microsoft.com/office/drawing/2014/main" xmlns="" id="{004FC566-1603-FB36-070A-E6B61C02A9BF}"/>
              </a:ext>
            </a:extLst>
          </p:cNvPr>
          <p:cNvSpPr/>
          <p:nvPr/>
        </p:nvSpPr>
        <p:spPr>
          <a:xfrm rot="19768074">
            <a:off x="8558890" y="3041414"/>
            <a:ext cx="276685" cy="7751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97029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26503" y="1"/>
            <a:ext cx="11127297" cy="1690688"/>
          </a:xfrm>
        </p:spPr>
        <p:txBody>
          <a:bodyPr>
            <a:normAutofit/>
          </a:bodyPr>
          <a:lstStyle/>
          <a:p>
            <a:r>
              <a:rPr lang="fr-FR" sz="3200" dirty="0"/>
              <a:t>1</a:t>
            </a:r>
            <a:r>
              <a:rPr lang="fr-FR" sz="3200" baseline="30000" dirty="0"/>
              <a:t>st</a:t>
            </a:r>
            <a:r>
              <a:rPr lang="fr-FR" sz="3200" dirty="0"/>
              <a:t> </a:t>
            </a:r>
            <a:r>
              <a:rPr lang="fr-FR" sz="3200" dirty="0" err="1"/>
              <a:t>act</a:t>
            </a:r>
            <a:r>
              <a:rPr lang="fr-FR" sz="3200" dirty="0"/>
              <a:t>: the model </a:t>
            </a:r>
            <a:r>
              <a:rPr lang="fr-FR" sz="3200" dirty="0" err="1"/>
              <a:t>explanation</a:t>
            </a:r>
            <a:endParaRPr lang="en-US" sz="3200" dirty="0"/>
          </a:p>
        </p:txBody>
      </p:sp>
      <p:sp>
        <p:nvSpPr>
          <p:cNvPr id="2" name="ZoneTexte 1"/>
          <p:cNvSpPr txBox="1"/>
          <p:nvPr/>
        </p:nvSpPr>
        <p:spPr>
          <a:xfrm>
            <a:off x="2050917" y="5829924"/>
            <a:ext cx="841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579"/>
            <a:r>
              <a:rPr lang="en-US" sz="2000" dirty="0">
                <a:solidFill>
                  <a:prstClr val="black"/>
                </a:solidFill>
                <a:latin typeface="Times New Roman"/>
                <a:cs typeface="Times New Roman"/>
              </a:rPr>
              <a:t>The way the sublimation peak of water vapor is “flushed” from the north polar cap can be explained by a particular pattern of transport.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A67BDED-A28C-2DFE-8664-05F3BB890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88" r="10095"/>
          <a:stretch/>
        </p:blipFill>
        <p:spPr>
          <a:xfrm>
            <a:off x="517756" y="1417675"/>
            <a:ext cx="10960964" cy="534676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C1170B-BC14-3704-4C1A-FAB6306F48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4000"/>
          </a:blip>
          <a:srcRect l="12500" t="22052" r="12500" b="21721"/>
          <a:stretch/>
        </p:blipFill>
        <p:spPr>
          <a:xfrm>
            <a:off x="2050917" y="2029658"/>
            <a:ext cx="9143720" cy="342745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A84F000-9F5F-41F9-B9D3-70DD6DF7051D}"/>
              </a:ext>
            </a:extLst>
          </p:cNvPr>
          <p:cNvSpPr txBox="1"/>
          <p:nvPr/>
        </p:nvSpPr>
        <p:spPr>
          <a:xfrm>
            <a:off x="10857642" y="1755153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60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E8BA4258-AD67-8EEC-FC94-919677D45CC9}"/>
              </a:ext>
            </a:extLst>
          </p:cNvPr>
          <p:cNvSpPr txBox="1"/>
          <p:nvPr/>
        </p:nvSpPr>
        <p:spPr>
          <a:xfrm>
            <a:off x="10935278" y="3027989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40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EEBD37E-EA64-2884-E761-BDEEBDAD1951}"/>
              </a:ext>
            </a:extLst>
          </p:cNvPr>
          <p:cNvSpPr txBox="1"/>
          <p:nvPr/>
        </p:nvSpPr>
        <p:spPr>
          <a:xfrm>
            <a:off x="10935278" y="4323823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20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BC25672A-9C47-34E6-7220-229BBB7302DC}"/>
              </a:ext>
            </a:extLst>
          </p:cNvPr>
          <p:cNvSpPr txBox="1"/>
          <p:nvPr/>
        </p:nvSpPr>
        <p:spPr>
          <a:xfrm>
            <a:off x="10935278" y="4947898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10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2C81CD1-F6F9-AB75-EBD4-481DBD0872D6}"/>
              </a:ext>
            </a:extLst>
          </p:cNvPr>
          <p:cNvSpPr txBox="1"/>
          <p:nvPr/>
        </p:nvSpPr>
        <p:spPr>
          <a:xfrm>
            <a:off x="10935278" y="5571972"/>
            <a:ext cx="60958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79"/>
            <a:r>
              <a:rPr lang="en-US" sz="1867" dirty="0">
                <a:solidFill>
                  <a:prstClr val="black"/>
                </a:solidFill>
                <a:latin typeface="Calibri"/>
              </a:rPr>
              <a:t>0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0CFC8F4-604F-2364-3591-DD13E2C51470}"/>
              </a:ext>
            </a:extLst>
          </p:cNvPr>
          <p:cNvSpPr txBox="1"/>
          <p:nvPr/>
        </p:nvSpPr>
        <p:spPr>
          <a:xfrm>
            <a:off x="3235431" y="1659825"/>
            <a:ext cx="59253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579"/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</a:rPr>
              <a:t>Water vapor column (</a:t>
            </a:r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</a:rPr>
              <a:t>pr-</a:t>
            </a:r>
            <a:r>
              <a:rPr lang="en-US" sz="16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μm</a:t>
            </a:r>
            <a:r>
              <a:rPr lang="en-US" sz="1600" dirty="0">
                <a:solidFill>
                  <a:schemeClr val="tx2"/>
                </a:solidFill>
                <a:latin typeface="Calibri Light" panose="020F0302020204030204" pitchFamily="34" charset="0"/>
              </a:rPr>
              <a:t>) in Northern summer</a:t>
            </a:r>
            <a:endParaRPr lang="en-US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A6A973F2-2178-4D0C-E9A5-74F071AA9097}"/>
              </a:ext>
            </a:extLst>
          </p:cNvPr>
          <p:cNvSpPr/>
          <p:nvPr/>
        </p:nvSpPr>
        <p:spPr>
          <a:xfrm>
            <a:off x="5725651" y="2677294"/>
            <a:ext cx="1970549" cy="1135484"/>
          </a:xfrm>
          <a:prstGeom prst="arc">
            <a:avLst>
              <a:gd name="adj1" fmla="val 9036672"/>
              <a:gd name="adj2" fmla="val 21357426"/>
            </a:avLst>
          </a:prstGeom>
          <a:noFill/>
          <a:ln w="127000">
            <a:solidFill>
              <a:schemeClr val="tx2"/>
            </a:solidFill>
            <a:headEnd type="triangle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xmlns="" id="{B4A1D66B-086F-37C5-E486-6CD4DA698BC3}"/>
              </a:ext>
            </a:extLst>
          </p:cNvPr>
          <p:cNvSpPr/>
          <p:nvPr/>
        </p:nvSpPr>
        <p:spPr>
          <a:xfrm rot="20183123">
            <a:off x="2921259" y="2645141"/>
            <a:ext cx="1201362" cy="1069166"/>
          </a:xfrm>
          <a:prstGeom prst="arc">
            <a:avLst>
              <a:gd name="adj1" fmla="val 9036672"/>
              <a:gd name="adj2" fmla="val 401426"/>
            </a:avLst>
          </a:prstGeom>
          <a:noFill/>
          <a:ln w="127000">
            <a:solidFill>
              <a:schemeClr val="tx2"/>
            </a:solidFill>
            <a:headEnd type="triangle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xmlns="" id="{87BA897E-3CF0-4E98-9A01-A91E9B6DCE4D}"/>
              </a:ext>
            </a:extLst>
          </p:cNvPr>
          <p:cNvSpPr/>
          <p:nvPr/>
        </p:nvSpPr>
        <p:spPr>
          <a:xfrm>
            <a:off x="9488373" y="3027989"/>
            <a:ext cx="1104098" cy="893054"/>
          </a:xfrm>
          <a:prstGeom prst="arc">
            <a:avLst>
              <a:gd name="adj1" fmla="val 9036672"/>
              <a:gd name="adj2" fmla="val 2516016"/>
            </a:avLst>
          </a:prstGeom>
          <a:noFill/>
          <a:ln w="127000">
            <a:solidFill>
              <a:schemeClr val="tx2"/>
            </a:solidFill>
            <a:headEnd type="triangle"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A4AE45BF-1CB7-D3F3-4409-89ABC04E979E}"/>
              </a:ext>
            </a:extLst>
          </p:cNvPr>
          <p:cNvSpPr txBox="1"/>
          <p:nvPr/>
        </p:nvSpPr>
        <p:spPr>
          <a:xfrm>
            <a:off x="2616619" y="2833406"/>
            <a:ext cx="160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Arcadia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F6BCFA5A-8BEA-FDF1-0F09-497969F86C0C}"/>
              </a:ext>
            </a:extLst>
          </p:cNvPr>
          <p:cNvSpPr txBox="1"/>
          <p:nvPr/>
        </p:nvSpPr>
        <p:spPr>
          <a:xfrm>
            <a:off x="5998238" y="2840899"/>
            <a:ext cx="160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Acidalia</a:t>
            </a:r>
            <a:endParaRPr lang="fr-FR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7DDE818D-0944-60A0-B04D-EC1FA7366FF4}"/>
              </a:ext>
            </a:extLst>
          </p:cNvPr>
          <p:cNvSpPr txBox="1"/>
          <p:nvPr/>
        </p:nvSpPr>
        <p:spPr>
          <a:xfrm>
            <a:off x="9254080" y="3061130"/>
            <a:ext cx="1605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Utopia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xmlns="" id="{958A7DDD-7820-4669-F85C-17C58C80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414" y="5724121"/>
            <a:ext cx="8636939" cy="746321"/>
          </a:xfrm>
          <a:solidFill>
            <a:schemeClr val="tx2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772540" indent="-772540">
              <a:buNone/>
            </a:pPr>
            <a:r>
              <a:rPr lang="en-US" sz="1600" dirty="0">
                <a:solidFill>
                  <a:schemeClr val="accent4"/>
                </a:solidFill>
                <a:latin typeface="Calibri Light" panose="020F0302020204030204" pitchFamily="34" charset="0"/>
                <a:cs typeface="Times New Roman"/>
              </a:rPr>
              <a:t>Cause: surface properties change between Arcadia, </a:t>
            </a:r>
            <a:r>
              <a:rPr lang="en-US" sz="1600" dirty="0" err="1">
                <a:solidFill>
                  <a:schemeClr val="accent4"/>
                </a:solidFill>
                <a:latin typeface="Calibri Light" panose="020F0302020204030204" pitchFamily="34" charset="0"/>
                <a:cs typeface="Times New Roman"/>
              </a:rPr>
              <a:t>Acidalia</a:t>
            </a:r>
            <a:r>
              <a:rPr lang="en-US" sz="1600" dirty="0">
                <a:solidFill>
                  <a:schemeClr val="accent4"/>
                </a:solidFill>
                <a:latin typeface="Calibri Light" panose="020F0302020204030204" pitchFamily="34" charset="0"/>
                <a:cs typeface="Times New Roman"/>
              </a:rPr>
              <a:t> and Utopia </a:t>
            </a:r>
            <a:r>
              <a:rPr lang="en-US" sz="1600" dirty="0" err="1">
                <a:solidFill>
                  <a:schemeClr val="accent4"/>
                </a:solidFill>
                <a:latin typeface="Calibri Light" panose="020F0302020204030204" pitchFamily="34" charset="0"/>
                <a:cs typeface="Times New Roman"/>
              </a:rPr>
              <a:t>planitiae</a:t>
            </a:r>
            <a:endParaRPr lang="en-US" sz="1600" dirty="0">
              <a:solidFill>
                <a:schemeClr val="accent4"/>
              </a:solidFill>
              <a:latin typeface="Calibri Light" panose="020F0302020204030204" pitchFamily="34" charset="0"/>
              <a:cs typeface="Times New Roman"/>
            </a:endParaRPr>
          </a:p>
          <a:p>
            <a:pPr marL="1349296" indent="-1349296">
              <a:buNone/>
            </a:pP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Times New Roman"/>
              </a:rPr>
              <a:t>Consequence: main mechanism carrying water from the north pole to low latitudes.</a:t>
            </a:r>
            <a:endParaRPr lang="en-US" sz="1600" baseline="30000" dirty="0">
              <a:solidFill>
                <a:schemeClr val="accent6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Times New Roman"/>
            </a:endParaRPr>
          </a:p>
        </p:txBody>
      </p:sp>
      <p:pic>
        <p:nvPicPr>
          <p:cNvPr id="5" name="Picture 4" descr="PPT - An introduction to the LMD Mars GCM PowerPoint Presentation, free  download - ID:9429896">
            <a:extLst>
              <a:ext uri="{FF2B5EF4-FFF2-40B4-BE49-F238E27FC236}">
                <a16:creationId xmlns:a16="http://schemas.microsoft.com/office/drawing/2014/main" xmlns="" id="{3D0537EB-39F2-2C9E-4E70-BABEDE2F6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3" t="27304" r="45530" b="8208"/>
          <a:stretch/>
        </p:blipFill>
        <p:spPr bwMode="auto">
          <a:xfrm>
            <a:off x="5489227" y="55250"/>
            <a:ext cx="1417754" cy="140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45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23" y="1794118"/>
            <a:ext cx="9014594" cy="3521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2613166" y="5340105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Summer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68487" y="5313194"/>
            <a:ext cx="49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Fall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7309779" y="5313194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Spring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13729" y="4773777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 err="1">
                <a:solidFill>
                  <a:srgbClr val="263750"/>
                </a:solidFill>
                <a:latin typeface="Calibri Light" panose="020F0302020204030204" pitchFamily="34" charset="0"/>
              </a:rPr>
              <a:t>L</a:t>
            </a:r>
            <a:r>
              <a:rPr lang="en-US" baseline="-25000" dirty="0" err="1">
                <a:solidFill>
                  <a:srgbClr val="263750"/>
                </a:solidFill>
                <a:latin typeface="Calibri Light" panose="020F0302020204030204" pitchFamily="34" charset="0"/>
              </a:rPr>
              <a:t>s</a:t>
            </a:r>
            <a:endParaRPr lang="en-US" baseline="-250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7297" y="5328343"/>
            <a:ext cx="83067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Winter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22219" y="1806975"/>
            <a:ext cx="1253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sz="1600" dirty="0">
                <a:latin typeface="Calibri" panose="020F0502020204030204" pitchFamily="34" charset="0"/>
              </a:rPr>
              <a:t>Smith (2002)</a:t>
            </a:r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xmlns="" id="{1A8E0790-DB92-4ACA-C0D2-12205BB45FA7}"/>
              </a:ext>
            </a:extLst>
          </p:cNvPr>
          <p:cNvSpPr/>
          <p:nvPr/>
        </p:nvSpPr>
        <p:spPr>
          <a:xfrm rot="3727395">
            <a:off x="2706572" y="2883064"/>
            <a:ext cx="550601" cy="324374"/>
          </a:xfrm>
          <a:prstGeom prst="rightArrow">
            <a:avLst/>
          </a:prstGeom>
          <a:gradFill>
            <a:gsLst>
              <a:gs pos="0">
                <a:srgbClr val="E46C47"/>
              </a:gs>
              <a:gs pos="51000">
                <a:srgbClr val="B8D149"/>
              </a:gs>
              <a:gs pos="100000">
                <a:srgbClr val="52B583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xmlns="" id="{F6ED4C20-F014-DD45-B563-413FB0596352}"/>
              </a:ext>
            </a:extLst>
          </p:cNvPr>
          <p:cNvSpPr/>
          <p:nvPr/>
        </p:nvSpPr>
        <p:spPr>
          <a:xfrm rot="19414077">
            <a:off x="3820469" y="2631511"/>
            <a:ext cx="426993" cy="104422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xmlns="" id="{6FA57913-FA57-340B-4A38-9ED3A8664267}"/>
              </a:ext>
            </a:extLst>
          </p:cNvPr>
          <p:cNvSpPr/>
          <p:nvPr/>
        </p:nvSpPr>
        <p:spPr>
          <a:xfrm rot="5400000">
            <a:off x="2632436" y="3520463"/>
            <a:ext cx="700557" cy="244843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BC9CBE"/>
              </a:gs>
              <a:gs pos="100000">
                <a:srgbClr val="BC9CBE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59DF846-E032-50CF-C719-D7B97B901591}"/>
              </a:ext>
            </a:extLst>
          </p:cNvPr>
          <p:cNvSpPr/>
          <p:nvPr/>
        </p:nvSpPr>
        <p:spPr>
          <a:xfrm>
            <a:off x="9078536" y="5340105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Summer</a:t>
            </a: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FF34D65F-8CDD-8A38-AE98-DBA988A70B3E}"/>
              </a:ext>
            </a:extLst>
          </p:cNvPr>
          <p:cNvSpPr txBox="1">
            <a:spLocks/>
          </p:cNvSpPr>
          <p:nvPr/>
        </p:nvSpPr>
        <p:spPr>
          <a:xfrm>
            <a:off x="973428" y="796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Mars’ water cycle in 3 acts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D35BF8D2-3880-540C-D67E-DCE8F97F05E9}"/>
              </a:ext>
            </a:extLst>
          </p:cNvPr>
          <p:cNvSpPr txBox="1"/>
          <p:nvPr/>
        </p:nvSpPr>
        <p:spPr>
          <a:xfrm>
            <a:off x="3094212" y="3460630"/>
            <a:ext cx="2922676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 algn="l"/>
            <a:r>
              <a:rPr lang="en-US" dirty="0">
                <a:ln w="0">
                  <a:noFill/>
                </a:ln>
                <a:solidFill>
                  <a:schemeClr val="tx2"/>
                </a:solidFill>
              </a:rPr>
              <a:t>2. Inter-hemispheric Transfer</a:t>
            </a:r>
            <a:endParaRPr lang="fr-FR" dirty="0">
              <a:ln w="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xmlns="" id="{8264AB43-45EF-431F-09A3-FA57E69C5596}"/>
              </a:ext>
            </a:extLst>
          </p:cNvPr>
          <p:cNvSpPr/>
          <p:nvPr/>
        </p:nvSpPr>
        <p:spPr>
          <a:xfrm rot="5400000">
            <a:off x="2755574" y="4184521"/>
            <a:ext cx="480941" cy="244843"/>
          </a:xfrm>
          <a:prstGeom prst="rightArrow">
            <a:avLst/>
          </a:prstGeom>
          <a:gradFill>
            <a:gsLst>
              <a:gs pos="0">
                <a:srgbClr val="BC9CBE"/>
              </a:gs>
              <a:gs pos="55000">
                <a:srgbClr val="5F539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A2331A9-ACC6-405D-47A5-8B2D308DA5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61" b="37717"/>
          <a:stretch/>
        </p:blipFill>
        <p:spPr>
          <a:xfrm>
            <a:off x="1322409" y="5313194"/>
            <a:ext cx="6901968" cy="1451507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917A8981-46E5-7E23-9EA8-C38C8FE8EFE9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2913729" y="3650973"/>
            <a:ext cx="1139296" cy="240416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F45A0B96-C0FF-083F-1E47-17B0AFF3A616}"/>
              </a:ext>
            </a:extLst>
          </p:cNvPr>
          <p:cNvCxnSpPr>
            <a:cxnSpLocks/>
          </p:cNvCxnSpPr>
          <p:nvPr/>
        </p:nvCxnSpPr>
        <p:spPr>
          <a:xfrm flipH="1" flipV="1">
            <a:off x="3028426" y="3650973"/>
            <a:ext cx="2097247" cy="243104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6A496CEC-1811-715A-1AB6-17A5F0427300}"/>
              </a:ext>
            </a:extLst>
          </p:cNvPr>
          <p:cNvSpPr txBox="1"/>
          <p:nvPr/>
        </p:nvSpPr>
        <p:spPr>
          <a:xfrm>
            <a:off x="4053025" y="5932027"/>
            <a:ext cx="1323015" cy="2462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</a:rPr>
              <a:t>Aphelion cloud belt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58AE39B-1395-45E4-30E2-4CF38FADF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80" y="5568600"/>
            <a:ext cx="2358380" cy="107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493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F8B459E-1791-1C1B-E80D-22528B4ECB82}"/>
              </a:ext>
            </a:extLst>
          </p:cNvPr>
          <p:cNvSpPr/>
          <p:nvPr/>
        </p:nvSpPr>
        <p:spPr>
          <a:xfrm>
            <a:off x="645952" y="1434517"/>
            <a:ext cx="10544962" cy="5134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5"/>
          <a:stretch/>
        </p:blipFill>
        <p:spPr bwMode="auto">
          <a:xfrm>
            <a:off x="1689317" y="1875283"/>
            <a:ext cx="4657824" cy="37860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Line 7"/>
          <p:cNvSpPr>
            <a:spLocks noChangeShapeType="1"/>
          </p:cNvSpPr>
          <p:nvPr/>
        </p:nvSpPr>
        <p:spPr bwMode="auto">
          <a:xfrm>
            <a:off x="4017680" y="3098612"/>
            <a:ext cx="92644" cy="32369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09579"/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Times New Roman"/>
            </a:endParaRP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>
            <a:off x="4426200" y="2464624"/>
            <a:ext cx="100456" cy="55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09579"/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Times New Roman"/>
            </a:endParaRPr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>
            <a:off x="5337001" y="2777154"/>
            <a:ext cx="46880" cy="8594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09579"/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Times New Roman"/>
            </a:endParaRPr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>
            <a:off x="3738636" y="3607589"/>
            <a:ext cx="100456" cy="55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09579"/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Times New Roman"/>
            </a:endParaRPr>
          </a:p>
        </p:txBody>
      </p:sp>
      <p:sp>
        <p:nvSpPr>
          <p:cNvPr id="116747" name="Line 11"/>
          <p:cNvSpPr>
            <a:spLocks noChangeShapeType="1"/>
          </p:cNvSpPr>
          <p:nvPr/>
        </p:nvSpPr>
        <p:spPr bwMode="auto">
          <a:xfrm rot="10800000">
            <a:off x="3074510" y="2857519"/>
            <a:ext cx="3348" cy="98224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09579"/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Times New Roman"/>
            </a:endParaRPr>
          </a:p>
        </p:txBody>
      </p:sp>
      <p:sp>
        <p:nvSpPr>
          <p:cNvPr id="116755" name="Line 19"/>
          <p:cNvSpPr>
            <a:spLocks noChangeShapeType="1"/>
          </p:cNvSpPr>
          <p:nvPr/>
        </p:nvSpPr>
        <p:spPr bwMode="auto">
          <a:xfrm>
            <a:off x="4556792" y="4631124"/>
            <a:ext cx="21207" cy="5357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09579"/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Times New Roman"/>
            </a:endParaRPr>
          </a:p>
        </p:txBody>
      </p:sp>
      <p:sp>
        <p:nvSpPr>
          <p:cNvPr id="116756" name="Line 20"/>
          <p:cNvSpPr>
            <a:spLocks noChangeShapeType="1"/>
          </p:cNvSpPr>
          <p:nvPr/>
        </p:nvSpPr>
        <p:spPr bwMode="auto">
          <a:xfrm>
            <a:off x="4649436" y="4554107"/>
            <a:ext cx="20091" cy="53577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09579"/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Times New Roman"/>
            </a:endParaRPr>
          </a:p>
        </p:txBody>
      </p:sp>
      <p:sp>
        <p:nvSpPr>
          <p:cNvPr id="116757" name="Line 21"/>
          <p:cNvSpPr>
            <a:spLocks noChangeShapeType="1"/>
          </p:cNvSpPr>
          <p:nvPr/>
        </p:nvSpPr>
        <p:spPr bwMode="auto">
          <a:xfrm rot="10800000">
            <a:off x="3467405" y="4458116"/>
            <a:ext cx="3348" cy="6027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defTabSz="609579"/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Times New Roman"/>
            </a:endParaRPr>
          </a:p>
        </p:txBody>
      </p:sp>
      <p:sp>
        <p:nvSpPr>
          <p:cNvPr id="116765" name="Rectangle 29"/>
          <p:cNvSpPr>
            <a:spLocks/>
          </p:cNvSpPr>
          <p:nvPr/>
        </p:nvSpPr>
        <p:spPr bwMode="auto">
          <a:xfrm>
            <a:off x="3168123" y="1584503"/>
            <a:ext cx="18835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609579"/>
            <a:r>
              <a:rPr lang="en-US" sz="1700" b="1" dirty="0">
                <a:solidFill>
                  <a:srgbClr val="0070C0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Northern summer </a:t>
            </a:r>
          </a:p>
          <a:p>
            <a:pPr algn="ctr" defTabSz="609579"/>
            <a:r>
              <a:rPr lang="en-US" sz="17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(colder and cloudier)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4730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2</a:t>
            </a:r>
            <a:r>
              <a:rPr lang="en-US" sz="3600" baseline="30000" dirty="0">
                <a:solidFill>
                  <a:schemeClr val="bg1"/>
                </a:solidFill>
              </a:rPr>
              <a:t>nd</a:t>
            </a:r>
            <a:r>
              <a:rPr lang="en-US" sz="3600" dirty="0">
                <a:solidFill>
                  <a:schemeClr val="bg1"/>
                </a:solidFill>
              </a:rPr>
              <a:t> act: Inter-hemisphere transfer: the Clancy effect</a:t>
            </a:r>
          </a:p>
        </p:txBody>
      </p:sp>
      <p:sp>
        <p:nvSpPr>
          <p:cNvPr id="445" name="Rectangle 4">
            <a:extLst>
              <a:ext uri="{FF2B5EF4-FFF2-40B4-BE49-F238E27FC236}">
                <a16:creationId xmlns:a16="http://schemas.microsoft.com/office/drawing/2014/main" xmlns="" id="{D10DB0F7-694A-3E7C-63CF-C3CFBD1C1C5B}"/>
              </a:ext>
            </a:extLst>
          </p:cNvPr>
          <p:cNvSpPr>
            <a:spLocks/>
          </p:cNvSpPr>
          <p:nvPr/>
        </p:nvSpPr>
        <p:spPr bwMode="auto">
          <a:xfrm>
            <a:off x="1747978" y="2247918"/>
            <a:ext cx="281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09579"/>
            <a:r>
              <a:rPr lang="en-US" sz="13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60 </a:t>
            </a:r>
            <a:br>
              <a:rPr lang="en-US" sz="13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</a:br>
            <a:endParaRPr lang="en-US" sz="1300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Times New Roman"/>
              <a:sym typeface="Arial Bold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E0ECC886-EBCA-5604-DF65-2843647D2B15}"/>
              </a:ext>
            </a:extLst>
          </p:cNvPr>
          <p:cNvGrpSpPr/>
          <p:nvPr/>
        </p:nvGrpSpPr>
        <p:grpSpPr>
          <a:xfrm>
            <a:off x="682130" y="1605910"/>
            <a:ext cx="1335644" cy="4202133"/>
            <a:chOff x="682130" y="1605910"/>
            <a:chExt cx="1335644" cy="4202133"/>
          </a:xfrm>
        </p:grpSpPr>
        <p:pic>
          <p:nvPicPr>
            <p:cNvPr id="116760" name="Picture 2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051" t="9906" r="89677" b="3577"/>
            <a:stretch>
              <a:fillRect/>
            </a:stretch>
          </p:blipFill>
          <p:spPr bwMode="auto">
            <a:xfrm rot="10800000">
              <a:off x="682130" y="1818759"/>
              <a:ext cx="486402" cy="3786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6761" name="Rectangle 25"/>
            <p:cNvSpPr>
              <a:spLocks/>
            </p:cNvSpPr>
            <p:nvPr/>
          </p:nvSpPr>
          <p:spPr bwMode="auto">
            <a:xfrm>
              <a:off x="741533" y="5592599"/>
              <a:ext cx="28100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defTabSz="609579"/>
              <a:r>
                <a:rPr lang="en-US" sz="1400" b="1" dirty="0">
                  <a:solidFill>
                    <a:srgbClr val="0070C0"/>
                  </a:solidFill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  <a:t>0.1</a:t>
              </a:r>
            </a:p>
          </p:txBody>
        </p:sp>
        <p:sp>
          <p:nvSpPr>
            <p:cNvPr id="116762" name="Rectangle 26"/>
            <p:cNvSpPr>
              <a:spLocks/>
            </p:cNvSpPr>
            <p:nvPr/>
          </p:nvSpPr>
          <p:spPr bwMode="auto">
            <a:xfrm>
              <a:off x="762786" y="3615994"/>
              <a:ext cx="18915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609579"/>
              <a:r>
                <a:rPr lang="en-US" sz="1400" b="1" dirty="0">
                  <a:solidFill>
                    <a:srgbClr val="0070C0"/>
                  </a:solidFill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  <a:t>50</a:t>
              </a:r>
            </a:p>
          </p:txBody>
        </p:sp>
        <p:sp>
          <p:nvSpPr>
            <p:cNvPr id="116763" name="Rectangle 27"/>
            <p:cNvSpPr>
              <a:spLocks/>
            </p:cNvSpPr>
            <p:nvPr/>
          </p:nvSpPr>
          <p:spPr bwMode="auto">
            <a:xfrm>
              <a:off x="703883" y="1605910"/>
              <a:ext cx="44611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defTabSz="609579"/>
              <a:r>
                <a:rPr lang="en-US" sz="1400" b="1" dirty="0">
                  <a:solidFill>
                    <a:srgbClr val="0070C0"/>
                  </a:solidFill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  <a:t>200</a:t>
              </a:r>
            </a:p>
          </p:txBody>
        </p:sp>
        <p:sp>
          <p:nvSpPr>
            <p:cNvPr id="116764" name="Rectangle 28"/>
            <p:cNvSpPr>
              <a:spLocks/>
            </p:cNvSpPr>
            <p:nvPr/>
          </p:nvSpPr>
          <p:spPr bwMode="auto">
            <a:xfrm rot="16200000">
              <a:off x="237297" y="3623725"/>
              <a:ext cx="18226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defTabSz="609579"/>
              <a:r>
                <a:rPr lang="en-US" sz="1400" b="1" dirty="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0"/>
                  <a:cs typeface="Times New Roman"/>
                  <a:sym typeface="Arial Bold" charset="0"/>
                </a:rPr>
                <a:t>H</a:t>
              </a:r>
              <a:r>
                <a:rPr lang="en-US" sz="1400" b="1" baseline="-25000" dirty="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0"/>
                  <a:cs typeface="Times New Roman"/>
                  <a:sym typeface="Arial Bold" charset="0"/>
                </a:rPr>
                <a:t>2</a:t>
              </a:r>
              <a:r>
                <a:rPr lang="en-US" sz="1400" b="1" dirty="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0"/>
                  <a:cs typeface="Times New Roman"/>
                  <a:sym typeface="Arial Bold" charset="0"/>
                </a:rPr>
                <a:t>O mixing ratio (</a:t>
              </a:r>
              <a:r>
                <a:rPr lang="en-US" sz="1400" b="1" dirty="0" err="1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0"/>
                  <a:cs typeface="Times New Roman"/>
                  <a:sym typeface="Arial Bold" charset="0"/>
                </a:rPr>
                <a:t>ppmv</a:t>
              </a:r>
              <a:r>
                <a:rPr lang="en-US" sz="1400" b="1" dirty="0">
                  <a:solidFill>
                    <a:srgbClr val="0070C0"/>
                  </a:solidFill>
                  <a:latin typeface="Calibri" panose="020F0502020204030204" pitchFamily="34" charset="0"/>
                  <a:ea typeface="ＭＳ Ｐゴシック" charset="0"/>
                  <a:cs typeface="Times New Roman"/>
                  <a:sym typeface="Arial Bold" charset="0"/>
                </a:rPr>
                <a:t>)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21D28102-858B-7E82-D4BA-76A71E9AAEDE}"/>
                </a:ext>
              </a:extLst>
            </p:cNvPr>
            <p:cNvSpPr/>
            <p:nvPr/>
          </p:nvSpPr>
          <p:spPr>
            <a:xfrm>
              <a:off x="1507151" y="2245109"/>
              <a:ext cx="507223" cy="29335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9"/>
              <a:endParaRPr lang="en-US" sz="2400" b="1" dirty="0">
                <a:solidFill>
                  <a:srgbClr val="0070C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446" name="Rectangle 4">
              <a:extLst>
                <a:ext uri="{FF2B5EF4-FFF2-40B4-BE49-F238E27FC236}">
                  <a16:creationId xmlns:a16="http://schemas.microsoft.com/office/drawing/2014/main" xmlns="" id="{9A582B20-C73B-D9EB-BD12-9E4519D8A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972" y="3134501"/>
              <a:ext cx="2148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609579"/>
              <a:r>
                <a:rPr lang="en-US" sz="1300" b="1" dirty="0"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  <a:t>40 </a:t>
              </a:r>
              <a:br>
                <a:rPr lang="en-US" sz="1300" b="1" dirty="0"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</a:br>
              <a:endParaRPr lang="en-US" sz="1300" b="1" dirty="0"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endParaRPr>
            </a:p>
          </p:txBody>
        </p:sp>
        <p:sp>
          <p:nvSpPr>
            <p:cNvPr id="447" name="Rectangle 4">
              <a:extLst>
                <a:ext uri="{FF2B5EF4-FFF2-40B4-BE49-F238E27FC236}">
                  <a16:creationId xmlns:a16="http://schemas.microsoft.com/office/drawing/2014/main" xmlns="" id="{BE157F36-F04B-8F65-B1A5-570B79D03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972" y="4089779"/>
              <a:ext cx="21480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609579"/>
              <a:r>
                <a:rPr lang="en-US" sz="1300" b="1" dirty="0"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  <a:t>20 </a:t>
              </a:r>
              <a:br>
                <a:rPr lang="en-US" sz="1300" b="1" dirty="0"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</a:br>
              <a:endParaRPr lang="en-US" sz="1300" b="1" dirty="0"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endParaRPr>
            </a:p>
          </p:txBody>
        </p:sp>
        <p:sp>
          <p:nvSpPr>
            <p:cNvPr id="448" name="Rectangle 4">
              <a:extLst>
                <a:ext uri="{FF2B5EF4-FFF2-40B4-BE49-F238E27FC236}">
                  <a16:creationId xmlns:a16="http://schemas.microsoft.com/office/drawing/2014/main" xmlns="" id="{FEDE92E4-2901-C3FC-B4C4-FF008A10A34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83784" y="3549898"/>
              <a:ext cx="94416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defTabSz="609579"/>
              <a:r>
                <a:rPr lang="en-US" sz="1300" b="1" dirty="0"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  <a:t>Altitude (km) </a:t>
              </a:r>
              <a:br>
                <a:rPr lang="en-US" sz="1300" b="1" dirty="0">
                  <a:latin typeface="Calibri Light" panose="020F0302020204030204" pitchFamily="34" charset="0"/>
                  <a:ea typeface="ＭＳ Ｐゴシック" charset="0"/>
                  <a:cs typeface="Times New Roman"/>
                  <a:sym typeface="Arial Bold" charset="0"/>
                </a:rPr>
              </a:br>
              <a:endParaRPr lang="en-US" sz="1300" b="1" dirty="0"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endParaRP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25F48D0-93FD-C45A-DCCD-24C6AC75A66C}"/>
              </a:ext>
            </a:extLst>
          </p:cNvPr>
          <p:cNvSpPr txBox="1"/>
          <p:nvPr/>
        </p:nvSpPr>
        <p:spPr>
          <a:xfrm>
            <a:off x="597849" y="6266936"/>
            <a:ext cx="2570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Montmessin</a:t>
            </a:r>
            <a:r>
              <a:rPr lang="en-US" sz="1600" dirty="0"/>
              <a:t> (JGR, 2004)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2602E143-B32C-7FD3-D8BA-83464D1381A6}"/>
              </a:ext>
            </a:extLst>
          </p:cNvPr>
          <p:cNvGrpSpPr/>
          <p:nvPr/>
        </p:nvGrpSpPr>
        <p:grpSpPr>
          <a:xfrm>
            <a:off x="3362487" y="3589538"/>
            <a:ext cx="1449918" cy="777054"/>
            <a:chOff x="3362487" y="3589538"/>
            <a:chExt cx="1449918" cy="777054"/>
          </a:xfrm>
        </p:grpSpPr>
        <p:grpSp>
          <p:nvGrpSpPr>
            <p:cNvPr id="240" name="Group 235">
              <a:extLst>
                <a:ext uri="{FF2B5EF4-FFF2-40B4-BE49-F238E27FC236}">
                  <a16:creationId xmlns:a16="http://schemas.microsoft.com/office/drawing/2014/main" xmlns="" id="{C7705519-907A-06A5-01DC-638E4173FD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2487" y="3589538"/>
              <a:ext cx="1449918" cy="777054"/>
              <a:chOff x="0" y="0"/>
              <a:chExt cx="984" cy="320"/>
            </a:xfrm>
            <a:solidFill>
              <a:schemeClr val="bg1"/>
            </a:solidFill>
          </p:grpSpPr>
          <p:sp>
            <p:nvSpPr>
              <p:cNvPr id="241" name="Oval 31">
                <a:extLst>
                  <a:ext uri="{FF2B5EF4-FFF2-40B4-BE49-F238E27FC236}">
                    <a16:creationId xmlns:a16="http://schemas.microsoft.com/office/drawing/2014/main" xmlns="" id="{C771DB2F-B8FA-F316-2E8E-3CE0B106D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" y="23"/>
                <a:ext cx="822" cy="17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2" name="Oval 32">
                <a:extLst>
                  <a:ext uri="{FF2B5EF4-FFF2-40B4-BE49-F238E27FC236}">
                    <a16:creationId xmlns:a16="http://schemas.microsoft.com/office/drawing/2014/main" xmlns="" id="{8B6B06EB-F326-3BF5-0DA4-BE08E0A11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3" name="Oval 33">
                <a:extLst>
                  <a:ext uri="{FF2B5EF4-FFF2-40B4-BE49-F238E27FC236}">
                    <a16:creationId xmlns:a16="http://schemas.microsoft.com/office/drawing/2014/main" xmlns="" id="{951F9282-E61F-2440-6AE0-0A87F96416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261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4" name="Oval 34">
                <a:extLst>
                  <a:ext uri="{FF2B5EF4-FFF2-40B4-BE49-F238E27FC236}">
                    <a16:creationId xmlns:a16="http://schemas.microsoft.com/office/drawing/2014/main" xmlns="" id="{FA879634-CAFA-2CFD-1BC9-D46396F98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5" name="Oval 35">
                <a:extLst>
                  <a:ext uri="{FF2B5EF4-FFF2-40B4-BE49-F238E27FC236}">
                    <a16:creationId xmlns:a16="http://schemas.microsoft.com/office/drawing/2014/main" xmlns="" id="{BEA2FC89-FEFC-E32B-876B-3D1042AFE3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6" name="Oval 36">
                <a:extLst>
                  <a:ext uri="{FF2B5EF4-FFF2-40B4-BE49-F238E27FC236}">
                    <a16:creationId xmlns:a16="http://schemas.microsoft.com/office/drawing/2014/main" xmlns="" id="{59BF47C8-5437-3A18-8774-E9A9ED8E3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7" name="Oval 37">
                <a:extLst>
                  <a:ext uri="{FF2B5EF4-FFF2-40B4-BE49-F238E27FC236}">
                    <a16:creationId xmlns:a16="http://schemas.microsoft.com/office/drawing/2014/main" xmlns="" id="{D2E98344-74CD-66BF-A12F-0ECB17747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232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8" name="Oval 38">
                <a:extLst>
                  <a:ext uri="{FF2B5EF4-FFF2-40B4-BE49-F238E27FC236}">
                    <a16:creationId xmlns:a16="http://schemas.microsoft.com/office/drawing/2014/main" xmlns="" id="{3E1E9EE7-DA9E-C0BE-FCF7-1C6959FEC29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258" y="232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9" name="Oval 39">
                <a:extLst>
                  <a:ext uri="{FF2B5EF4-FFF2-40B4-BE49-F238E27FC236}">
                    <a16:creationId xmlns:a16="http://schemas.microsoft.com/office/drawing/2014/main" xmlns="" id="{8317D089-457E-C227-18FF-B17B466C5CB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206" y="261"/>
                <a:ext cx="209" cy="5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0" name="Oval 40">
                <a:extLst>
                  <a:ext uri="{FF2B5EF4-FFF2-40B4-BE49-F238E27FC236}">
                    <a16:creationId xmlns:a16="http://schemas.microsoft.com/office/drawing/2014/main" xmlns="" id="{A06FA108-08D3-F1E8-6BDC-F5E3247B793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53" y="232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1" name="Oval 41">
                <a:extLst>
                  <a:ext uri="{FF2B5EF4-FFF2-40B4-BE49-F238E27FC236}">
                    <a16:creationId xmlns:a16="http://schemas.microsoft.com/office/drawing/2014/main" xmlns="" id="{42BAE178-2D76-7C00-63D6-17946F23BC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09" y="261"/>
                <a:ext cx="210" cy="5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2" name="Oval 42">
                <a:extLst>
                  <a:ext uri="{FF2B5EF4-FFF2-40B4-BE49-F238E27FC236}">
                    <a16:creationId xmlns:a16="http://schemas.microsoft.com/office/drawing/2014/main" xmlns="" id="{FCA1A5AD-B529-0502-C5DB-B97ECF0A15C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258" y="261"/>
                <a:ext cx="210" cy="5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3" name="Oval 43">
                <a:extLst>
                  <a:ext uri="{FF2B5EF4-FFF2-40B4-BE49-F238E27FC236}">
                    <a16:creationId xmlns:a16="http://schemas.microsoft.com/office/drawing/2014/main" xmlns="" id="{44332A8E-0D5F-FFD0-22DA-A0F5404D68D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206" y="232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4" name="Oval 44">
                <a:extLst>
                  <a:ext uri="{FF2B5EF4-FFF2-40B4-BE49-F238E27FC236}">
                    <a16:creationId xmlns:a16="http://schemas.microsoft.com/office/drawing/2014/main" xmlns="" id="{41B9B7B1-3F15-622C-57E9-B0B127C2B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5" name="Oval 45">
                <a:extLst>
                  <a:ext uri="{FF2B5EF4-FFF2-40B4-BE49-F238E27FC236}">
                    <a16:creationId xmlns:a16="http://schemas.microsoft.com/office/drawing/2014/main" xmlns="" id="{35B96924-AB03-3B95-85AF-68E2616AD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6" name="Oval 46">
                <a:extLst>
                  <a:ext uri="{FF2B5EF4-FFF2-40B4-BE49-F238E27FC236}">
                    <a16:creationId xmlns:a16="http://schemas.microsoft.com/office/drawing/2014/main" xmlns="" id="{EC1B1CC2-69A1-8550-763C-28F55DAF2D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7" name="Oval 47">
                <a:extLst>
                  <a:ext uri="{FF2B5EF4-FFF2-40B4-BE49-F238E27FC236}">
                    <a16:creationId xmlns:a16="http://schemas.microsoft.com/office/drawing/2014/main" xmlns="" id="{2C7B780E-5F12-42F8-DB7B-9AD9829AD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8" name="Oval 48">
                <a:extLst>
                  <a:ext uri="{FF2B5EF4-FFF2-40B4-BE49-F238E27FC236}">
                    <a16:creationId xmlns:a16="http://schemas.microsoft.com/office/drawing/2014/main" xmlns="" id="{D629F6AC-9152-42D9-80C4-0DEF9C013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9" name="Oval 49">
                <a:extLst>
                  <a:ext uri="{FF2B5EF4-FFF2-40B4-BE49-F238E27FC236}">
                    <a16:creationId xmlns:a16="http://schemas.microsoft.com/office/drawing/2014/main" xmlns="" id="{DBBA755E-33FD-042C-6BB5-461E2310A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203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0" name="Oval 50">
                <a:extLst>
                  <a:ext uri="{FF2B5EF4-FFF2-40B4-BE49-F238E27FC236}">
                    <a16:creationId xmlns:a16="http://schemas.microsoft.com/office/drawing/2014/main" xmlns="" id="{99ED10ED-1E2D-CE63-6B30-CA97030F7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1" name="Oval 51">
                <a:extLst>
                  <a:ext uri="{FF2B5EF4-FFF2-40B4-BE49-F238E27FC236}">
                    <a16:creationId xmlns:a16="http://schemas.microsoft.com/office/drawing/2014/main" xmlns="" id="{556C5DD3-4B9C-08D2-235E-4D501C5F0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2" name="Oval 52">
                <a:extLst>
                  <a:ext uri="{FF2B5EF4-FFF2-40B4-BE49-F238E27FC236}">
                    <a16:creationId xmlns:a16="http://schemas.microsoft.com/office/drawing/2014/main" xmlns="" id="{A9C2AE34-3BE0-DD8B-20F7-2BB09E522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3" name="Oval 53">
                <a:extLst>
                  <a:ext uri="{FF2B5EF4-FFF2-40B4-BE49-F238E27FC236}">
                    <a16:creationId xmlns:a16="http://schemas.microsoft.com/office/drawing/2014/main" xmlns="" id="{AAE9F244-A2A3-0B7C-AEBF-580392E11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174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4" name="Oval 54">
                <a:extLst>
                  <a:ext uri="{FF2B5EF4-FFF2-40B4-BE49-F238E27FC236}">
                    <a16:creationId xmlns:a16="http://schemas.microsoft.com/office/drawing/2014/main" xmlns="" id="{35483B95-3AB5-3315-9892-5EBEFD6D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5" name="Oval 55">
                <a:extLst>
                  <a:ext uri="{FF2B5EF4-FFF2-40B4-BE49-F238E27FC236}">
                    <a16:creationId xmlns:a16="http://schemas.microsoft.com/office/drawing/2014/main" xmlns="" id="{0EF14849-BAF5-16DE-A0D4-7A5D1EF8F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6" name="Oval 56">
                <a:extLst>
                  <a:ext uri="{FF2B5EF4-FFF2-40B4-BE49-F238E27FC236}">
                    <a16:creationId xmlns:a16="http://schemas.microsoft.com/office/drawing/2014/main" xmlns="" id="{44BD9900-0CB6-AE79-C279-CD7869B300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7" name="Oval 57">
                <a:extLst>
                  <a:ext uri="{FF2B5EF4-FFF2-40B4-BE49-F238E27FC236}">
                    <a16:creationId xmlns:a16="http://schemas.microsoft.com/office/drawing/2014/main" xmlns="" id="{3C40509C-D312-4D4E-7731-6C820A84B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8" name="Oval 58">
                <a:extLst>
                  <a:ext uri="{FF2B5EF4-FFF2-40B4-BE49-F238E27FC236}">
                    <a16:creationId xmlns:a16="http://schemas.microsoft.com/office/drawing/2014/main" xmlns="" id="{4BF47222-B666-60D7-DACD-F973FA2E7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9" name="Oval 59">
                <a:extLst>
                  <a:ext uri="{FF2B5EF4-FFF2-40B4-BE49-F238E27FC236}">
                    <a16:creationId xmlns:a16="http://schemas.microsoft.com/office/drawing/2014/main" xmlns="" id="{5B2F1633-E422-08D8-346A-A056F98BA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0" name="Oval 60">
                <a:extLst>
                  <a:ext uri="{FF2B5EF4-FFF2-40B4-BE49-F238E27FC236}">
                    <a16:creationId xmlns:a16="http://schemas.microsoft.com/office/drawing/2014/main" xmlns="" id="{DA1A4209-2F6B-4924-0B3A-A6DF69231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232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1" name="Oval 61">
                <a:extLst>
                  <a:ext uri="{FF2B5EF4-FFF2-40B4-BE49-F238E27FC236}">
                    <a16:creationId xmlns:a16="http://schemas.microsoft.com/office/drawing/2014/main" xmlns="" id="{9CB36203-1EFA-AD44-1871-582525DF4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2" name="Oval 62">
                <a:extLst>
                  <a:ext uri="{FF2B5EF4-FFF2-40B4-BE49-F238E27FC236}">
                    <a16:creationId xmlns:a16="http://schemas.microsoft.com/office/drawing/2014/main" xmlns="" id="{F4FA4F86-A20B-4D38-44D9-2CBC7C23D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3" name="Oval 63">
                <a:extLst>
                  <a:ext uri="{FF2B5EF4-FFF2-40B4-BE49-F238E27FC236}">
                    <a16:creationId xmlns:a16="http://schemas.microsoft.com/office/drawing/2014/main" xmlns="" id="{81E78A66-D31C-D274-ACB1-5A05D0D19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4" name="Oval 64">
                <a:extLst>
                  <a:ext uri="{FF2B5EF4-FFF2-40B4-BE49-F238E27FC236}">
                    <a16:creationId xmlns:a16="http://schemas.microsoft.com/office/drawing/2014/main" xmlns="" id="{4A04D0FD-CBB0-4DC1-E45F-CC64FF9FE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5" name="Oval 65">
                <a:extLst>
                  <a:ext uri="{FF2B5EF4-FFF2-40B4-BE49-F238E27FC236}">
                    <a16:creationId xmlns:a16="http://schemas.microsoft.com/office/drawing/2014/main" xmlns="" id="{00001EA6-5568-5304-4EF1-F7296CE5831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15" y="261"/>
                <a:ext cx="210" cy="5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6" name="Oval 66">
                <a:extLst>
                  <a:ext uri="{FF2B5EF4-FFF2-40B4-BE49-F238E27FC236}">
                    <a16:creationId xmlns:a16="http://schemas.microsoft.com/office/drawing/2014/main" xmlns="" id="{D7E91972-B42A-5667-1757-E1ED62E62D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12" y="261"/>
                <a:ext cx="210" cy="5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7" name="Oval 67">
                <a:extLst>
                  <a:ext uri="{FF2B5EF4-FFF2-40B4-BE49-F238E27FC236}">
                    <a16:creationId xmlns:a16="http://schemas.microsoft.com/office/drawing/2014/main" xmlns="" id="{A0538AC4-C40C-BE0A-D41C-7FA0A1B9BF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68" y="261"/>
                <a:ext cx="209" cy="59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8" name="Oval 68">
                <a:extLst>
                  <a:ext uri="{FF2B5EF4-FFF2-40B4-BE49-F238E27FC236}">
                    <a16:creationId xmlns:a16="http://schemas.microsoft.com/office/drawing/2014/main" xmlns="" id="{7B98BDD7-8C6D-BF8E-3169-15A17D5F3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9" name="Oval 69">
                <a:extLst>
                  <a:ext uri="{FF2B5EF4-FFF2-40B4-BE49-F238E27FC236}">
                    <a16:creationId xmlns:a16="http://schemas.microsoft.com/office/drawing/2014/main" xmlns="" id="{28A0A1A0-C934-9B26-A03B-7AE48C96E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0" name="Oval 70">
                <a:extLst>
                  <a:ext uri="{FF2B5EF4-FFF2-40B4-BE49-F238E27FC236}">
                    <a16:creationId xmlns:a16="http://schemas.microsoft.com/office/drawing/2014/main" xmlns="" id="{88CFF7EB-AC67-024E-1C31-D7AA947A4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1" name="Oval 71">
                <a:extLst>
                  <a:ext uri="{FF2B5EF4-FFF2-40B4-BE49-F238E27FC236}">
                    <a16:creationId xmlns:a16="http://schemas.microsoft.com/office/drawing/2014/main" xmlns="" id="{9773E180-6C20-C46D-B7B1-F53F7C0EB8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2" name="Oval 72">
                <a:extLst>
                  <a:ext uri="{FF2B5EF4-FFF2-40B4-BE49-F238E27FC236}">
                    <a16:creationId xmlns:a16="http://schemas.microsoft.com/office/drawing/2014/main" xmlns="" id="{D06DCFD4-7541-AECC-AC4D-328664E3E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232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3" name="Oval 73">
                <a:extLst>
                  <a:ext uri="{FF2B5EF4-FFF2-40B4-BE49-F238E27FC236}">
                    <a16:creationId xmlns:a16="http://schemas.microsoft.com/office/drawing/2014/main" xmlns="" id="{145618CF-A3E1-BD2A-1D81-C615676F3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4" name="Oval 74">
                <a:extLst>
                  <a:ext uri="{FF2B5EF4-FFF2-40B4-BE49-F238E27FC236}">
                    <a16:creationId xmlns:a16="http://schemas.microsoft.com/office/drawing/2014/main" xmlns="" id="{C40642AE-05D0-952D-1EFD-3847AA712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5" name="Oval 75">
                <a:extLst>
                  <a:ext uri="{FF2B5EF4-FFF2-40B4-BE49-F238E27FC236}">
                    <a16:creationId xmlns:a16="http://schemas.microsoft.com/office/drawing/2014/main" xmlns="" id="{E4D02DAE-EF7E-2C68-D31D-57382848F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6" name="Oval 76">
                <a:extLst>
                  <a:ext uri="{FF2B5EF4-FFF2-40B4-BE49-F238E27FC236}">
                    <a16:creationId xmlns:a16="http://schemas.microsoft.com/office/drawing/2014/main" xmlns="" id="{D55E147E-38E3-B9A2-6BFC-6474EDD76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203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7" name="Oval 77">
                <a:extLst>
                  <a:ext uri="{FF2B5EF4-FFF2-40B4-BE49-F238E27FC236}">
                    <a16:creationId xmlns:a16="http://schemas.microsoft.com/office/drawing/2014/main" xmlns="" id="{D0FF13A1-2C08-3A02-36F3-A61386E5E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8" name="Oval 78">
                <a:extLst>
                  <a:ext uri="{FF2B5EF4-FFF2-40B4-BE49-F238E27FC236}">
                    <a16:creationId xmlns:a16="http://schemas.microsoft.com/office/drawing/2014/main" xmlns="" id="{9C85530E-C6D1-E018-A1F6-3F776CAF1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89" name="Oval 79">
                <a:extLst>
                  <a:ext uri="{FF2B5EF4-FFF2-40B4-BE49-F238E27FC236}">
                    <a16:creationId xmlns:a16="http://schemas.microsoft.com/office/drawing/2014/main" xmlns="" id="{D355E013-13C4-4055-A878-420652683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261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0" name="Oval 80">
                <a:extLst>
                  <a:ext uri="{FF2B5EF4-FFF2-40B4-BE49-F238E27FC236}">
                    <a16:creationId xmlns:a16="http://schemas.microsoft.com/office/drawing/2014/main" xmlns="" id="{5CF16346-54E5-982B-7528-B90B63FDC8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1" name="Oval 81">
                <a:extLst>
                  <a:ext uri="{FF2B5EF4-FFF2-40B4-BE49-F238E27FC236}">
                    <a16:creationId xmlns:a16="http://schemas.microsoft.com/office/drawing/2014/main" xmlns="" id="{DF0AC3E6-F9A0-03B9-A96D-23A2E3187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2" name="Oval 82">
                <a:extLst>
                  <a:ext uri="{FF2B5EF4-FFF2-40B4-BE49-F238E27FC236}">
                    <a16:creationId xmlns:a16="http://schemas.microsoft.com/office/drawing/2014/main" xmlns="" id="{E38AE6DB-8793-FCE8-A514-E5F39BD6B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3" name="Oval 83">
                <a:extLst>
                  <a:ext uri="{FF2B5EF4-FFF2-40B4-BE49-F238E27FC236}">
                    <a16:creationId xmlns:a16="http://schemas.microsoft.com/office/drawing/2014/main" xmlns="" id="{3E671816-54DD-C716-E01F-8E9961A27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4" name="Oval 84">
                <a:extLst>
                  <a:ext uri="{FF2B5EF4-FFF2-40B4-BE49-F238E27FC236}">
                    <a16:creationId xmlns:a16="http://schemas.microsoft.com/office/drawing/2014/main" xmlns="" id="{4C8B9E14-99BA-16D4-1E97-4C73ED327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5" name="Oval 85">
                <a:extLst>
                  <a:ext uri="{FF2B5EF4-FFF2-40B4-BE49-F238E27FC236}">
                    <a16:creationId xmlns:a16="http://schemas.microsoft.com/office/drawing/2014/main" xmlns="" id="{7D256446-9BDA-5648-1FB6-2D49D5C533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6" name="Oval 86">
                <a:extLst>
                  <a:ext uri="{FF2B5EF4-FFF2-40B4-BE49-F238E27FC236}">
                    <a16:creationId xmlns:a16="http://schemas.microsoft.com/office/drawing/2014/main" xmlns="" id="{E18F6C3C-83A6-1A43-4DB6-4695008F8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145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7" name="Oval 87">
                <a:extLst>
                  <a:ext uri="{FF2B5EF4-FFF2-40B4-BE49-F238E27FC236}">
                    <a16:creationId xmlns:a16="http://schemas.microsoft.com/office/drawing/2014/main" xmlns="" id="{78C8C36A-5FFA-1150-5B41-66E4EFC79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8" name="Oval 88">
                <a:extLst>
                  <a:ext uri="{FF2B5EF4-FFF2-40B4-BE49-F238E27FC236}">
                    <a16:creationId xmlns:a16="http://schemas.microsoft.com/office/drawing/2014/main" xmlns="" id="{0ACF6BD0-8A36-43F2-A221-34F13E343D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99" name="Oval 89">
                <a:extLst>
                  <a:ext uri="{FF2B5EF4-FFF2-40B4-BE49-F238E27FC236}">
                    <a16:creationId xmlns:a16="http://schemas.microsoft.com/office/drawing/2014/main" xmlns="" id="{E62D7DF5-E504-576F-6C4F-4F7274CC504E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15" y="116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0" name="Oval 90">
                <a:extLst>
                  <a:ext uri="{FF2B5EF4-FFF2-40B4-BE49-F238E27FC236}">
                    <a16:creationId xmlns:a16="http://schemas.microsoft.com/office/drawing/2014/main" xmlns="" id="{42382D2F-DDBB-AC6A-8FDA-13C9FE6652C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68" y="145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1" name="Oval 91">
                <a:extLst>
                  <a:ext uri="{FF2B5EF4-FFF2-40B4-BE49-F238E27FC236}">
                    <a16:creationId xmlns:a16="http://schemas.microsoft.com/office/drawing/2014/main" xmlns="" id="{22C11875-092B-ADDA-17DC-E0D5A74887A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12" y="116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2" name="Oval 92">
                <a:extLst>
                  <a:ext uri="{FF2B5EF4-FFF2-40B4-BE49-F238E27FC236}">
                    <a16:creationId xmlns:a16="http://schemas.microsoft.com/office/drawing/2014/main" xmlns="" id="{C535132D-8B12-C8C8-DF65-E25112A0750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64" y="145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3" name="Oval 93">
                <a:extLst>
                  <a:ext uri="{FF2B5EF4-FFF2-40B4-BE49-F238E27FC236}">
                    <a16:creationId xmlns:a16="http://schemas.microsoft.com/office/drawing/2014/main" xmlns="" id="{12346AE8-4D1F-B25A-E669-AFB86626AAD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15" y="145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4" name="Oval 94">
                <a:extLst>
                  <a:ext uri="{FF2B5EF4-FFF2-40B4-BE49-F238E27FC236}">
                    <a16:creationId xmlns:a16="http://schemas.microsoft.com/office/drawing/2014/main" xmlns="" id="{B444F25D-65E2-FC81-C412-E9FEFC3326E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68" y="116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5" name="Oval 95">
                <a:extLst>
                  <a:ext uri="{FF2B5EF4-FFF2-40B4-BE49-F238E27FC236}">
                    <a16:creationId xmlns:a16="http://schemas.microsoft.com/office/drawing/2014/main" xmlns="" id="{AAC37FC1-F7EC-9345-B977-5000A6CCC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6" name="Oval 96">
                <a:extLst>
                  <a:ext uri="{FF2B5EF4-FFF2-40B4-BE49-F238E27FC236}">
                    <a16:creationId xmlns:a16="http://schemas.microsoft.com/office/drawing/2014/main" xmlns="" id="{4A3BDA30-8951-A0B8-68CF-3D5D98015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145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7" name="Oval 97">
                <a:extLst>
                  <a:ext uri="{FF2B5EF4-FFF2-40B4-BE49-F238E27FC236}">
                    <a16:creationId xmlns:a16="http://schemas.microsoft.com/office/drawing/2014/main" xmlns="" id="{239763F2-46B8-A129-F5C7-3DD84212D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8" name="Oval 98">
                <a:extLst>
                  <a:ext uri="{FF2B5EF4-FFF2-40B4-BE49-F238E27FC236}">
                    <a16:creationId xmlns:a16="http://schemas.microsoft.com/office/drawing/2014/main" xmlns="" id="{ADCB2B0A-5611-2A65-462F-400405A71C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09" name="Oval 99">
                <a:extLst>
                  <a:ext uri="{FF2B5EF4-FFF2-40B4-BE49-F238E27FC236}">
                    <a16:creationId xmlns:a16="http://schemas.microsoft.com/office/drawing/2014/main" xmlns="" id="{0631FD31-8E64-4756-B789-E17D9AB7C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0" name="Oval 100">
                <a:extLst>
                  <a:ext uri="{FF2B5EF4-FFF2-40B4-BE49-F238E27FC236}">
                    <a16:creationId xmlns:a16="http://schemas.microsoft.com/office/drawing/2014/main" xmlns="" id="{1A7F1245-CCC1-1006-1C78-10B501194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174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1" name="Oval 101">
                <a:extLst>
                  <a:ext uri="{FF2B5EF4-FFF2-40B4-BE49-F238E27FC236}">
                    <a16:creationId xmlns:a16="http://schemas.microsoft.com/office/drawing/2014/main" xmlns="" id="{6E6CB2B0-9435-E2A3-B671-5B5B749DD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174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2" name="Oval 102">
                <a:extLst>
                  <a:ext uri="{FF2B5EF4-FFF2-40B4-BE49-F238E27FC236}">
                    <a16:creationId xmlns:a16="http://schemas.microsoft.com/office/drawing/2014/main" xmlns="" id="{43977BCF-B292-FEB6-12B3-9319D9923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3" name="Oval 103">
                <a:extLst>
                  <a:ext uri="{FF2B5EF4-FFF2-40B4-BE49-F238E27FC236}">
                    <a16:creationId xmlns:a16="http://schemas.microsoft.com/office/drawing/2014/main" xmlns="" id="{E3AB591B-3B04-0CDF-7E4A-15A4CEA92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4" name="Oval 104">
                <a:extLst>
                  <a:ext uri="{FF2B5EF4-FFF2-40B4-BE49-F238E27FC236}">
                    <a16:creationId xmlns:a16="http://schemas.microsoft.com/office/drawing/2014/main" xmlns="" id="{85C3D598-30E1-1396-A3FB-57DFB3E49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5" name="Oval 105">
                <a:extLst>
                  <a:ext uri="{FF2B5EF4-FFF2-40B4-BE49-F238E27FC236}">
                    <a16:creationId xmlns:a16="http://schemas.microsoft.com/office/drawing/2014/main" xmlns="" id="{6FF95F1F-6603-4C65-2361-4E2D7ECBA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203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6" name="Oval 106">
                <a:extLst>
                  <a:ext uri="{FF2B5EF4-FFF2-40B4-BE49-F238E27FC236}">
                    <a16:creationId xmlns:a16="http://schemas.microsoft.com/office/drawing/2014/main" xmlns="" id="{BABE0141-487F-C5EE-DECC-8D56B76ED1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7" name="Oval 107">
                <a:extLst>
                  <a:ext uri="{FF2B5EF4-FFF2-40B4-BE49-F238E27FC236}">
                    <a16:creationId xmlns:a16="http://schemas.microsoft.com/office/drawing/2014/main" xmlns="" id="{86A0EDA8-EDF1-7C05-F3D4-7EAC62B14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8" name="Oval 108">
                <a:extLst>
                  <a:ext uri="{FF2B5EF4-FFF2-40B4-BE49-F238E27FC236}">
                    <a16:creationId xmlns:a16="http://schemas.microsoft.com/office/drawing/2014/main" xmlns="" id="{280F50C8-9DB3-7707-666F-808165E4F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19" name="Oval 109">
                <a:extLst>
                  <a:ext uri="{FF2B5EF4-FFF2-40B4-BE49-F238E27FC236}">
                    <a16:creationId xmlns:a16="http://schemas.microsoft.com/office/drawing/2014/main" xmlns="" id="{C29A9737-D1A8-6897-D2FE-04345B1B4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0" name="Oval 110">
                <a:extLst>
                  <a:ext uri="{FF2B5EF4-FFF2-40B4-BE49-F238E27FC236}">
                    <a16:creationId xmlns:a16="http://schemas.microsoft.com/office/drawing/2014/main" xmlns="" id="{33D7BAA0-6910-4AB9-37FF-6EE169747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87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1" name="Oval 111">
                <a:extLst>
                  <a:ext uri="{FF2B5EF4-FFF2-40B4-BE49-F238E27FC236}">
                    <a16:creationId xmlns:a16="http://schemas.microsoft.com/office/drawing/2014/main" xmlns="" id="{101766EF-C32F-975F-5A7C-D38D55EDA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2" name="Oval 112">
                <a:extLst>
                  <a:ext uri="{FF2B5EF4-FFF2-40B4-BE49-F238E27FC236}">
                    <a16:creationId xmlns:a16="http://schemas.microsoft.com/office/drawing/2014/main" xmlns="" id="{88E1AC52-D11C-3B4A-9D48-D154CA579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3" name="Oval 113">
                <a:extLst>
                  <a:ext uri="{FF2B5EF4-FFF2-40B4-BE49-F238E27FC236}">
                    <a16:creationId xmlns:a16="http://schemas.microsoft.com/office/drawing/2014/main" xmlns="" id="{5D8792AB-57A4-A57A-4377-93C279B4C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4" name="Oval 114">
                <a:extLst>
                  <a:ext uri="{FF2B5EF4-FFF2-40B4-BE49-F238E27FC236}">
                    <a16:creationId xmlns:a16="http://schemas.microsoft.com/office/drawing/2014/main" xmlns="" id="{E1FF6536-3066-6F35-6E8C-96B92BF736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58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5" name="Oval 115">
                <a:extLst>
                  <a:ext uri="{FF2B5EF4-FFF2-40B4-BE49-F238E27FC236}">
                    <a16:creationId xmlns:a16="http://schemas.microsoft.com/office/drawing/2014/main" xmlns="" id="{F1A25D38-2F1A-917C-950C-FE8A90295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6" name="Oval 116">
                <a:extLst>
                  <a:ext uri="{FF2B5EF4-FFF2-40B4-BE49-F238E27FC236}">
                    <a16:creationId xmlns:a16="http://schemas.microsoft.com/office/drawing/2014/main" xmlns="" id="{F02FBA27-6004-B9DA-FC4A-625777749E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7" name="Oval 117">
                <a:extLst>
                  <a:ext uri="{FF2B5EF4-FFF2-40B4-BE49-F238E27FC236}">
                    <a16:creationId xmlns:a16="http://schemas.microsoft.com/office/drawing/2014/main" xmlns="" id="{100E71F3-00C3-33DD-33EC-B5D5E4974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116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8" name="Oval 118">
                <a:extLst>
                  <a:ext uri="{FF2B5EF4-FFF2-40B4-BE49-F238E27FC236}">
                    <a16:creationId xmlns:a16="http://schemas.microsoft.com/office/drawing/2014/main" xmlns="" id="{4B585123-FDAB-98B4-E480-88AC628E50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29" name="Oval 119">
                <a:extLst>
                  <a:ext uri="{FF2B5EF4-FFF2-40B4-BE49-F238E27FC236}">
                    <a16:creationId xmlns:a16="http://schemas.microsoft.com/office/drawing/2014/main" xmlns="" id="{50B84E36-4D16-D8FB-5584-197866836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0" name="Oval 120">
                <a:extLst>
                  <a:ext uri="{FF2B5EF4-FFF2-40B4-BE49-F238E27FC236}">
                    <a16:creationId xmlns:a16="http://schemas.microsoft.com/office/drawing/2014/main" xmlns="" id="{7008C22A-6BE4-7128-EE05-393F9A3ED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1" name="Oval 121">
                <a:extLst>
                  <a:ext uri="{FF2B5EF4-FFF2-40B4-BE49-F238E27FC236}">
                    <a16:creationId xmlns:a16="http://schemas.microsoft.com/office/drawing/2014/main" xmlns="" id="{EF8E1169-822E-DF54-9196-F9863ABB4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87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2" name="Oval 122">
                <a:extLst>
                  <a:ext uri="{FF2B5EF4-FFF2-40B4-BE49-F238E27FC236}">
                    <a16:creationId xmlns:a16="http://schemas.microsoft.com/office/drawing/2014/main" xmlns="" id="{70ABE709-15E3-CE37-7A9A-D845EE1CD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3" name="Oval 123">
                <a:extLst>
                  <a:ext uri="{FF2B5EF4-FFF2-40B4-BE49-F238E27FC236}">
                    <a16:creationId xmlns:a16="http://schemas.microsoft.com/office/drawing/2014/main" xmlns="" id="{B8D3FDC5-BCB9-0A03-60C5-203505A593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87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4" name="Oval 124">
                <a:extLst>
                  <a:ext uri="{FF2B5EF4-FFF2-40B4-BE49-F238E27FC236}">
                    <a16:creationId xmlns:a16="http://schemas.microsoft.com/office/drawing/2014/main" xmlns="" id="{58D482AA-9229-B9A9-72B8-3EFAF3412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5" name="Oval 125">
                <a:extLst>
                  <a:ext uri="{FF2B5EF4-FFF2-40B4-BE49-F238E27FC236}">
                    <a16:creationId xmlns:a16="http://schemas.microsoft.com/office/drawing/2014/main" xmlns="" id="{F961EA00-0B56-A04A-01AC-E4415FEC1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116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6" name="Oval 126">
                <a:extLst>
                  <a:ext uri="{FF2B5EF4-FFF2-40B4-BE49-F238E27FC236}">
                    <a16:creationId xmlns:a16="http://schemas.microsoft.com/office/drawing/2014/main" xmlns="" id="{CED3BA3D-4301-5B51-80F4-092EF1FCC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7" name="Oval 127">
                <a:extLst>
                  <a:ext uri="{FF2B5EF4-FFF2-40B4-BE49-F238E27FC236}">
                    <a16:creationId xmlns:a16="http://schemas.microsoft.com/office/drawing/2014/main" xmlns="" id="{A40CF091-4A87-FA87-9531-0293524F4BF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206" y="87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8" name="Oval 128">
                <a:extLst>
                  <a:ext uri="{FF2B5EF4-FFF2-40B4-BE49-F238E27FC236}">
                    <a16:creationId xmlns:a16="http://schemas.microsoft.com/office/drawing/2014/main" xmlns="" id="{DCC71579-CC9F-DDF8-1CC9-2FE25B9E492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53" y="116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39" name="Oval 129">
                <a:extLst>
                  <a:ext uri="{FF2B5EF4-FFF2-40B4-BE49-F238E27FC236}">
                    <a16:creationId xmlns:a16="http://schemas.microsoft.com/office/drawing/2014/main" xmlns="" id="{DC2E1752-39F1-BB7F-662B-F0576162267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03" y="87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0" name="Oval 130">
                <a:extLst>
                  <a:ext uri="{FF2B5EF4-FFF2-40B4-BE49-F238E27FC236}">
                    <a16:creationId xmlns:a16="http://schemas.microsoft.com/office/drawing/2014/main" xmlns="" id="{BEF0D786-1972-BEFB-88E0-3B31ADD6E32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258" y="116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1" name="Oval 131">
                <a:extLst>
                  <a:ext uri="{FF2B5EF4-FFF2-40B4-BE49-F238E27FC236}">
                    <a16:creationId xmlns:a16="http://schemas.microsoft.com/office/drawing/2014/main" xmlns="" id="{68570043-84E0-B93C-80C1-75BCF58F2F1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206" y="116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2" name="Oval 132">
                <a:extLst>
                  <a:ext uri="{FF2B5EF4-FFF2-40B4-BE49-F238E27FC236}">
                    <a16:creationId xmlns:a16="http://schemas.microsoft.com/office/drawing/2014/main" xmlns="" id="{E50BEC5C-3CD9-37AF-CC07-F08280DB5B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53" y="87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3" name="Oval 133">
                <a:extLst>
                  <a:ext uri="{FF2B5EF4-FFF2-40B4-BE49-F238E27FC236}">
                    <a16:creationId xmlns:a16="http://schemas.microsoft.com/office/drawing/2014/main" xmlns="" id="{C08CB06E-0CCF-5D0C-294C-C583F6D31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4" name="Oval 134">
                <a:extLst>
                  <a:ext uri="{FF2B5EF4-FFF2-40B4-BE49-F238E27FC236}">
                    <a16:creationId xmlns:a16="http://schemas.microsoft.com/office/drawing/2014/main" xmlns="" id="{9303CC5D-88E8-4144-80EB-8B5CE4881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5" name="Oval 135">
                <a:extLst>
                  <a:ext uri="{FF2B5EF4-FFF2-40B4-BE49-F238E27FC236}">
                    <a16:creationId xmlns:a16="http://schemas.microsoft.com/office/drawing/2014/main" xmlns="" id="{6EF0CE83-D897-E542-FC41-996F1925C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145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6" name="Oval 136">
                <a:extLst>
                  <a:ext uri="{FF2B5EF4-FFF2-40B4-BE49-F238E27FC236}">
                    <a16:creationId xmlns:a16="http://schemas.microsoft.com/office/drawing/2014/main" xmlns="" id="{44A2564A-97E5-C3AC-82CD-ECE5A9614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7" name="Oval 137">
                <a:extLst>
                  <a:ext uri="{FF2B5EF4-FFF2-40B4-BE49-F238E27FC236}">
                    <a16:creationId xmlns:a16="http://schemas.microsoft.com/office/drawing/2014/main" xmlns="" id="{92FF9D66-0F8B-4FB0-AB99-5C3D16CB0B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8" name="Oval 138">
                <a:extLst>
                  <a:ext uri="{FF2B5EF4-FFF2-40B4-BE49-F238E27FC236}">
                    <a16:creationId xmlns:a16="http://schemas.microsoft.com/office/drawing/2014/main" xmlns="" id="{28958421-B5A6-484B-188E-7A12A77F8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49" name="Oval 139">
                <a:extLst>
                  <a:ext uri="{FF2B5EF4-FFF2-40B4-BE49-F238E27FC236}">
                    <a16:creationId xmlns:a16="http://schemas.microsoft.com/office/drawing/2014/main" xmlns="" id="{2F057FCE-ED29-BCB2-3003-92AC1395E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0" name="Oval 140">
                <a:extLst>
                  <a:ext uri="{FF2B5EF4-FFF2-40B4-BE49-F238E27FC236}">
                    <a16:creationId xmlns:a16="http://schemas.microsoft.com/office/drawing/2014/main" xmlns="" id="{C35787B7-D681-DB8B-810D-28E8EA0EB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1" name="Oval 141">
                <a:extLst>
                  <a:ext uri="{FF2B5EF4-FFF2-40B4-BE49-F238E27FC236}">
                    <a16:creationId xmlns:a16="http://schemas.microsoft.com/office/drawing/2014/main" xmlns="" id="{564C75AD-D128-D1A1-8711-33F6986FA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2" name="Oval 142">
                <a:extLst>
                  <a:ext uri="{FF2B5EF4-FFF2-40B4-BE49-F238E27FC236}">
                    <a16:creationId xmlns:a16="http://schemas.microsoft.com/office/drawing/2014/main" xmlns="" id="{785856B4-6AFD-680B-4C70-A111D7AEB6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3" name="Oval 143">
                <a:extLst>
                  <a:ext uri="{FF2B5EF4-FFF2-40B4-BE49-F238E27FC236}">
                    <a16:creationId xmlns:a16="http://schemas.microsoft.com/office/drawing/2014/main" xmlns="" id="{A0093DF6-56FE-A116-DAE5-67AA47938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4" name="Oval 144">
                <a:extLst>
                  <a:ext uri="{FF2B5EF4-FFF2-40B4-BE49-F238E27FC236}">
                    <a16:creationId xmlns:a16="http://schemas.microsoft.com/office/drawing/2014/main" xmlns="" id="{045C542C-E722-D46A-EF37-F68728227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5" name="Oval 145">
                <a:extLst>
                  <a:ext uri="{FF2B5EF4-FFF2-40B4-BE49-F238E27FC236}">
                    <a16:creationId xmlns:a16="http://schemas.microsoft.com/office/drawing/2014/main" xmlns="" id="{D636FED9-D3B4-9B4D-1C04-91B3FE847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29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6" name="Oval 146">
                <a:extLst>
                  <a:ext uri="{FF2B5EF4-FFF2-40B4-BE49-F238E27FC236}">
                    <a16:creationId xmlns:a16="http://schemas.microsoft.com/office/drawing/2014/main" xmlns="" id="{CDDABA20-6378-A797-5E80-634E71D59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7" name="Oval 147">
                <a:extLst>
                  <a:ext uri="{FF2B5EF4-FFF2-40B4-BE49-F238E27FC236}">
                    <a16:creationId xmlns:a16="http://schemas.microsoft.com/office/drawing/2014/main" xmlns="" id="{D93928B5-1B9E-C3E6-15FC-0EFA0BAB7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9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8" name="Oval 148">
                <a:extLst>
                  <a:ext uri="{FF2B5EF4-FFF2-40B4-BE49-F238E27FC236}">
                    <a16:creationId xmlns:a16="http://schemas.microsoft.com/office/drawing/2014/main" xmlns="" id="{8726A4DD-C103-0C5E-94D2-43AE68A96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59" name="Oval 149">
                <a:extLst>
                  <a:ext uri="{FF2B5EF4-FFF2-40B4-BE49-F238E27FC236}">
                    <a16:creationId xmlns:a16="http://schemas.microsoft.com/office/drawing/2014/main" xmlns="" id="{14B810A7-733F-D451-2938-EDE7A34370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" y="58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0" name="Oval 150">
                <a:extLst>
                  <a:ext uri="{FF2B5EF4-FFF2-40B4-BE49-F238E27FC236}">
                    <a16:creationId xmlns:a16="http://schemas.microsoft.com/office/drawing/2014/main" xmlns="" id="{652FE0F2-8CF6-89D7-8613-B2700542B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1" name="Oval 151">
                <a:extLst>
                  <a:ext uri="{FF2B5EF4-FFF2-40B4-BE49-F238E27FC236}">
                    <a16:creationId xmlns:a16="http://schemas.microsoft.com/office/drawing/2014/main" xmlns="" id="{241B31D0-69DF-1C45-4F7A-9E762CE8F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2" name="Oval 152">
                <a:extLst>
                  <a:ext uri="{FF2B5EF4-FFF2-40B4-BE49-F238E27FC236}">
                    <a16:creationId xmlns:a16="http://schemas.microsoft.com/office/drawing/2014/main" xmlns="" id="{71C62E89-34BE-8EDF-479F-64D21CC52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3" name="Oval 153">
                <a:extLst>
                  <a:ext uri="{FF2B5EF4-FFF2-40B4-BE49-F238E27FC236}">
                    <a16:creationId xmlns:a16="http://schemas.microsoft.com/office/drawing/2014/main" xmlns="" id="{8FEBCC68-8523-9CA0-028D-22300E388F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4" name="Oval 154">
                <a:extLst>
                  <a:ext uri="{FF2B5EF4-FFF2-40B4-BE49-F238E27FC236}">
                    <a16:creationId xmlns:a16="http://schemas.microsoft.com/office/drawing/2014/main" xmlns="" id="{A26B3FAE-00CF-8A73-8A5B-4F70F96DC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5" name="Oval 155">
                <a:extLst>
                  <a:ext uri="{FF2B5EF4-FFF2-40B4-BE49-F238E27FC236}">
                    <a16:creationId xmlns:a16="http://schemas.microsoft.com/office/drawing/2014/main" xmlns="" id="{441C4F41-900F-5DF5-A622-40B4B9736A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6" name="Oval 156">
                <a:extLst>
                  <a:ext uri="{FF2B5EF4-FFF2-40B4-BE49-F238E27FC236}">
                    <a16:creationId xmlns:a16="http://schemas.microsoft.com/office/drawing/2014/main" xmlns="" id="{255864D0-42C6-5089-8F36-3D76850C3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7" name="Oval 157">
                <a:extLst>
                  <a:ext uri="{FF2B5EF4-FFF2-40B4-BE49-F238E27FC236}">
                    <a16:creationId xmlns:a16="http://schemas.microsoft.com/office/drawing/2014/main" xmlns="" id="{384593ED-BE47-31AF-13AC-D5F65C0E8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8" name="Oval 158">
                <a:extLst>
                  <a:ext uri="{FF2B5EF4-FFF2-40B4-BE49-F238E27FC236}">
                    <a16:creationId xmlns:a16="http://schemas.microsoft.com/office/drawing/2014/main" xmlns="" id="{59EEFDD2-0C2D-93FD-63C8-DC355F4E9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69" name="Oval 159">
                <a:extLst>
                  <a:ext uri="{FF2B5EF4-FFF2-40B4-BE49-F238E27FC236}">
                    <a16:creationId xmlns:a16="http://schemas.microsoft.com/office/drawing/2014/main" xmlns="" id="{6E05E5CC-0AEC-2035-82EB-780BD3E3B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0" name="Oval 160">
                <a:extLst>
                  <a:ext uri="{FF2B5EF4-FFF2-40B4-BE49-F238E27FC236}">
                    <a16:creationId xmlns:a16="http://schemas.microsoft.com/office/drawing/2014/main" xmlns="" id="{E36356D6-E983-F585-C9B5-0E65F1D0D6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1" name="Oval 161">
                <a:extLst>
                  <a:ext uri="{FF2B5EF4-FFF2-40B4-BE49-F238E27FC236}">
                    <a16:creationId xmlns:a16="http://schemas.microsoft.com/office/drawing/2014/main" xmlns="" id="{F831A5BC-289F-B39F-F6D5-E3471716FC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58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2" name="Oval 162">
                <a:extLst>
                  <a:ext uri="{FF2B5EF4-FFF2-40B4-BE49-F238E27FC236}">
                    <a16:creationId xmlns:a16="http://schemas.microsoft.com/office/drawing/2014/main" xmlns="" id="{6DE01BD6-4E96-2E74-2BC7-7A5874814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87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3" name="Oval 163">
                <a:extLst>
                  <a:ext uri="{FF2B5EF4-FFF2-40B4-BE49-F238E27FC236}">
                    <a16:creationId xmlns:a16="http://schemas.microsoft.com/office/drawing/2014/main" xmlns="" id="{4B4C24C6-24D0-33E2-7F3B-7369AA07A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4" name="Oval 164">
                <a:extLst>
                  <a:ext uri="{FF2B5EF4-FFF2-40B4-BE49-F238E27FC236}">
                    <a16:creationId xmlns:a16="http://schemas.microsoft.com/office/drawing/2014/main" xmlns="" id="{317A3677-CA04-27A4-10F0-B0F6F59F7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5" name="Oval 165">
                <a:extLst>
                  <a:ext uri="{FF2B5EF4-FFF2-40B4-BE49-F238E27FC236}">
                    <a16:creationId xmlns:a16="http://schemas.microsoft.com/office/drawing/2014/main" xmlns="" id="{48107E45-7B26-AE0D-874F-BEE4001CE1B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669" y="58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6" name="Oval 166">
                <a:extLst>
                  <a:ext uri="{FF2B5EF4-FFF2-40B4-BE49-F238E27FC236}">
                    <a16:creationId xmlns:a16="http://schemas.microsoft.com/office/drawing/2014/main" xmlns="" id="{CFA4F8E3-2F04-F975-8EED-AF42E4A3D61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619" y="87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7" name="Oval 167">
                <a:extLst>
                  <a:ext uri="{FF2B5EF4-FFF2-40B4-BE49-F238E27FC236}">
                    <a16:creationId xmlns:a16="http://schemas.microsoft.com/office/drawing/2014/main" xmlns="" id="{9A9C6E11-F877-43BC-B00C-AF8D6863E9E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64" y="58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8" name="Oval 168">
                <a:extLst>
                  <a:ext uri="{FF2B5EF4-FFF2-40B4-BE49-F238E27FC236}">
                    <a16:creationId xmlns:a16="http://schemas.microsoft.com/office/drawing/2014/main" xmlns="" id="{16670258-DD37-6E07-4C85-F11A5048B29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722" y="87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79" name="Oval 169">
                <a:extLst>
                  <a:ext uri="{FF2B5EF4-FFF2-40B4-BE49-F238E27FC236}">
                    <a16:creationId xmlns:a16="http://schemas.microsoft.com/office/drawing/2014/main" xmlns="" id="{67555673-D9FA-1AE1-8804-A2625E7BF73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669" y="87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0" name="Oval 170">
                <a:extLst>
                  <a:ext uri="{FF2B5EF4-FFF2-40B4-BE49-F238E27FC236}">
                    <a16:creationId xmlns:a16="http://schemas.microsoft.com/office/drawing/2014/main" xmlns="" id="{D7139413-EF8F-04A3-FB8A-D51EF25D913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619" y="58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1" name="Oval 171">
                <a:extLst>
                  <a:ext uri="{FF2B5EF4-FFF2-40B4-BE49-F238E27FC236}">
                    <a16:creationId xmlns:a16="http://schemas.microsoft.com/office/drawing/2014/main" xmlns="" id="{F9BB7504-1A33-EA45-6BAC-FF7CD6EBC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2" name="Oval 172">
                <a:extLst>
                  <a:ext uri="{FF2B5EF4-FFF2-40B4-BE49-F238E27FC236}">
                    <a16:creationId xmlns:a16="http://schemas.microsoft.com/office/drawing/2014/main" xmlns="" id="{BBD03757-85EA-DB76-AC86-24D2E30DD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87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3" name="Oval 173">
                <a:extLst>
                  <a:ext uri="{FF2B5EF4-FFF2-40B4-BE49-F238E27FC236}">
                    <a16:creationId xmlns:a16="http://schemas.microsoft.com/office/drawing/2014/main" xmlns="" id="{E1B17ECD-1FFC-5A2A-1941-EC47B9EAB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4" name="Oval 174">
                <a:extLst>
                  <a:ext uri="{FF2B5EF4-FFF2-40B4-BE49-F238E27FC236}">
                    <a16:creationId xmlns:a16="http://schemas.microsoft.com/office/drawing/2014/main" xmlns="" id="{C0EF2A80-8446-A619-5C5D-4085C05A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5" name="Oval 175">
                <a:extLst>
                  <a:ext uri="{FF2B5EF4-FFF2-40B4-BE49-F238E27FC236}">
                    <a16:creationId xmlns:a16="http://schemas.microsoft.com/office/drawing/2014/main" xmlns="" id="{014EF4CE-219B-97FF-F107-F196B500B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87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6" name="Oval 176">
                <a:extLst>
                  <a:ext uri="{FF2B5EF4-FFF2-40B4-BE49-F238E27FC236}">
                    <a16:creationId xmlns:a16="http://schemas.microsoft.com/office/drawing/2014/main" xmlns="" id="{E52EEE02-E8A0-B255-D328-4841B157A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116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7" name="Oval 177">
                <a:extLst>
                  <a:ext uri="{FF2B5EF4-FFF2-40B4-BE49-F238E27FC236}">
                    <a16:creationId xmlns:a16="http://schemas.microsoft.com/office/drawing/2014/main" xmlns="" id="{025BAFD1-18B2-B86E-C2BA-FC0DF3366E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8" name="Oval 178">
                <a:extLst>
                  <a:ext uri="{FF2B5EF4-FFF2-40B4-BE49-F238E27FC236}">
                    <a16:creationId xmlns:a16="http://schemas.microsoft.com/office/drawing/2014/main" xmlns="" id="{FE481EDC-E53C-6811-050C-F2F4B78E2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89" name="Oval 179">
                <a:extLst>
                  <a:ext uri="{FF2B5EF4-FFF2-40B4-BE49-F238E27FC236}">
                    <a16:creationId xmlns:a16="http://schemas.microsoft.com/office/drawing/2014/main" xmlns="" id="{F4E0F5DF-2467-A9C4-BC30-FBD626A3D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0" name="Oval 180">
                <a:extLst>
                  <a:ext uri="{FF2B5EF4-FFF2-40B4-BE49-F238E27FC236}">
                    <a16:creationId xmlns:a16="http://schemas.microsoft.com/office/drawing/2014/main" xmlns="" id="{4BC647FC-B88F-3BBA-B1E4-ED1E1FF58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1" name="Oval 181">
                <a:extLst>
                  <a:ext uri="{FF2B5EF4-FFF2-40B4-BE49-F238E27FC236}">
                    <a16:creationId xmlns:a16="http://schemas.microsoft.com/office/drawing/2014/main" xmlns="" id="{33397E37-5269-A1F5-4854-F775DC6F4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2" name="Oval 182">
                <a:extLst>
                  <a:ext uri="{FF2B5EF4-FFF2-40B4-BE49-F238E27FC236}">
                    <a16:creationId xmlns:a16="http://schemas.microsoft.com/office/drawing/2014/main" xmlns="" id="{47CCB6A8-7E27-4CEC-ADCC-09273ECBC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0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3" name="Oval 183">
                <a:extLst>
                  <a:ext uri="{FF2B5EF4-FFF2-40B4-BE49-F238E27FC236}">
                    <a16:creationId xmlns:a16="http://schemas.microsoft.com/office/drawing/2014/main" xmlns="" id="{D80D3D52-9869-19A6-6D80-8AEA06F28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0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4" name="Oval 184">
                <a:extLst>
                  <a:ext uri="{FF2B5EF4-FFF2-40B4-BE49-F238E27FC236}">
                    <a16:creationId xmlns:a16="http://schemas.microsoft.com/office/drawing/2014/main" xmlns="" id="{CEE66137-BBA3-CCFC-F2D5-4DA082DEC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5" name="Oval 185">
                <a:extLst>
                  <a:ext uri="{FF2B5EF4-FFF2-40B4-BE49-F238E27FC236}">
                    <a16:creationId xmlns:a16="http://schemas.microsoft.com/office/drawing/2014/main" xmlns="" id="{454ABF3A-E81E-6CDB-660D-97B3871F6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0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6" name="Oval 186">
                <a:extLst>
                  <a:ext uri="{FF2B5EF4-FFF2-40B4-BE49-F238E27FC236}">
                    <a16:creationId xmlns:a16="http://schemas.microsoft.com/office/drawing/2014/main" xmlns="" id="{E64C9E44-D15B-B781-38ED-1A5B4D281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29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7" name="Oval 187">
                <a:extLst>
                  <a:ext uri="{FF2B5EF4-FFF2-40B4-BE49-F238E27FC236}">
                    <a16:creationId xmlns:a16="http://schemas.microsoft.com/office/drawing/2014/main" xmlns="" id="{E25E4E2A-7E81-4650-9040-3034B16B3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8" name="Oval 188">
                <a:extLst>
                  <a:ext uri="{FF2B5EF4-FFF2-40B4-BE49-F238E27FC236}">
                    <a16:creationId xmlns:a16="http://schemas.microsoft.com/office/drawing/2014/main" xmlns="" id="{4E3B576C-9738-B5DB-D68F-9A7A9BFC8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0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399" name="Oval 189">
                <a:extLst>
                  <a:ext uri="{FF2B5EF4-FFF2-40B4-BE49-F238E27FC236}">
                    <a16:creationId xmlns:a16="http://schemas.microsoft.com/office/drawing/2014/main" xmlns="" id="{833EFD3D-520F-FD31-939C-EF47167CB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0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0" name="Oval 190">
                <a:extLst>
                  <a:ext uri="{FF2B5EF4-FFF2-40B4-BE49-F238E27FC236}">
                    <a16:creationId xmlns:a16="http://schemas.microsoft.com/office/drawing/2014/main" xmlns="" id="{94260104-90F4-BECF-D32C-16446B57C3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" y="0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1" name="Oval 191">
                <a:extLst>
                  <a:ext uri="{FF2B5EF4-FFF2-40B4-BE49-F238E27FC236}">
                    <a16:creationId xmlns:a16="http://schemas.microsoft.com/office/drawing/2014/main" xmlns="" id="{85E5DB9C-FC6C-4D72-352F-5667CFB32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0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2" name="Oval 192">
                <a:extLst>
                  <a:ext uri="{FF2B5EF4-FFF2-40B4-BE49-F238E27FC236}">
                    <a16:creationId xmlns:a16="http://schemas.microsoft.com/office/drawing/2014/main" xmlns="" id="{11E54525-6450-0650-64C2-FF16BC321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3" name="Oval 193">
                <a:extLst>
                  <a:ext uri="{FF2B5EF4-FFF2-40B4-BE49-F238E27FC236}">
                    <a16:creationId xmlns:a16="http://schemas.microsoft.com/office/drawing/2014/main" xmlns="" id="{CC5A7C6C-C18B-8842-BE2B-E837E7902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4" name="Oval 194">
                <a:extLst>
                  <a:ext uri="{FF2B5EF4-FFF2-40B4-BE49-F238E27FC236}">
                    <a16:creationId xmlns:a16="http://schemas.microsoft.com/office/drawing/2014/main" xmlns="" id="{7F1F5368-0383-7BD4-3863-782FEF516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" y="29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5" name="Oval 195">
                <a:extLst>
                  <a:ext uri="{FF2B5EF4-FFF2-40B4-BE49-F238E27FC236}">
                    <a16:creationId xmlns:a16="http://schemas.microsoft.com/office/drawing/2014/main" xmlns="" id="{28B3E6E7-FDB1-4C0B-47A6-04F1E3B56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9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6" name="Oval 196">
                <a:extLst>
                  <a:ext uri="{FF2B5EF4-FFF2-40B4-BE49-F238E27FC236}">
                    <a16:creationId xmlns:a16="http://schemas.microsoft.com/office/drawing/2014/main" xmlns="" id="{84B2BBFC-9307-E09D-47BE-CF9749E39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" y="58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7" name="Oval 197">
                <a:extLst>
                  <a:ext uri="{FF2B5EF4-FFF2-40B4-BE49-F238E27FC236}">
                    <a16:creationId xmlns:a16="http://schemas.microsoft.com/office/drawing/2014/main" xmlns="" id="{E13C4C8E-33F6-4FE0-B40C-3B72C1096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8" name="Oval 198">
                <a:extLst>
                  <a:ext uri="{FF2B5EF4-FFF2-40B4-BE49-F238E27FC236}">
                    <a16:creationId xmlns:a16="http://schemas.microsoft.com/office/drawing/2014/main" xmlns="" id="{F453BF44-7001-6DA1-1162-CC1125362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09" name="Oval 199">
                <a:extLst>
                  <a:ext uri="{FF2B5EF4-FFF2-40B4-BE49-F238E27FC236}">
                    <a16:creationId xmlns:a16="http://schemas.microsoft.com/office/drawing/2014/main" xmlns="" id="{573E469A-CF02-417C-C9DF-41DD9FF6E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0" name="Oval 200">
                <a:extLst>
                  <a:ext uri="{FF2B5EF4-FFF2-40B4-BE49-F238E27FC236}">
                    <a16:creationId xmlns:a16="http://schemas.microsoft.com/office/drawing/2014/main" xmlns="" id="{58B1753A-93AE-C9A3-3B15-CD3E9B51B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1" name="Oval 201">
                <a:extLst>
                  <a:ext uri="{FF2B5EF4-FFF2-40B4-BE49-F238E27FC236}">
                    <a16:creationId xmlns:a16="http://schemas.microsoft.com/office/drawing/2014/main" xmlns="" id="{BFF686C5-CAEE-D53A-E638-2C21345A1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2" name="Oval 202">
                <a:extLst>
                  <a:ext uri="{FF2B5EF4-FFF2-40B4-BE49-F238E27FC236}">
                    <a16:creationId xmlns:a16="http://schemas.microsoft.com/office/drawing/2014/main" xmlns="" id="{98B3D0F7-262B-327E-4C8F-0D989B75C2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3" name="Oval 203">
                <a:extLst>
                  <a:ext uri="{FF2B5EF4-FFF2-40B4-BE49-F238E27FC236}">
                    <a16:creationId xmlns:a16="http://schemas.microsoft.com/office/drawing/2014/main" xmlns="" id="{5D739CDC-5CD2-E613-4A2A-451A56F9A2B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68" y="174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4" name="Oval 204">
                <a:extLst>
                  <a:ext uri="{FF2B5EF4-FFF2-40B4-BE49-F238E27FC236}">
                    <a16:creationId xmlns:a16="http://schemas.microsoft.com/office/drawing/2014/main" xmlns="" id="{6E4A6071-A8BB-0432-5786-7BF662FBAF2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12" y="203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5" name="Oval 205">
                <a:extLst>
                  <a:ext uri="{FF2B5EF4-FFF2-40B4-BE49-F238E27FC236}">
                    <a16:creationId xmlns:a16="http://schemas.microsoft.com/office/drawing/2014/main" xmlns="" id="{4745791A-94DA-2550-554D-E3941B272A6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63" y="174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6" name="Oval 206">
                <a:extLst>
                  <a:ext uri="{FF2B5EF4-FFF2-40B4-BE49-F238E27FC236}">
                    <a16:creationId xmlns:a16="http://schemas.microsoft.com/office/drawing/2014/main" xmlns="" id="{E091A4E9-5B4A-AD4F-9B1D-A3412B85FEB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15" y="203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7" name="Oval 207">
                <a:extLst>
                  <a:ext uri="{FF2B5EF4-FFF2-40B4-BE49-F238E27FC236}">
                    <a16:creationId xmlns:a16="http://schemas.microsoft.com/office/drawing/2014/main" xmlns="" id="{56B8BCAC-87BD-2AD9-5419-E9E771D4996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68" y="203"/>
                <a:ext cx="209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8" name="Oval 208">
                <a:extLst>
                  <a:ext uri="{FF2B5EF4-FFF2-40B4-BE49-F238E27FC236}">
                    <a16:creationId xmlns:a16="http://schemas.microsoft.com/office/drawing/2014/main" xmlns="" id="{5211948C-BAF0-C1A8-AC1F-9507B33E21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12" y="174"/>
                <a:ext cx="210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19" name="Oval 209">
                <a:extLst>
                  <a:ext uri="{FF2B5EF4-FFF2-40B4-BE49-F238E27FC236}">
                    <a16:creationId xmlns:a16="http://schemas.microsoft.com/office/drawing/2014/main" xmlns="" id="{213355C3-28D2-32F7-A036-8768E2E78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232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0" name="Oval 210">
                <a:extLst>
                  <a:ext uri="{FF2B5EF4-FFF2-40B4-BE49-F238E27FC236}">
                    <a16:creationId xmlns:a16="http://schemas.microsoft.com/office/drawing/2014/main" xmlns="" id="{51A9A632-EC3C-F1DD-E8BB-A9D8A4AB2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1" name="Oval 211">
                <a:extLst>
                  <a:ext uri="{FF2B5EF4-FFF2-40B4-BE49-F238E27FC236}">
                    <a16:creationId xmlns:a16="http://schemas.microsoft.com/office/drawing/2014/main" xmlns="" id="{4FF0E602-BD03-4589-20C3-55F72494F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2" name="Oval 212">
                <a:extLst>
                  <a:ext uri="{FF2B5EF4-FFF2-40B4-BE49-F238E27FC236}">
                    <a16:creationId xmlns:a16="http://schemas.microsoft.com/office/drawing/2014/main" xmlns="" id="{66DCC43A-32CF-B0B9-041B-9E98C5A83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203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3" name="Oval 213">
                <a:extLst>
                  <a:ext uri="{FF2B5EF4-FFF2-40B4-BE49-F238E27FC236}">
                    <a16:creationId xmlns:a16="http://schemas.microsoft.com/office/drawing/2014/main" xmlns="" id="{B838853B-2DAC-EF29-39E3-1A9CC27C5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203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4" name="Oval 214">
                <a:extLst>
                  <a:ext uri="{FF2B5EF4-FFF2-40B4-BE49-F238E27FC236}">
                    <a16:creationId xmlns:a16="http://schemas.microsoft.com/office/drawing/2014/main" xmlns="" id="{A76737AE-C867-72ED-A522-580E01823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5" name="Oval 215">
                <a:extLst>
                  <a:ext uri="{FF2B5EF4-FFF2-40B4-BE49-F238E27FC236}">
                    <a16:creationId xmlns:a16="http://schemas.microsoft.com/office/drawing/2014/main" xmlns="" id="{697D9282-B90F-BCC1-FC43-A3BDB3CC8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232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6" name="Oval 216">
                <a:extLst>
                  <a:ext uri="{FF2B5EF4-FFF2-40B4-BE49-F238E27FC236}">
                    <a16:creationId xmlns:a16="http://schemas.microsoft.com/office/drawing/2014/main" xmlns="" id="{EF039FAB-4C20-1909-FCA2-BA2D27125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7" name="Oval 217">
                <a:extLst>
                  <a:ext uri="{FF2B5EF4-FFF2-40B4-BE49-F238E27FC236}">
                    <a16:creationId xmlns:a16="http://schemas.microsoft.com/office/drawing/2014/main" xmlns="" id="{BB49CFDE-A6CB-9D02-B217-E28419866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232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8" name="Oval 218">
                <a:extLst>
                  <a:ext uri="{FF2B5EF4-FFF2-40B4-BE49-F238E27FC236}">
                    <a16:creationId xmlns:a16="http://schemas.microsoft.com/office/drawing/2014/main" xmlns="" id="{5D5A719E-7CC6-C243-9083-08E99D084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261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29" name="Oval 219">
                <a:extLst>
                  <a:ext uri="{FF2B5EF4-FFF2-40B4-BE49-F238E27FC236}">
                    <a16:creationId xmlns:a16="http://schemas.microsoft.com/office/drawing/2014/main" xmlns="" id="{039AAEF3-6D06-5EFE-2E01-084117482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261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0" name="Oval 220">
                <a:extLst>
                  <a:ext uri="{FF2B5EF4-FFF2-40B4-BE49-F238E27FC236}">
                    <a16:creationId xmlns:a16="http://schemas.microsoft.com/office/drawing/2014/main" xmlns="" id="{04034128-AA1E-CCC0-C10C-AFE9358E2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" y="116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1" name="Oval 221">
                <a:extLst>
                  <a:ext uri="{FF2B5EF4-FFF2-40B4-BE49-F238E27FC236}">
                    <a16:creationId xmlns:a16="http://schemas.microsoft.com/office/drawing/2014/main" xmlns="" id="{E3228736-4529-9FB8-032D-ADCF418C2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2" name="Oval 222">
                <a:extLst>
                  <a:ext uri="{FF2B5EF4-FFF2-40B4-BE49-F238E27FC236}">
                    <a16:creationId xmlns:a16="http://schemas.microsoft.com/office/drawing/2014/main" xmlns="" id="{C6BF159B-7D76-2A75-E2F0-76DA7BC24C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3" name="Oval 223">
                <a:extLst>
                  <a:ext uri="{FF2B5EF4-FFF2-40B4-BE49-F238E27FC236}">
                    <a16:creationId xmlns:a16="http://schemas.microsoft.com/office/drawing/2014/main" xmlns="" id="{1E4C69A5-D737-4A01-2504-DF6AC9A74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4" name="Oval 224">
                <a:extLst>
                  <a:ext uri="{FF2B5EF4-FFF2-40B4-BE49-F238E27FC236}">
                    <a16:creationId xmlns:a16="http://schemas.microsoft.com/office/drawing/2014/main" xmlns="" id="{486E2E9D-6412-3159-C6F0-BF1E0ACD16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5" name="Oval 225">
                <a:extLst>
                  <a:ext uri="{FF2B5EF4-FFF2-40B4-BE49-F238E27FC236}">
                    <a16:creationId xmlns:a16="http://schemas.microsoft.com/office/drawing/2014/main" xmlns="" id="{E6CD1721-BD73-021F-B411-6D8621065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6" name="Oval 226">
                <a:extLst>
                  <a:ext uri="{FF2B5EF4-FFF2-40B4-BE49-F238E27FC236}">
                    <a16:creationId xmlns:a16="http://schemas.microsoft.com/office/drawing/2014/main" xmlns="" id="{7C15FF0C-4E31-D244-3E60-95A71C9A9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7" name="Oval 227">
                <a:extLst>
                  <a:ext uri="{FF2B5EF4-FFF2-40B4-BE49-F238E27FC236}">
                    <a16:creationId xmlns:a16="http://schemas.microsoft.com/office/drawing/2014/main" xmlns="" id="{80ED07EF-AACD-A812-BB59-355485A43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" y="111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8" name="Oval 228">
                <a:extLst>
                  <a:ext uri="{FF2B5EF4-FFF2-40B4-BE49-F238E27FC236}">
                    <a16:creationId xmlns:a16="http://schemas.microsoft.com/office/drawing/2014/main" xmlns="" id="{293E7D73-BDD4-1678-246D-A725A9AAD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39" name="Oval 229">
                <a:extLst>
                  <a:ext uri="{FF2B5EF4-FFF2-40B4-BE49-F238E27FC236}">
                    <a16:creationId xmlns:a16="http://schemas.microsoft.com/office/drawing/2014/main" xmlns="" id="{9E87C6A7-F198-CD39-2B3A-368B34E897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116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40" name="Oval 230">
                <a:extLst>
                  <a:ext uri="{FF2B5EF4-FFF2-40B4-BE49-F238E27FC236}">
                    <a16:creationId xmlns:a16="http://schemas.microsoft.com/office/drawing/2014/main" xmlns="" id="{AC8DD8C5-6032-1A0F-EBF1-A30AE75C97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145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41" name="Oval 231">
                <a:extLst>
                  <a:ext uri="{FF2B5EF4-FFF2-40B4-BE49-F238E27FC236}">
                    <a16:creationId xmlns:a16="http://schemas.microsoft.com/office/drawing/2014/main" xmlns="" id="{E99CA73D-E5A5-7245-7A04-336DB172F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42" name="Oval 232">
                <a:extLst>
                  <a:ext uri="{FF2B5EF4-FFF2-40B4-BE49-F238E27FC236}">
                    <a16:creationId xmlns:a16="http://schemas.microsoft.com/office/drawing/2014/main" xmlns="" id="{01581EC2-DE52-F9C6-28EB-BEA3054BD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" y="145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43" name="Oval 233">
                <a:extLst>
                  <a:ext uri="{FF2B5EF4-FFF2-40B4-BE49-F238E27FC236}">
                    <a16:creationId xmlns:a16="http://schemas.microsoft.com/office/drawing/2014/main" xmlns="" id="{B5EA2A15-9E34-89CB-7209-3E8040714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" y="174"/>
                <a:ext cx="105" cy="58"/>
              </a:xfrm>
              <a:prstGeom prst="ellipse">
                <a:avLst/>
              </a:prstGeom>
              <a:grpFill/>
              <a:ln>
                <a:noFill/>
              </a:ln>
              <a:effectLst>
                <a:outerShdw blurRad="63500" dist="38099" dir="2700000" algn="ctr" rotWithShape="0">
                  <a:srgbClr val="808080">
                    <a:alpha val="75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444" name="Oval 234">
                <a:extLst>
                  <a:ext uri="{FF2B5EF4-FFF2-40B4-BE49-F238E27FC236}">
                    <a16:creationId xmlns:a16="http://schemas.microsoft.com/office/drawing/2014/main" xmlns="" id="{C2F97356-1A22-156F-4901-0F54940B74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" y="174"/>
                <a:ext cx="104" cy="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xmlns="" id="{DBF26251-9ABA-9B2A-8450-C8B71A199BE9}"/>
                </a:ext>
              </a:extLst>
            </p:cNvPr>
            <p:cNvSpPr txBox="1"/>
            <p:nvPr/>
          </p:nvSpPr>
          <p:spPr>
            <a:xfrm>
              <a:off x="3609935" y="3698817"/>
              <a:ext cx="93919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ea typeface="ＭＳ Ｐゴシック" charset="0"/>
                  <a:cs typeface="Times New Roman"/>
                </a:rPr>
                <a:t>Aphelion cloud belt </a:t>
              </a:r>
              <a:endParaRPr lang="fr-FR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A4B563A7-ABE3-6E72-25F6-64C4A2CDB6C2}"/>
              </a:ext>
            </a:extLst>
          </p:cNvPr>
          <p:cNvGrpSpPr/>
          <p:nvPr/>
        </p:nvGrpSpPr>
        <p:grpSpPr>
          <a:xfrm>
            <a:off x="6217494" y="1557149"/>
            <a:ext cx="4956943" cy="4104207"/>
            <a:chOff x="6105815" y="1557149"/>
            <a:chExt cx="4956943" cy="4104207"/>
          </a:xfrm>
        </p:grpSpPr>
        <p:pic>
          <p:nvPicPr>
            <p:cNvPr id="11673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630" y="1875283"/>
              <a:ext cx="4949128" cy="3786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xmlns="" id="{BEF57C84-380D-4044-573B-FD76F4578A8B}"/>
                </a:ext>
              </a:extLst>
            </p:cNvPr>
            <p:cNvGrpSpPr/>
            <p:nvPr/>
          </p:nvGrpSpPr>
          <p:grpSpPr>
            <a:xfrm>
              <a:off x="6105815" y="1557149"/>
              <a:ext cx="4135436" cy="3621529"/>
              <a:chOff x="6105815" y="1557149"/>
              <a:chExt cx="4135436" cy="3621529"/>
            </a:xfrm>
          </p:grpSpPr>
          <p:sp>
            <p:nvSpPr>
              <p:cNvPr id="116748" name="Line 12"/>
              <p:cNvSpPr>
                <a:spLocks noChangeShapeType="1"/>
              </p:cNvSpPr>
              <p:nvPr/>
            </p:nvSpPr>
            <p:spPr bwMode="auto">
              <a:xfrm flipH="1">
                <a:off x="8127213" y="3850916"/>
                <a:ext cx="3349" cy="21207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116749" name="Line 13"/>
              <p:cNvSpPr>
                <a:spLocks noChangeShapeType="1"/>
              </p:cNvSpPr>
              <p:nvPr/>
            </p:nvSpPr>
            <p:spPr bwMode="auto">
              <a:xfrm flipH="1">
                <a:off x="7773385" y="3759388"/>
                <a:ext cx="3348" cy="8259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116750" name="Line 14"/>
              <p:cNvSpPr>
                <a:spLocks noChangeShapeType="1"/>
              </p:cNvSpPr>
              <p:nvPr/>
            </p:nvSpPr>
            <p:spPr bwMode="auto">
              <a:xfrm rot="10800000">
                <a:off x="10237903" y="3125401"/>
                <a:ext cx="3348" cy="6250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116751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9964439" y="4000484"/>
                <a:ext cx="8930" cy="8929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116752" name="Line 16"/>
              <p:cNvSpPr>
                <a:spLocks noChangeShapeType="1"/>
              </p:cNvSpPr>
              <p:nvPr/>
            </p:nvSpPr>
            <p:spPr bwMode="auto">
              <a:xfrm flipH="1">
                <a:off x="9371750" y="2964670"/>
                <a:ext cx="56925" cy="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116753" name="Line 17"/>
              <p:cNvSpPr>
                <a:spLocks noChangeShapeType="1"/>
              </p:cNvSpPr>
              <p:nvPr/>
            </p:nvSpPr>
            <p:spPr bwMode="auto">
              <a:xfrm rot="10800000">
                <a:off x="9000062" y="4295153"/>
                <a:ext cx="85947" cy="558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116754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9098286" y="4652332"/>
                <a:ext cx="8930" cy="8929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116766" name="Rectangle 30"/>
              <p:cNvSpPr>
                <a:spLocks/>
              </p:cNvSpPr>
              <p:nvPr/>
            </p:nvSpPr>
            <p:spPr bwMode="auto">
              <a:xfrm>
                <a:off x="7895379" y="1557149"/>
                <a:ext cx="189795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609579"/>
                <a:r>
                  <a:rPr lang="en-US" sz="1700" dirty="0">
                    <a:solidFill>
                      <a:srgbClr val="FF0000"/>
                    </a:solidFill>
                    <a:latin typeface="Calibri Light" panose="020F0302020204030204" pitchFamily="34" charset="0"/>
                    <a:ea typeface="ＭＳ Ｐゴシック" charset="0"/>
                    <a:cs typeface="Times New Roman"/>
                    <a:sym typeface="Arial Bold" charset="0"/>
                  </a:rPr>
                  <a:t>Southern summer</a:t>
                </a:r>
              </a:p>
              <a:p>
                <a:pPr algn="ctr" defTabSz="609579"/>
                <a:r>
                  <a:rPr lang="en-US" sz="1700" dirty="0">
                    <a:solidFill>
                      <a:prstClr val="black"/>
                    </a:solidFill>
                    <a:latin typeface="Calibri Light" panose="020F0302020204030204" pitchFamily="34" charset="0"/>
                    <a:ea typeface="ＭＳ Ｐゴシック" charset="0"/>
                    <a:cs typeface="Times New Roman"/>
                    <a:sym typeface="Arial Bold" charset="0"/>
                  </a:rPr>
                  <a:t>(warmer and dustier)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7901494F-0A4F-EF31-4AAD-FFA54BD4475F}"/>
                  </a:ext>
                </a:extLst>
              </p:cNvPr>
              <p:cNvSpPr/>
              <p:nvPr/>
            </p:nvSpPr>
            <p:spPr>
              <a:xfrm>
                <a:off x="6105815" y="2203001"/>
                <a:ext cx="647153" cy="2975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3FE1B26F-DEF6-F096-546D-73ABBF6A5008}"/>
              </a:ext>
            </a:extLst>
          </p:cNvPr>
          <p:cNvSpPr txBox="1"/>
          <p:nvPr/>
        </p:nvSpPr>
        <p:spPr>
          <a:xfrm>
            <a:off x="2510710" y="5705965"/>
            <a:ext cx="7735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alibri Light" panose="020F0302020204030204" pitchFamily="34" charset="0"/>
              </a:rPr>
              <a:t>The </a:t>
            </a:r>
            <a:r>
              <a:rPr lang="fr-FR" dirty="0" err="1">
                <a:latin typeface="Calibri Light" panose="020F0302020204030204" pitchFamily="34" charset="0"/>
              </a:rPr>
              <a:t>Aphelion</a:t>
            </a:r>
            <a:r>
              <a:rPr lang="fr-FR" dirty="0">
                <a:latin typeface="Calibri Light" panose="020F0302020204030204" pitchFamily="34" charset="0"/>
              </a:rPr>
              <a:t> Cloud </a:t>
            </a:r>
            <a:r>
              <a:rPr lang="fr-FR" dirty="0" err="1">
                <a:latin typeface="Calibri Light" panose="020F0302020204030204" pitchFamily="34" charset="0"/>
              </a:rPr>
              <a:t>belt</a:t>
            </a:r>
            <a:r>
              <a:rPr lang="fr-FR" dirty="0">
                <a:latin typeface="Calibri Light" panose="020F0302020204030204" pitchFamily="34" charset="0"/>
              </a:rPr>
              <a:t> causes </a:t>
            </a:r>
            <a:r>
              <a:rPr lang="fr-FR" u="sng" dirty="0">
                <a:latin typeface="Calibri Light" panose="020F0302020204030204" pitchFamily="34" charset="0"/>
              </a:rPr>
              <a:t>water </a:t>
            </a:r>
            <a:r>
              <a:rPr lang="fr-FR" u="sng" dirty="0" err="1">
                <a:latin typeface="Calibri Light" panose="020F0302020204030204" pitchFamily="34" charset="0"/>
              </a:rPr>
              <a:t>retention</a:t>
            </a:r>
            <a:r>
              <a:rPr lang="fr-FR" u="sng" dirty="0">
                <a:latin typeface="Calibri Light" panose="020F0302020204030204" pitchFamily="34" charset="0"/>
              </a:rPr>
              <a:t> </a:t>
            </a:r>
            <a:r>
              <a:rPr lang="fr-FR" dirty="0">
                <a:latin typeface="Calibri Light" panose="020F0302020204030204" pitchFamily="34" charset="0"/>
              </a:rPr>
              <a:t>in the </a:t>
            </a:r>
            <a:r>
              <a:rPr lang="fr-FR" dirty="0" err="1">
                <a:latin typeface="Calibri Light" panose="020F0302020204030204" pitchFamily="34" charset="0"/>
              </a:rPr>
              <a:t>Northern</a:t>
            </a:r>
            <a:r>
              <a:rPr lang="fr-FR" dirty="0">
                <a:latin typeface="Calibri Light" panose="020F0302020204030204" pitchFamily="34" charset="0"/>
              </a:rPr>
              <a:t> </a:t>
            </a:r>
            <a:r>
              <a:rPr lang="fr-FR" dirty="0" err="1">
                <a:latin typeface="Calibri Light" panose="020F0302020204030204" pitchFamily="34" charset="0"/>
              </a:rPr>
              <a:t>hemisphere</a:t>
            </a:r>
            <a:r>
              <a:rPr lang="fr-FR" dirty="0">
                <a:latin typeface="Calibri Light" panose="020F0302020204030204" pitchFamily="34" charset="0"/>
              </a:rPr>
              <a:t> and </a:t>
            </a:r>
            <a:r>
              <a:rPr lang="fr-FR" dirty="0" err="1">
                <a:latin typeface="Calibri Light" panose="020F0302020204030204" pitchFamily="34" charset="0"/>
              </a:rPr>
              <a:t>is</a:t>
            </a:r>
            <a:r>
              <a:rPr lang="fr-FR" dirty="0">
                <a:latin typeface="Calibri Light" panose="020F0302020204030204" pitchFamily="34" charset="0"/>
              </a:rPr>
              <a:t> </a:t>
            </a:r>
            <a:r>
              <a:rPr lang="fr-FR" dirty="0" err="1">
                <a:latin typeface="Calibri Light" panose="020F0302020204030204" pitchFamily="34" charset="0"/>
              </a:rPr>
              <a:t>partly</a:t>
            </a:r>
            <a:r>
              <a:rPr lang="fr-FR" dirty="0">
                <a:latin typeface="Calibri Light" panose="020F0302020204030204" pitchFamily="34" charset="0"/>
              </a:rPr>
              <a:t> </a:t>
            </a:r>
            <a:r>
              <a:rPr lang="fr-FR" dirty="0" err="1">
                <a:latin typeface="Calibri Light" panose="020F0302020204030204" pitchFamily="34" charset="0"/>
              </a:rPr>
              <a:t>responsible</a:t>
            </a:r>
            <a:r>
              <a:rPr lang="fr-FR" dirty="0">
                <a:latin typeface="Calibri Light" panose="020F0302020204030204" pitchFamily="34" charset="0"/>
              </a:rPr>
              <a:t> for the North-to-South H</a:t>
            </a:r>
            <a:r>
              <a:rPr lang="fr-FR" baseline="-25000" dirty="0">
                <a:latin typeface="Calibri Light" panose="020F0302020204030204" pitchFamily="34" charset="0"/>
              </a:rPr>
              <a:t>2</a:t>
            </a:r>
            <a:r>
              <a:rPr lang="fr-FR" dirty="0">
                <a:latin typeface="Calibri Light" panose="020F0302020204030204" pitchFamily="34" charset="0"/>
              </a:rPr>
              <a:t>O </a:t>
            </a:r>
            <a:r>
              <a:rPr lang="fr-FR" dirty="0" err="1">
                <a:latin typeface="Calibri Light" panose="020F0302020204030204" pitchFamily="34" charset="0"/>
              </a:rPr>
              <a:t>asymmetry</a:t>
            </a:r>
            <a:r>
              <a:rPr lang="fr-FR" dirty="0">
                <a:latin typeface="Calibri Light" panose="020F0302020204030204" pitchFamily="34" charset="0"/>
              </a:rPr>
              <a:t>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7011E0DA-9082-33D7-573F-AC187EC68B03}"/>
              </a:ext>
            </a:extLst>
          </p:cNvPr>
          <p:cNvGrpSpPr/>
          <p:nvPr/>
        </p:nvGrpSpPr>
        <p:grpSpPr>
          <a:xfrm>
            <a:off x="6489589" y="1503807"/>
            <a:ext cx="4162775" cy="4140751"/>
            <a:chOff x="6489589" y="1503807"/>
            <a:chExt cx="4162775" cy="414075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9B88954-DE0E-4908-8069-3594FE28F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89589" y="1503807"/>
              <a:ext cx="4162775" cy="414075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EA068C43-0F01-759B-17E0-65072D3CD6F3}"/>
                </a:ext>
              </a:extLst>
            </p:cNvPr>
            <p:cNvSpPr txBox="1"/>
            <p:nvPr/>
          </p:nvSpPr>
          <p:spPr>
            <a:xfrm>
              <a:off x="6518691" y="3308465"/>
              <a:ext cx="18589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TES </a:t>
              </a:r>
              <a:r>
                <a:rPr lang="fr-FR" sz="1400" b="1" dirty="0"/>
                <a:t>(Smith)</a:t>
              </a:r>
              <a:endParaRPr lang="fr-FR" b="1" dirty="0"/>
            </a:p>
          </p:txBody>
        </p:sp>
      </p:grp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1A16134F-1945-2B54-A672-A08E9546DE87}"/>
              </a:ext>
            </a:extLst>
          </p:cNvPr>
          <p:cNvSpPr>
            <a:spLocks/>
          </p:cNvSpPr>
          <p:nvPr/>
        </p:nvSpPr>
        <p:spPr bwMode="auto">
          <a:xfrm>
            <a:off x="1769122" y="2203284"/>
            <a:ext cx="208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79"/>
            <a:r>
              <a:rPr lang="en-US" sz="1300" dirty="0"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60</a:t>
            </a:r>
            <a:r>
              <a:rPr lang="en-US" sz="13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 </a:t>
            </a:r>
            <a:br>
              <a:rPr lang="en-US" sz="13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</a:br>
            <a:endParaRPr lang="en-US" sz="1300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Times New Roman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655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-11336"/>
          <a:stretch/>
        </p:blipFill>
        <p:spPr>
          <a:xfrm>
            <a:off x="1647523" y="1794118"/>
            <a:ext cx="9014594" cy="392051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2613166" y="5741547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Summer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679794" y="5714036"/>
            <a:ext cx="49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Fall</a:t>
            </a:r>
          </a:p>
        </p:txBody>
      </p:sp>
      <p:sp>
        <p:nvSpPr>
          <p:cNvPr id="9" name="Rectangle 8"/>
          <p:cNvSpPr/>
          <p:nvPr/>
        </p:nvSpPr>
        <p:spPr>
          <a:xfrm>
            <a:off x="7954531" y="5714036"/>
            <a:ext cx="76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Spring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13729" y="4773777"/>
            <a:ext cx="348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 err="1">
                <a:solidFill>
                  <a:srgbClr val="263750"/>
                </a:solidFill>
                <a:latin typeface="Calibri Light" panose="020F0302020204030204" pitchFamily="34" charset="0"/>
              </a:rPr>
              <a:t>L</a:t>
            </a:r>
            <a:r>
              <a:rPr lang="en-US" baseline="-25000" dirty="0" err="1">
                <a:solidFill>
                  <a:srgbClr val="263750"/>
                </a:solidFill>
                <a:latin typeface="Calibri Light" panose="020F0302020204030204" pitchFamily="34" charset="0"/>
              </a:rPr>
              <a:t>s</a:t>
            </a:r>
            <a:endParaRPr lang="en-US" baseline="-250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69498" y="5722653"/>
            <a:ext cx="83067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Winter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322219" y="1806975"/>
            <a:ext cx="1253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sz="1600" dirty="0">
                <a:latin typeface="Calibri" panose="020F0502020204030204" pitchFamily="34" charset="0"/>
              </a:rPr>
              <a:t>Smith (2002)</a:t>
            </a:r>
          </a:p>
        </p:txBody>
      </p:sp>
      <p:sp>
        <p:nvSpPr>
          <p:cNvPr id="22" name="Flèche vers la droite 21">
            <a:extLst>
              <a:ext uri="{FF2B5EF4-FFF2-40B4-BE49-F238E27FC236}">
                <a16:creationId xmlns:a16="http://schemas.microsoft.com/office/drawing/2014/main" xmlns="" id="{1A8E0790-DB92-4ACA-C0D2-12205BB45FA7}"/>
              </a:ext>
            </a:extLst>
          </p:cNvPr>
          <p:cNvSpPr/>
          <p:nvPr/>
        </p:nvSpPr>
        <p:spPr>
          <a:xfrm rot="3727395">
            <a:off x="2706572" y="2883064"/>
            <a:ext cx="550601" cy="324374"/>
          </a:xfrm>
          <a:prstGeom prst="rightArrow">
            <a:avLst/>
          </a:prstGeom>
          <a:gradFill>
            <a:gsLst>
              <a:gs pos="0">
                <a:srgbClr val="E46C47"/>
              </a:gs>
              <a:gs pos="51000">
                <a:srgbClr val="B8D149"/>
              </a:gs>
              <a:gs pos="100000">
                <a:srgbClr val="52B583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xmlns="" id="{F6ED4C20-F014-DD45-B563-413FB0596352}"/>
              </a:ext>
            </a:extLst>
          </p:cNvPr>
          <p:cNvSpPr/>
          <p:nvPr/>
        </p:nvSpPr>
        <p:spPr>
          <a:xfrm rot="19414077">
            <a:off x="3820469" y="2631511"/>
            <a:ext cx="426993" cy="104422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vers la droite 27">
            <a:extLst>
              <a:ext uri="{FF2B5EF4-FFF2-40B4-BE49-F238E27FC236}">
                <a16:creationId xmlns:a16="http://schemas.microsoft.com/office/drawing/2014/main" xmlns="" id="{6FA57913-FA57-340B-4A38-9ED3A8664267}"/>
              </a:ext>
            </a:extLst>
          </p:cNvPr>
          <p:cNvSpPr/>
          <p:nvPr/>
        </p:nvSpPr>
        <p:spPr>
          <a:xfrm rot="5400000">
            <a:off x="2632436" y="3520463"/>
            <a:ext cx="700557" cy="244843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BC9CBE"/>
              </a:gs>
              <a:gs pos="100000">
                <a:srgbClr val="BC9CBE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Flèche vers la droite 29">
            <a:extLst>
              <a:ext uri="{FF2B5EF4-FFF2-40B4-BE49-F238E27FC236}">
                <a16:creationId xmlns:a16="http://schemas.microsoft.com/office/drawing/2014/main" xmlns="" id="{E663F437-A3BF-9B3F-4300-0C7703AC5761}"/>
              </a:ext>
            </a:extLst>
          </p:cNvPr>
          <p:cNvSpPr/>
          <p:nvPr/>
        </p:nvSpPr>
        <p:spPr>
          <a:xfrm rot="16200000">
            <a:off x="5516678" y="4014285"/>
            <a:ext cx="1276285" cy="324374"/>
          </a:xfrm>
          <a:prstGeom prst="rightArrow">
            <a:avLst/>
          </a:prstGeom>
          <a:gradFill>
            <a:gsLst>
              <a:gs pos="0">
                <a:srgbClr val="E46C47"/>
              </a:gs>
              <a:gs pos="51000">
                <a:srgbClr val="BC9CBE"/>
              </a:gs>
              <a:gs pos="100000">
                <a:srgbClr val="52B583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7" name="Flèche vers la droite 36">
            <a:extLst>
              <a:ext uri="{FF2B5EF4-FFF2-40B4-BE49-F238E27FC236}">
                <a16:creationId xmlns:a16="http://schemas.microsoft.com/office/drawing/2014/main" xmlns="" id="{A31EE921-2266-7F6A-00F4-2124D58C569B}"/>
              </a:ext>
            </a:extLst>
          </p:cNvPr>
          <p:cNvSpPr/>
          <p:nvPr/>
        </p:nvSpPr>
        <p:spPr>
          <a:xfrm rot="17486081">
            <a:off x="4501185" y="3018011"/>
            <a:ext cx="495311" cy="98043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59DF846-E032-50CF-C719-D7B97B901591}"/>
              </a:ext>
            </a:extLst>
          </p:cNvPr>
          <p:cNvSpPr/>
          <p:nvPr/>
        </p:nvSpPr>
        <p:spPr>
          <a:xfrm>
            <a:off x="9583226" y="5719245"/>
            <a:ext cx="1000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79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Summer</a:t>
            </a: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xmlns="" id="{FF34D65F-8CDD-8A38-AE98-DBA988A70B3E}"/>
              </a:ext>
            </a:extLst>
          </p:cNvPr>
          <p:cNvSpPr txBox="1">
            <a:spLocks/>
          </p:cNvSpPr>
          <p:nvPr/>
        </p:nvSpPr>
        <p:spPr>
          <a:xfrm>
            <a:off x="973428" y="796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Mars’ water cycle in 3 acts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xmlns="" id="{D35BF8D2-3880-540C-D67E-DCE8F97F05E9}"/>
              </a:ext>
            </a:extLst>
          </p:cNvPr>
          <p:cNvSpPr txBox="1"/>
          <p:nvPr/>
        </p:nvSpPr>
        <p:spPr>
          <a:xfrm>
            <a:off x="6317008" y="2033475"/>
            <a:ext cx="2583268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defRPr>
            </a:lvl1pPr>
          </a:lstStyle>
          <a:p>
            <a:pPr algn="l"/>
            <a:r>
              <a:rPr lang="en-US" dirty="0">
                <a:ln w="0">
                  <a:noFill/>
                </a:ln>
                <a:solidFill>
                  <a:schemeClr val="tx2"/>
                </a:solidFill>
              </a:rPr>
              <a:t>3. Water returns “home”</a:t>
            </a:r>
            <a:endParaRPr lang="fr-FR" dirty="0">
              <a:ln w="0">
                <a:noFill/>
              </a:ln>
              <a:solidFill>
                <a:schemeClr val="tx2"/>
              </a:solidFill>
            </a:endParaRPr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xmlns="" id="{B3A78E5A-F08D-67F8-78E9-A4E0FD891E26}"/>
              </a:ext>
            </a:extLst>
          </p:cNvPr>
          <p:cNvSpPr/>
          <p:nvPr/>
        </p:nvSpPr>
        <p:spPr>
          <a:xfrm rot="17493487">
            <a:off x="3700575" y="4491193"/>
            <a:ext cx="362937" cy="79765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vers la droite 19">
            <a:extLst>
              <a:ext uri="{FF2B5EF4-FFF2-40B4-BE49-F238E27FC236}">
                <a16:creationId xmlns:a16="http://schemas.microsoft.com/office/drawing/2014/main" xmlns="" id="{6D061621-00D7-5DAB-2EBA-1BE45C8B336C}"/>
              </a:ext>
            </a:extLst>
          </p:cNvPr>
          <p:cNvSpPr/>
          <p:nvPr/>
        </p:nvSpPr>
        <p:spPr>
          <a:xfrm rot="6798689" flipV="1">
            <a:off x="3872325" y="4634020"/>
            <a:ext cx="239362" cy="77133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vers la droite 20">
            <a:extLst>
              <a:ext uri="{FF2B5EF4-FFF2-40B4-BE49-F238E27FC236}">
                <a16:creationId xmlns:a16="http://schemas.microsoft.com/office/drawing/2014/main" xmlns="" id="{3EED51C1-BF5B-B28A-D284-75629EA8A5EE}"/>
              </a:ext>
            </a:extLst>
          </p:cNvPr>
          <p:cNvSpPr/>
          <p:nvPr/>
        </p:nvSpPr>
        <p:spPr>
          <a:xfrm rot="17493487">
            <a:off x="4438163" y="4601204"/>
            <a:ext cx="398190" cy="135431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vers la droite 22">
            <a:extLst>
              <a:ext uri="{FF2B5EF4-FFF2-40B4-BE49-F238E27FC236}">
                <a16:creationId xmlns:a16="http://schemas.microsoft.com/office/drawing/2014/main" xmlns="" id="{D871FED3-72A0-C9FE-5DDB-409B6A4399D1}"/>
              </a:ext>
            </a:extLst>
          </p:cNvPr>
          <p:cNvSpPr/>
          <p:nvPr/>
        </p:nvSpPr>
        <p:spPr>
          <a:xfrm rot="6798689" flipV="1">
            <a:off x="4584797" y="4786364"/>
            <a:ext cx="237078" cy="53023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a droite 23">
            <a:extLst>
              <a:ext uri="{FF2B5EF4-FFF2-40B4-BE49-F238E27FC236}">
                <a16:creationId xmlns:a16="http://schemas.microsoft.com/office/drawing/2014/main" xmlns="" id="{0B2D1D87-FC6D-F224-A935-4BB2BF4F162D}"/>
              </a:ext>
            </a:extLst>
          </p:cNvPr>
          <p:cNvSpPr/>
          <p:nvPr/>
        </p:nvSpPr>
        <p:spPr>
          <a:xfrm rot="16200000">
            <a:off x="5855952" y="2829070"/>
            <a:ext cx="478283" cy="272268"/>
          </a:xfrm>
          <a:prstGeom prst="rightArrow">
            <a:avLst/>
          </a:prstGeom>
          <a:gradFill>
            <a:gsLst>
              <a:gs pos="0">
                <a:srgbClr val="BC9CBE"/>
              </a:gs>
              <a:gs pos="43000">
                <a:srgbClr val="BC9CBE"/>
              </a:gs>
              <a:gs pos="66000">
                <a:srgbClr val="5F539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vers la droite 31">
            <a:extLst>
              <a:ext uri="{FF2B5EF4-FFF2-40B4-BE49-F238E27FC236}">
                <a16:creationId xmlns:a16="http://schemas.microsoft.com/office/drawing/2014/main" xmlns="" id="{B5DDB5D3-FDDE-60A7-BD2C-65665D0C73F2}"/>
              </a:ext>
            </a:extLst>
          </p:cNvPr>
          <p:cNvSpPr/>
          <p:nvPr/>
        </p:nvSpPr>
        <p:spPr>
          <a:xfrm rot="3174421">
            <a:off x="7518409" y="4579829"/>
            <a:ext cx="495311" cy="98043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vers la droite 32">
            <a:extLst>
              <a:ext uri="{FF2B5EF4-FFF2-40B4-BE49-F238E27FC236}">
                <a16:creationId xmlns:a16="http://schemas.microsoft.com/office/drawing/2014/main" xmlns="" id="{E717BA60-2791-2848-9D8C-8F059D6BAC37}"/>
              </a:ext>
            </a:extLst>
          </p:cNvPr>
          <p:cNvSpPr/>
          <p:nvPr/>
        </p:nvSpPr>
        <p:spPr>
          <a:xfrm rot="4087547">
            <a:off x="8206399" y="4289504"/>
            <a:ext cx="426993" cy="104422"/>
          </a:xfrm>
          <a:prstGeom prst="rightArrow">
            <a:avLst/>
          </a:prstGeom>
          <a:gradFill>
            <a:gsLst>
              <a:gs pos="0">
                <a:srgbClr val="52B583"/>
              </a:gs>
              <a:gs pos="51000">
                <a:srgbClr val="0070C0"/>
              </a:gs>
              <a:gs pos="100000">
                <a:srgbClr val="7030A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vers la droite 33">
            <a:extLst>
              <a:ext uri="{FF2B5EF4-FFF2-40B4-BE49-F238E27FC236}">
                <a16:creationId xmlns:a16="http://schemas.microsoft.com/office/drawing/2014/main" xmlns="" id="{8264AB43-45EF-431F-09A3-FA57E69C5596}"/>
              </a:ext>
            </a:extLst>
          </p:cNvPr>
          <p:cNvSpPr/>
          <p:nvPr/>
        </p:nvSpPr>
        <p:spPr>
          <a:xfrm rot="5400000">
            <a:off x="2755574" y="4184521"/>
            <a:ext cx="480941" cy="244843"/>
          </a:xfrm>
          <a:prstGeom prst="rightArrow">
            <a:avLst/>
          </a:prstGeom>
          <a:gradFill>
            <a:gsLst>
              <a:gs pos="0">
                <a:srgbClr val="BC9CBE"/>
              </a:gs>
              <a:gs pos="55000">
                <a:srgbClr val="5F5392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8" name="Flèche vers la droite 37">
            <a:extLst>
              <a:ext uri="{FF2B5EF4-FFF2-40B4-BE49-F238E27FC236}">
                <a16:creationId xmlns:a16="http://schemas.microsoft.com/office/drawing/2014/main" xmlns="" id="{20468BC5-5BCB-017D-F8D5-1F91A6FF6C1D}"/>
              </a:ext>
            </a:extLst>
          </p:cNvPr>
          <p:cNvSpPr/>
          <p:nvPr/>
        </p:nvSpPr>
        <p:spPr>
          <a:xfrm rot="4617992">
            <a:off x="8203677" y="2559904"/>
            <a:ext cx="398190" cy="135431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vers la droite 38">
            <a:extLst>
              <a:ext uri="{FF2B5EF4-FFF2-40B4-BE49-F238E27FC236}">
                <a16:creationId xmlns:a16="http://schemas.microsoft.com/office/drawing/2014/main" xmlns="" id="{375740BE-B990-57BC-1F10-AAE26F139E5A}"/>
              </a:ext>
            </a:extLst>
          </p:cNvPr>
          <p:cNvSpPr/>
          <p:nvPr/>
        </p:nvSpPr>
        <p:spPr>
          <a:xfrm rot="15523194" flipV="1">
            <a:off x="8140586" y="2610840"/>
            <a:ext cx="237078" cy="53023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vers la droite 39">
            <a:extLst>
              <a:ext uri="{FF2B5EF4-FFF2-40B4-BE49-F238E27FC236}">
                <a16:creationId xmlns:a16="http://schemas.microsoft.com/office/drawing/2014/main" xmlns="" id="{4879A6D2-63A9-C071-41E3-8ABF7101E4A7}"/>
              </a:ext>
            </a:extLst>
          </p:cNvPr>
          <p:cNvSpPr/>
          <p:nvPr/>
        </p:nvSpPr>
        <p:spPr>
          <a:xfrm rot="4509326">
            <a:off x="7103750" y="2787911"/>
            <a:ext cx="362937" cy="79765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a droite 40">
            <a:extLst>
              <a:ext uri="{FF2B5EF4-FFF2-40B4-BE49-F238E27FC236}">
                <a16:creationId xmlns:a16="http://schemas.microsoft.com/office/drawing/2014/main" xmlns="" id="{26089C74-F125-DACD-EF94-977C04F5DDC6}"/>
              </a:ext>
            </a:extLst>
          </p:cNvPr>
          <p:cNvSpPr/>
          <p:nvPr/>
        </p:nvSpPr>
        <p:spPr>
          <a:xfrm rot="15414528" flipV="1">
            <a:off x="7283889" y="2746180"/>
            <a:ext cx="239362" cy="77133"/>
          </a:xfrm>
          <a:prstGeom prst="rightArrow">
            <a:avLst/>
          </a:prstGeom>
          <a:gradFill>
            <a:gsLst>
              <a:gs pos="0">
                <a:srgbClr val="5F5392"/>
              </a:gs>
              <a:gs pos="51000">
                <a:srgbClr val="BC9CBE"/>
              </a:gs>
              <a:gs pos="100000">
                <a:srgbClr val="B8D149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47A28A28-A6E3-E6B7-05C6-085E9E4E9648}"/>
              </a:ext>
            </a:extLst>
          </p:cNvPr>
          <p:cNvSpPr txBox="1"/>
          <p:nvPr/>
        </p:nvSpPr>
        <p:spPr>
          <a:xfrm>
            <a:off x="5992633" y="5397191"/>
            <a:ext cx="47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</a:t>
            </a:r>
            <a:r>
              <a:rPr lang="fr-FR" baseline="-25000" dirty="0"/>
              <a:t>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2437CA9-1A2D-0503-3851-2C4357CEACE8}"/>
              </a:ext>
            </a:extLst>
          </p:cNvPr>
          <p:cNvSpPr txBox="1"/>
          <p:nvPr/>
        </p:nvSpPr>
        <p:spPr>
          <a:xfrm>
            <a:off x="2223557" y="5212525"/>
            <a:ext cx="475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90°</a:t>
            </a:r>
            <a:endParaRPr lang="fr-FR" sz="1600" b="1" baseline="-250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A452061-A91F-1FFF-060F-3C19A4F73AA4}"/>
              </a:ext>
            </a:extLst>
          </p:cNvPr>
          <p:cNvSpPr txBox="1"/>
          <p:nvPr/>
        </p:nvSpPr>
        <p:spPr>
          <a:xfrm>
            <a:off x="3848541" y="5199296"/>
            <a:ext cx="607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180°</a:t>
            </a:r>
            <a:endParaRPr lang="fr-FR" sz="1600" b="1" baseline="-25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0CE249B-8E4E-8A09-1F71-4D11889F8F2A}"/>
              </a:ext>
            </a:extLst>
          </p:cNvPr>
          <p:cNvSpPr txBox="1"/>
          <p:nvPr/>
        </p:nvSpPr>
        <p:spPr>
          <a:xfrm>
            <a:off x="5584823" y="5204508"/>
            <a:ext cx="607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270°</a:t>
            </a:r>
            <a:endParaRPr lang="fr-FR" sz="1600" b="1" baseline="-250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8374CC2-173F-5323-605E-7DB0441A7D9D}"/>
              </a:ext>
            </a:extLst>
          </p:cNvPr>
          <p:cNvSpPr txBox="1"/>
          <p:nvPr/>
        </p:nvSpPr>
        <p:spPr>
          <a:xfrm>
            <a:off x="7446264" y="5199296"/>
            <a:ext cx="607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0°</a:t>
            </a:r>
            <a:endParaRPr lang="fr-FR" sz="1600" b="1" baseline="-25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4E9D678-B97D-9192-F4ED-2B7E688B8C3E}"/>
              </a:ext>
            </a:extLst>
          </p:cNvPr>
          <p:cNvSpPr txBox="1"/>
          <p:nvPr/>
        </p:nvSpPr>
        <p:spPr>
          <a:xfrm>
            <a:off x="9090807" y="5171054"/>
            <a:ext cx="6079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90°</a:t>
            </a:r>
            <a:endParaRPr lang="fr-FR" sz="1600" b="1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46988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EB39DAA-6D35-565C-C0AC-768577B8B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552" y="2161712"/>
            <a:ext cx="1281837" cy="7250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FEFC2B5-6777-1998-BBD7-144E89D9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06" y="1057387"/>
            <a:ext cx="1019313" cy="10193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E4B1272-92A3-405E-F800-4E81110DA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751" y="129875"/>
            <a:ext cx="918106" cy="10193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6D8F09A-D887-F5BF-9150-016A7884E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354" y="3077159"/>
            <a:ext cx="1257852" cy="12578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EBA704-CA76-0A70-A8EC-36B145CBC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0244" y="4140887"/>
            <a:ext cx="897022" cy="119624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6E2766F-0045-7EF8-E182-158AF24A2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28" y="1874629"/>
            <a:ext cx="893418" cy="89341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A7B615F-DC0B-53B4-07CB-7A89691F108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069" r="60208"/>
          <a:stretch/>
        </p:blipFill>
        <p:spPr>
          <a:xfrm>
            <a:off x="317519" y="3112396"/>
            <a:ext cx="795426" cy="10999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9FE2FA4-688B-7B27-AC89-83BC30CA4C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818" t="17867" r="30453" b="36854"/>
          <a:stretch/>
        </p:blipFill>
        <p:spPr>
          <a:xfrm>
            <a:off x="8404797" y="154628"/>
            <a:ext cx="1080052" cy="9640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FAA2AFC-F32A-6D18-8C0A-D27525E495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2365" y="1709532"/>
            <a:ext cx="1099931" cy="109993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95BB489-F6BF-11D3-EE69-612EF29EB6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883" y="5736939"/>
            <a:ext cx="795426" cy="79542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FA5EE95-26A3-F9D4-A63D-80675FDF5F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8533" y="2995031"/>
            <a:ext cx="910279" cy="91027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4EC7D11-EFD8-9DDE-ADDC-022393996A1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109" t="15641" r="11204" b="16341"/>
          <a:stretch/>
        </p:blipFill>
        <p:spPr>
          <a:xfrm>
            <a:off x="9800902" y="5348464"/>
            <a:ext cx="910279" cy="12886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2EDE758-9978-53CB-7EC0-E2933BDA3B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7931" y="2639987"/>
            <a:ext cx="1017337" cy="128862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F111EEE6-C8BD-A31D-FBDB-AD08A78685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5509" y="4356651"/>
            <a:ext cx="1019315" cy="101931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6725EF23-EDFA-552D-F0C5-C75CFE6AB2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89916" y="60137"/>
            <a:ext cx="1077291" cy="107729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8FE00C64-4175-2758-A246-A6965D8D69C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5234" b="9068"/>
          <a:stretch/>
        </p:blipFill>
        <p:spPr>
          <a:xfrm>
            <a:off x="11133694" y="4257254"/>
            <a:ext cx="902965" cy="86535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A68815DF-F6D1-0E99-6D54-CA875D307F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68641" y="5528322"/>
            <a:ext cx="1451114" cy="96740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6B5B02B7-73F0-3E78-B3B1-752F69D5466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64388" y="676876"/>
            <a:ext cx="1064039" cy="106403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64F96943-1FDC-E61C-6395-90337DDC928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6657" t="15724" r="54728" b="33805"/>
          <a:stretch/>
        </p:blipFill>
        <p:spPr>
          <a:xfrm>
            <a:off x="6077847" y="4743803"/>
            <a:ext cx="897023" cy="118666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15603F8B-FDF6-497D-566A-5171A6887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42698" y="5528091"/>
            <a:ext cx="1046369" cy="104636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3476ECA1-7ABD-C1DD-E5B2-C5185841BC2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75815" y="4276035"/>
            <a:ext cx="1099931" cy="109993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A0841198-9BC0-92AA-1BC1-ADC5F1C326C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6101" y="5472826"/>
            <a:ext cx="1099931" cy="109993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7EAFAD6D-E21E-356A-858E-E2D91C4255D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14992" y="3498935"/>
            <a:ext cx="918106" cy="137716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xmlns="" id="{5820FF16-D6E9-5E3B-B34D-545BA70ED4C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02659" y="1991782"/>
            <a:ext cx="789527" cy="961889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xmlns="" id="{3532AC0C-7F38-14B5-651F-250E97D4E6A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11259" y="4460205"/>
            <a:ext cx="865690" cy="1167239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38AE2545-55C5-DD78-F704-BB22991E08A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56516" y="1252791"/>
            <a:ext cx="2180478" cy="1226519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xmlns="" id="{1451413C-C2DD-C505-6EA9-CF881D8FF33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877147" y="599376"/>
            <a:ext cx="1113760" cy="1017234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2E6C6FE0-0FBF-9247-C5EF-E5BE7DDA2A1C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t="10705"/>
          <a:stretch/>
        </p:blipFill>
        <p:spPr>
          <a:xfrm>
            <a:off x="274662" y="238037"/>
            <a:ext cx="972306" cy="1304908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xmlns="" id="{622AF8E3-77F6-D7E6-A696-1D0A69C9F60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492044" y="44533"/>
            <a:ext cx="1323935" cy="992951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xmlns="" id="{F12999BC-6C0E-C016-A496-E3479EBED6C3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41816" t="7292" r="23663" b="5315"/>
          <a:stretch/>
        </p:blipFill>
        <p:spPr>
          <a:xfrm>
            <a:off x="1378941" y="2913696"/>
            <a:ext cx="893417" cy="1413598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xmlns="" id="{FE6D1751-CF64-8384-0FC0-ABD4D7B6EF7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100854" y="2479310"/>
            <a:ext cx="3128919" cy="23466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Lucio Baggio - Ingénieur de recherche - LATMOS Laboratoire ...">
            <a:extLst>
              <a:ext uri="{FF2B5EF4-FFF2-40B4-BE49-F238E27FC236}">
                <a16:creationId xmlns:a16="http://schemas.microsoft.com/office/drawing/2014/main" xmlns="" id="{7E3F4B77-6C56-D8AE-96C3-EF51FDBE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4183" y="2078283"/>
            <a:ext cx="1195141" cy="11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9C47DE36-2CF5-CFBB-50DA-45DBE91B9FB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1197579" y="2895046"/>
            <a:ext cx="927603" cy="1100483"/>
          </a:xfrm>
          <a:prstGeom prst="rect">
            <a:avLst/>
          </a:prstGeom>
        </p:spPr>
      </p:pic>
      <p:pic>
        <p:nvPicPr>
          <p:cNvPr id="3076" name="Picture 4" descr="Nacer Abdanour Irbah - Ingénieur de Recherche - CNRS/LATMOS ...">
            <a:extLst>
              <a:ext uri="{FF2B5EF4-FFF2-40B4-BE49-F238E27FC236}">
                <a16:creationId xmlns:a16="http://schemas.microsoft.com/office/drawing/2014/main" xmlns="" id="{40B254C9-A45D-DCD9-01BE-F7AE3F181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69" t="8701" r="18675" b="12129"/>
          <a:stretch/>
        </p:blipFill>
        <p:spPr bwMode="auto">
          <a:xfrm>
            <a:off x="10853612" y="5264431"/>
            <a:ext cx="941686" cy="12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oger Yelle | Lunar and Planetary Laboratory &amp; Department of ...">
            <a:extLst>
              <a:ext uri="{FF2B5EF4-FFF2-40B4-BE49-F238E27FC236}">
                <a16:creationId xmlns:a16="http://schemas.microsoft.com/office/drawing/2014/main" xmlns="" id="{F51BF59E-8DF9-6921-892D-1A50E1A4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5746" y="243410"/>
            <a:ext cx="1010504" cy="12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ombinoscope et pages personnelles">
            <a:extLst>
              <a:ext uri="{FF2B5EF4-FFF2-40B4-BE49-F238E27FC236}">
                <a16:creationId xmlns:a16="http://schemas.microsoft.com/office/drawing/2014/main" xmlns="" id="{8F55AB4B-8ECF-3059-8679-B4FEAAC1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9507" y="5915825"/>
            <a:ext cx="1074883" cy="80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ichel Cabane : le robot martien Curiosity | Le blob, l'extra-média">
            <a:extLst>
              <a:ext uri="{FF2B5EF4-FFF2-40B4-BE49-F238E27FC236}">
                <a16:creationId xmlns:a16="http://schemas.microsoft.com/office/drawing/2014/main" xmlns="" id="{C7039405-7BB4-7736-5A17-7C3F4AC5C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3" t="452" r="20039" b="31864"/>
          <a:stretch/>
        </p:blipFill>
        <p:spPr bwMode="auto">
          <a:xfrm>
            <a:off x="3976886" y="5890633"/>
            <a:ext cx="884242" cy="8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Kristell PÉROT | Professor (Associate) | PhD | Chalmers University of  Technology, Göteborg | Department of Space Earth and Environment | Research  profile">
            <a:extLst>
              <a:ext uri="{FF2B5EF4-FFF2-40B4-BE49-F238E27FC236}">
                <a16:creationId xmlns:a16="http://schemas.microsoft.com/office/drawing/2014/main" xmlns="" id="{9FE2F26A-3811-1C61-2215-82C3A38F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507" y="5429941"/>
            <a:ext cx="986473" cy="9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lise KNUTSEN | Norwegian University of Science and Technology, Trondheim |  NTNU | Department of Physics | Research profile">
            <a:extLst>
              <a:ext uri="{FF2B5EF4-FFF2-40B4-BE49-F238E27FC236}">
                <a16:creationId xmlns:a16="http://schemas.microsoft.com/office/drawing/2014/main" xmlns="" id="{DCD20464-1482-8744-A06A-AFCE81FC8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101" y="110989"/>
            <a:ext cx="995017" cy="9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3CB6716-9E81-51B9-AB44-20C64B33D896}"/>
              </a:ext>
            </a:extLst>
          </p:cNvPr>
          <p:cNvSpPr txBox="1"/>
          <p:nvPr/>
        </p:nvSpPr>
        <p:spPr>
          <a:xfrm>
            <a:off x="7134251" y="954880"/>
            <a:ext cx="7236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G. Deprez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F9FAF3E-4106-4CF7-BC26-ACF7A0BF1F69}"/>
              </a:ext>
            </a:extLst>
          </p:cNvPr>
          <p:cNvSpPr txBox="1"/>
          <p:nvPr/>
        </p:nvSpPr>
        <p:spPr>
          <a:xfrm>
            <a:off x="6120203" y="940817"/>
            <a:ext cx="758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Braude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3A83C8-968A-3DE1-B0B6-881767AAAB00}"/>
              </a:ext>
            </a:extLst>
          </p:cNvPr>
          <p:cNvSpPr txBox="1"/>
          <p:nvPr/>
        </p:nvSpPr>
        <p:spPr>
          <a:xfrm>
            <a:off x="10099050" y="1320490"/>
            <a:ext cx="637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R.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Yelle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7F47077-1570-3B2C-DADA-2F14B06360FE}"/>
              </a:ext>
            </a:extLst>
          </p:cNvPr>
          <p:cNvSpPr txBox="1"/>
          <p:nvPr/>
        </p:nvSpPr>
        <p:spPr>
          <a:xfrm>
            <a:off x="8709476" y="264950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R.M. 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Haberle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592A6B6-5992-0E10-2527-1796B908DF23}"/>
              </a:ext>
            </a:extLst>
          </p:cNvPr>
          <p:cNvSpPr txBox="1"/>
          <p:nvPr/>
        </p:nvSpPr>
        <p:spPr>
          <a:xfrm>
            <a:off x="9969251" y="3087974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L.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Baggio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C3937C0-232B-2293-7E71-E86D5B1763A8}"/>
              </a:ext>
            </a:extLst>
          </p:cNvPr>
          <p:cNvSpPr txBox="1"/>
          <p:nvPr/>
        </p:nvSpPr>
        <p:spPr>
          <a:xfrm>
            <a:off x="9876125" y="4707443"/>
            <a:ext cx="91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</a:rPr>
              <a:t>N.M.  Schneider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625CA29-2C08-87B9-D42D-6358B2113DB1}"/>
              </a:ext>
            </a:extLst>
          </p:cNvPr>
          <p:cNvSpPr txBox="1"/>
          <p:nvPr/>
        </p:nvSpPr>
        <p:spPr>
          <a:xfrm>
            <a:off x="11124874" y="4891773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</a:rPr>
              <a:t>J. </a:t>
            </a:r>
            <a:r>
              <a:rPr lang="fr-FR" sz="900" b="1" dirty="0" err="1">
                <a:latin typeface="Calibri" panose="020F0502020204030204" pitchFamily="34" charset="0"/>
              </a:rPr>
              <a:t>Alday</a:t>
            </a:r>
            <a:endParaRPr lang="fr-FR" sz="900" b="1" dirty="0">
              <a:latin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C1143D91-EA57-CF1F-1079-5C428C1EAA00}"/>
              </a:ext>
            </a:extLst>
          </p:cNvPr>
          <p:cNvSpPr txBox="1"/>
          <p:nvPr/>
        </p:nvSpPr>
        <p:spPr>
          <a:xfrm>
            <a:off x="10900306" y="625016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J. 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Irbah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0349A22-4DD4-E42A-34EF-2E64655039EA}"/>
              </a:ext>
            </a:extLst>
          </p:cNvPr>
          <p:cNvSpPr txBox="1"/>
          <p:nvPr/>
        </p:nvSpPr>
        <p:spPr>
          <a:xfrm>
            <a:off x="9775970" y="640081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E.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Marcq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E0A9C25-97C6-7F7E-85CA-9804720C0DD9}"/>
              </a:ext>
            </a:extLst>
          </p:cNvPr>
          <p:cNvSpPr txBox="1"/>
          <p:nvPr/>
        </p:nvSpPr>
        <p:spPr>
          <a:xfrm>
            <a:off x="8647058" y="6264899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J..T. Clarke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95939F0-9821-83FF-40F0-C7E798F985B2}"/>
              </a:ext>
            </a:extLst>
          </p:cNvPr>
          <p:cNvSpPr txBox="1"/>
          <p:nvPr/>
        </p:nvSpPr>
        <p:spPr>
          <a:xfrm>
            <a:off x="8860029" y="514846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M.S.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Chaffin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B6342D25-F23F-15F7-3869-12A9A0B60DA1}"/>
              </a:ext>
            </a:extLst>
          </p:cNvPr>
          <p:cNvSpPr txBox="1"/>
          <p:nvPr/>
        </p:nvSpPr>
        <p:spPr>
          <a:xfrm>
            <a:off x="6175111" y="5774009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L.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Maltagliati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FF3072E-4695-189B-ABE6-89EE990AAA3B}"/>
              </a:ext>
            </a:extLst>
          </p:cNvPr>
          <p:cNvSpPr txBox="1"/>
          <p:nvPr/>
        </p:nvSpPr>
        <p:spPr>
          <a:xfrm>
            <a:off x="7357093" y="514846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Määttänen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E089E2F5-F7BA-BF06-EE9C-22A0091F0CB3}"/>
              </a:ext>
            </a:extLst>
          </p:cNvPr>
          <p:cNvSpPr txBox="1"/>
          <p:nvPr/>
        </p:nvSpPr>
        <p:spPr>
          <a:xfrm>
            <a:off x="7496132" y="3718866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</a:rPr>
              <a:t>F. Forget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D1D9359A-835F-72D9-A294-19F21D27E154}"/>
              </a:ext>
            </a:extLst>
          </p:cNvPr>
          <p:cNvSpPr txBox="1"/>
          <p:nvPr/>
        </p:nvSpPr>
        <p:spPr>
          <a:xfrm>
            <a:off x="9164615" y="371555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D.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Belyaev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D03A137-CD02-C959-323C-90D0F8B859F5}"/>
              </a:ext>
            </a:extLst>
          </p:cNvPr>
          <p:cNvSpPr txBox="1"/>
          <p:nvPr/>
        </p:nvSpPr>
        <p:spPr>
          <a:xfrm>
            <a:off x="7832828" y="231705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O.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Korablev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9C48B43C-E976-E031-2D83-ECEB311EFA10}"/>
              </a:ext>
            </a:extLst>
          </p:cNvPr>
          <p:cNvSpPr txBox="1"/>
          <p:nvPr/>
        </p:nvSpPr>
        <p:spPr>
          <a:xfrm>
            <a:off x="3045975" y="4132234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Fedorova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2FC67CED-07C6-4FD7-98CA-65EB120E5211}"/>
              </a:ext>
            </a:extLst>
          </p:cNvPr>
          <p:cNvSpPr txBox="1"/>
          <p:nvPr/>
        </p:nvSpPr>
        <p:spPr>
          <a:xfrm>
            <a:off x="4985107" y="640486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M. Vals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A0C4BD71-9F29-AE99-27F0-66CF4EE42965}"/>
              </a:ext>
            </a:extLst>
          </p:cNvPr>
          <p:cNvSpPr txBox="1"/>
          <p:nvPr/>
        </p:nvSpPr>
        <p:spPr>
          <a:xfrm>
            <a:off x="3948116" y="6564902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M. Cabane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823E738D-202B-B6C0-BDE5-D978538195CA}"/>
              </a:ext>
            </a:extLst>
          </p:cNvPr>
          <p:cNvSpPr txBox="1"/>
          <p:nvPr/>
        </p:nvSpPr>
        <p:spPr>
          <a:xfrm>
            <a:off x="2632415" y="6547839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P. Rannou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027EE6BE-2BD3-060F-1789-9B50A753D405}"/>
              </a:ext>
            </a:extLst>
          </p:cNvPr>
          <p:cNvSpPr txBox="1"/>
          <p:nvPr/>
        </p:nvSpPr>
        <p:spPr>
          <a:xfrm>
            <a:off x="11159730" y="385249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Encrenaz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63EF40B6-7D95-556C-2C46-284900AA65B1}"/>
              </a:ext>
            </a:extLst>
          </p:cNvPr>
          <p:cNvSpPr txBox="1"/>
          <p:nvPr/>
        </p:nvSpPr>
        <p:spPr>
          <a:xfrm>
            <a:off x="1166319" y="522382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G. Lacombe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B1084545-0B51-7C26-4A9B-B4BD9C9621E0}"/>
              </a:ext>
            </a:extLst>
          </p:cNvPr>
          <p:cNvSpPr txBox="1"/>
          <p:nvPr/>
        </p:nvSpPr>
        <p:spPr>
          <a:xfrm>
            <a:off x="1410511" y="6319719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D.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Evdokimova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E0A69471-0A3C-B98B-57D5-C2A891212458}"/>
              </a:ext>
            </a:extLst>
          </p:cNvPr>
          <p:cNvSpPr txBox="1"/>
          <p:nvPr/>
        </p:nvSpPr>
        <p:spPr>
          <a:xfrm>
            <a:off x="5204550" y="827960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err="1">
                <a:latin typeface="Calibri" panose="020F0502020204030204" pitchFamily="34" charset="0"/>
              </a:rPr>
              <a:t>T</a:t>
            </a:r>
            <a:r>
              <a:rPr lang="fr-FR" sz="900" b="1" dirty="0">
                <a:latin typeface="Calibri" panose="020F0502020204030204" pitchFamily="34" charset="0"/>
              </a:rPr>
              <a:t>. Fouchet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3D102976-595A-9CB4-6FF8-343E8D02B5E9}"/>
              </a:ext>
            </a:extLst>
          </p:cNvPr>
          <p:cNvSpPr txBox="1"/>
          <p:nvPr/>
        </p:nvSpPr>
        <p:spPr>
          <a:xfrm>
            <a:off x="3800690" y="2693129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</a:rPr>
              <a:t>J.P. </a:t>
            </a:r>
            <a:r>
              <a:rPr lang="fr-FR" sz="900" b="1" dirty="0" err="1">
                <a:latin typeface="Calibri" panose="020F0502020204030204" pitchFamily="34" charset="0"/>
              </a:rPr>
              <a:t>Bibring</a:t>
            </a:r>
            <a:r>
              <a:rPr lang="fr-FR" sz="900" b="1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5FFA1E58-9CAF-CBB8-9D8F-BE2DC061014F}"/>
              </a:ext>
            </a:extLst>
          </p:cNvPr>
          <p:cNvSpPr txBox="1"/>
          <p:nvPr/>
        </p:nvSpPr>
        <p:spPr>
          <a:xfrm>
            <a:off x="2225610" y="2753023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</a:rPr>
              <a:t>A. </a:t>
            </a:r>
            <a:r>
              <a:rPr lang="fr-FR" sz="900" b="1" dirty="0" err="1">
                <a:latin typeface="Calibri" panose="020F0502020204030204" pitchFamily="34" charset="0"/>
              </a:rPr>
              <a:t>Spiga</a:t>
            </a:r>
            <a:endParaRPr lang="fr-FR" sz="900" b="1" dirty="0">
              <a:latin typeface="Calibri" panose="020F050202020403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C50363A1-BFC3-EB74-2F89-E1DDE697BA76}"/>
              </a:ext>
            </a:extLst>
          </p:cNvPr>
          <p:cNvSpPr txBox="1"/>
          <p:nvPr/>
        </p:nvSpPr>
        <p:spPr>
          <a:xfrm>
            <a:off x="1302944" y="3624085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</a:rPr>
              <a:t>B. </a:t>
            </a:r>
            <a:r>
              <a:rPr lang="fr-FR" sz="900" b="1" dirty="0" err="1">
                <a:latin typeface="Calibri" panose="020F0502020204030204" pitchFamily="34" charset="0"/>
              </a:rPr>
              <a:t>Gondet</a:t>
            </a:r>
            <a:endParaRPr lang="fr-FR" sz="900" b="1" dirty="0">
              <a:latin typeface="Calibri" panose="020F0502020204030204" pitchFamily="3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7F5DF631-8BAB-97A8-AA2A-8EFC80E64BFF}"/>
              </a:ext>
            </a:extLst>
          </p:cNvPr>
          <p:cNvSpPr txBox="1"/>
          <p:nvPr/>
        </p:nvSpPr>
        <p:spPr>
          <a:xfrm>
            <a:off x="193445" y="6249839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K.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Perot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71ADD37C-ECDB-FC59-3E1E-1256C2B02EE7}"/>
              </a:ext>
            </a:extLst>
          </p:cNvPr>
          <p:cNvSpPr txBox="1"/>
          <p:nvPr/>
        </p:nvSpPr>
        <p:spPr>
          <a:xfrm>
            <a:off x="6880789" y="6429058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M.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Mayyasi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7F9B3680-C2DB-FC25-B712-C3706118CC4F}"/>
              </a:ext>
            </a:extLst>
          </p:cNvPr>
          <p:cNvSpPr txBox="1"/>
          <p:nvPr/>
        </p:nvSpPr>
        <p:spPr>
          <a:xfrm>
            <a:off x="583950" y="2609980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A. Pottier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4CADD3B2-F98E-2846-D406-F4764E6AEA1D}"/>
              </a:ext>
            </a:extLst>
          </p:cNvPr>
          <p:cNvSpPr txBox="1"/>
          <p:nvPr/>
        </p:nvSpPr>
        <p:spPr>
          <a:xfrm>
            <a:off x="241186" y="4030147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Reberac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BB07B844-BCA9-2C6D-6EAC-75DA951E3DEA}"/>
              </a:ext>
            </a:extLst>
          </p:cNvPr>
          <p:cNvSpPr txBox="1"/>
          <p:nvPr/>
        </p:nvSpPr>
        <p:spPr>
          <a:xfrm>
            <a:off x="1917868" y="1522493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K. Olsen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B1A61CD8-53CE-BFB9-B779-8E0DAE08080E}"/>
              </a:ext>
            </a:extLst>
          </p:cNvPr>
          <p:cNvSpPr txBox="1"/>
          <p:nvPr/>
        </p:nvSpPr>
        <p:spPr>
          <a:xfrm>
            <a:off x="2948154" y="920570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E.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Knutsen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xmlns="" id="{E24B95A0-86FF-93AA-2C8D-C9117EA017D5}"/>
              </a:ext>
            </a:extLst>
          </p:cNvPr>
          <p:cNvSpPr txBox="1"/>
          <p:nvPr/>
        </p:nvSpPr>
        <p:spPr>
          <a:xfrm>
            <a:off x="390571" y="1366618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S. Maurice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xmlns="" id="{8E339E93-3BC0-0213-8602-CB95FA7DB878}"/>
              </a:ext>
            </a:extLst>
          </p:cNvPr>
          <p:cNvSpPr txBox="1"/>
          <p:nvPr/>
        </p:nvSpPr>
        <p:spPr>
          <a:xfrm>
            <a:off x="10912871" y="1441525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S.R.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Rafkin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xmlns="" id="{B9653A66-F156-9A81-EA27-EEFF776169ED}"/>
              </a:ext>
            </a:extLst>
          </p:cNvPr>
          <p:cNvSpPr txBox="1"/>
          <p:nvPr/>
        </p:nvSpPr>
        <p:spPr>
          <a:xfrm>
            <a:off x="2561821" y="5438910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latin typeface="Calibri" panose="020F0502020204030204" pitchFamily="34" charset="0"/>
              </a:rPr>
              <a:t>S. </a:t>
            </a:r>
            <a:r>
              <a:rPr lang="fr-FR" sz="900" b="1" dirty="0" err="1">
                <a:latin typeface="Calibri" panose="020F0502020204030204" pitchFamily="34" charset="0"/>
              </a:rPr>
              <a:t>Lebonnois</a:t>
            </a:r>
            <a:endParaRPr lang="fr-FR" sz="900" b="1" dirty="0">
              <a:latin typeface="Calibri" panose="020F0502020204030204" pitchFamily="34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xmlns="" id="{C9D906FB-08BE-C714-02C4-FB784326A791}"/>
              </a:ext>
            </a:extLst>
          </p:cNvPr>
          <p:cNvSpPr txBox="1"/>
          <p:nvPr/>
        </p:nvSpPr>
        <p:spPr>
          <a:xfrm>
            <a:off x="3640528" y="1888363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L. Rossi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xmlns="" id="{9CE07436-A75E-639E-848A-9E74958B8ECD}"/>
              </a:ext>
            </a:extLst>
          </p:cNvPr>
          <p:cNvSpPr txBox="1"/>
          <p:nvPr/>
        </p:nvSpPr>
        <p:spPr>
          <a:xfrm>
            <a:off x="8575428" y="940817"/>
            <a:ext cx="10074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Stcherbinine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xmlns="" id="{292F3A4D-AF39-B8D3-C034-F391F2ECF4D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732911" y="1137103"/>
            <a:ext cx="1206500" cy="1206500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xmlns="" id="{1BF9FD3E-2647-8D59-4B5B-13DA22188C56}"/>
              </a:ext>
            </a:extLst>
          </p:cNvPr>
          <p:cNvSpPr txBox="1"/>
          <p:nvPr/>
        </p:nvSpPr>
        <p:spPr>
          <a:xfrm>
            <a:off x="5130926" y="2072100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J.L. Bertaux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xmlns="" id="{60B3564E-6DDF-FB2C-4214-ED5252FDC121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3610950" y="4584693"/>
            <a:ext cx="1014237" cy="1167240"/>
          </a:xfrm>
          <a:prstGeom prst="rect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xmlns="" id="{B0716CBC-2938-220B-54D7-5F268E71AE6B}"/>
              </a:ext>
            </a:extLst>
          </p:cNvPr>
          <p:cNvSpPr txBox="1"/>
          <p:nvPr/>
        </p:nvSpPr>
        <p:spPr>
          <a:xfrm>
            <a:off x="4011120" y="5598610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F. Lefèvre</a:t>
            </a:r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xmlns="" id="{13E75DE9-8E2D-00B9-C2DF-3F1E6E13D084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1575" y="4283918"/>
            <a:ext cx="630430" cy="1164779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xmlns="" id="{47690D96-D05A-6C20-E617-E8CD0D7A04E1}"/>
              </a:ext>
            </a:extLst>
          </p:cNvPr>
          <p:cNvSpPr txBox="1"/>
          <p:nvPr/>
        </p:nvSpPr>
        <p:spPr>
          <a:xfrm>
            <a:off x="168197" y="5281870"/>
            <a:ext cx="670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chemeClr val="bg1"/>
                </a:solidFill>
              </a:rPr>
              <a:t>L. verdier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B417E20-4595-14A0-E3EB-FE88622946E5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028119" y="1653803"/>
            <a:ext cx="986184" cy="986184"/>
          </a:xfrm>
          <a:prstGeom prst="rect">
            <a:avLst/>
          </a:prstGeom>
        </p:spPr>
      </p:pic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73DCC15C-5089-B943-0C51-6BEC075FEBAF}"/>
              </a:ext>
            </a:extLst>
          </p:cNvPr>
          <p:cNvSpPr txBox="1"/>
          <p:nvPr/>
        </p:nvSpPr>
        <p:spPr>
          <a:xfrm>
            <a:off x="11414888" y="2495036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Piccialli</a:t>
            </a:r>
            <a:endParaRPr lang="fr-FR" sz="9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08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28EF40C-BE9A-EB1E-487E-978616BC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47741"/>
            <a:ext cx="6096000" cy="342963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936AAE7-4104-B712-5F25-DB97F5F8A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1442" y="1584428"/>
            <a:ext cx="6095625" cy="34296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8876" y="5453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3. Water returns “home”: The </a:t>
            </a:r>
            <a:r>
              <a:rPr lang="en-US" sz="2800" dirty="0" err="1"/>
              <a:t>Houben’s</a:t>
            </a:r>
            <a:r>
              <a:rPr lang="en-US" sz="2800" dirty="0"/>
              <a:t> mechanism </a:t>
            </a:r>
            <a:r>
              <a:rPr lang="en-US" sz="2000" dirty="0"/>
              <a:t>(</a:t>
            </a:r>
            <a:r>
              <a:rPr lang="en-US" sz="2000" dirty="0" err="1"/>
              <a:t>Houben</a:t>
            </a:r>
            <a:r>
              <a:rPr lang="en-US" sz="2000" dirty="0"/>
              <a:t> et al., 1997)</a:t>
            </a:r>
            <a:endParaRPr lang="en-US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2202" y="5140690"/>
            <a:ext cx="9143999" cy="1813109"/>
          </a:xfrm>
        </p:spPr>
        <p:txBody>
          <a:bodyPr>
            <a:noAutofit/>
          </a:bodyPr>
          <a:lstStyle/>
          <a:p>
            <a:pPr marL="1163610" indent="-1163610">
              <a:buNone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sz="1600" b="1" dirty="0"/>
          </a:p>
        </p:txBody>
      </p:sp>
      <p:sp>
        <p:nvSpPr>
          <p:cNvPr id="20" name="Flèche droite rayée 19">
            <a:extLst>
              <a:ext uri="{FF2B5EF4-FFF2-40B4-BE49-F238E27FC236}">
                <a16:creationId xmlns:a16="http://schemas.microsoft.com/office/drawing/2014/main" xmlns="" id="{FA0480E6-D00C-2CB3-597F-3D270CEBE1E4}"/>
              </a:ext>
            </a:extLst>
          </p:cNvPr>
          <p:cNvSpPr/>
          <p:nvPr/>
        </p:nvSpPr>
        <p:spPr>
          <a:xfrm flipV="1">
            <a:off x="768876" y="1940514"/>
            <a:ext cx="6029857" cy="221890"/>
          </a:xfrm>
          <a:prstGeom prst="stripedRightArrow">
            <a:avLst/>
          </a:prstGeom>
          <a:noFill/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2"/>
              </a:solidFill>
            </a:endParaRPr>
          </a:p>
        </p:txBody>
      </p:sp>
      <p:sp>
        <p:nvSpPr>
          <p:cNvPr id="11" name="Flèche droite rayée 10">
            <a:extLst>
              <a:ext uri="{FF2B5EF4-FFF2-40B4-BE49-F238E27FC236}">
                <a16:creationId xmlns:a16="http://schemas.microsoft.com/office/drawing/2014/main" xmlns="" id="{19D695B3-8D2A-5A17-CEDB-785A6E3BE18E}"/>
              </a:ext>
            </a:extLst>
          </p:cNvPr>
          <p:cNvSpPr/>
          <p:nvPr/>
        </p:nvSpPr>
        <p:spPr>
          <a:xfrm flipV="1">
            <a:off x="3939735" y="4069862"/>
            <a:ext cx="5034932" cy="221892"/>
          </a:xfrm>
          <a:prstGeom prst="stripedRightArrow">
            <a:avLst/>
          </a:prstGeom>
          <a:noFill/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2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7151BF9-6272-4593-3CB7-85D2793D8A2F}"/>
              </a:ext>
            </a:extLst>
          </p:cNvPr>
          <p:cNvSpPr txBox="1"/>
          <p:nvPr/>
        </p:nvSpPr>
        <p:spPr>
          <a:xfrm>
            <a:off x="1644951" y="5455893"/>
            <a:ext cx="2444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Mars 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Climate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database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: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simulated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 H</a:t>
            </a:r>
            <a:r>
              <a:rPr lang="fr-FR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2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O 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frost</a:t>
            </a:r>
            <a:endParaRPr lang="fr-FR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4503B40B-4FAA-6EB1-0214-6C3D347FF019}"/>
              </a:ext>
            </a:extLst>
          </p:cNvPr>
          <p:cNvSpPr txBox="1"/>
          <p:nvPr/>
        </p:nvSpPr>
        <p:spPr>
          <a:xfrm>
            <a:off x="7786761" y="5400913"/>
            <a:ext cx="2760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Mars Express SPICAM: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10 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yr-average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 H</a:t>
            </a:r>
            <a:r>
              <a:rPr lang="fr-FR" baseline="-25000" dirty="0">
                <a:solidFill>
                  <a:schemeClr val="bg1"/>
                </a:solidFill>
                <a:latin typeface="Calibri Light" panose="020F0302020204030204" pitchFamily="34" charset="0"/>
              </a:rPr>
              <a:t>2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O 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vapor</a:t>
            </a:r>
            <a:endParaRPr lang="fr-FR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3" name="Flèche droite rayée 22">
            <a:extLst>
              <a:ext uri="{FF2B5EF4-FFF2-40B4-BE49-F238E27FC236}">
                <a16:creationId xmlns:a16="http://schemas.microsoft.com/office/drawing/2014/main" xmlns="" id="{FE979532-7171-1FE7-B5A8-5EFF3BCE1D42}"/>
              </a:ext>
            </a:extLst>
          </p:cNvPr>
          <p:cNvSpPr/>
          <p:nvPr/>
        </p:nvSpPr>
        <p:spPr>
          <a:xfrm flipV="1">
            <a:off x="4961470" y="2296600"/>
            <a:ext cx="5765798" cy="221890"/>
          </a:xfrm>
          <a:prstGeom prst="stripedRightArrow">
            <a:avLst/>
          </a:prstGeom>
          <a:noFill/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2"/>
              </a:solidFill>
            </a:endParaRPr>
          </a:p>
        </p:txBody>
      </p:sp>
      <p:sp>
        <p:nvSpPr>
          <p:cNvPr id="4" name="Flèche droite rayée 3">
            <a:extLst>
              <a:ext uri="{FF2B5EF4-FFF2-40B4-BE49-F238E27FC236}">
                <a16:creationId xmlns:a16="http://schemas.microsoft.com/office/drawing/2014/main" xmlns="" id="{A2FFC842-210D-141A-EAA9-17604BEE7B81}"/>
              </a:ext>
            </a:extLst>
          </p:cNvPr>
          <p:cNvSpPr/>
          <p:nvPr/>
        </p:nvSpPr>
        <p:spPr>
          <a:xfrm flipV="1">
            <a:off x="6570133" y="1940515"/>
            <a:ext cx="220134" cy="221890"/>
          </a:xfrm>
          <a:prstGeom prst="stripedRightArrow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2"/>
              </a:solidFill>
            </a:endParaRPr>
          </a:p>
        </p:txBody>
      </p:sp>
      <p:sp>
        <p:nvSpPr>
          <p:cNvPr id="6" name="Flèche droite rayée 5">
            <a:extLst>
              <a:ext uri="{FF2B5EF4-FFF2-40B4-BE49-F238E27FC236}">
                <a16:creationId xmlns:a16="http://schemas.microsoft.com/office/drawing/2014/main" xmlns="" id="{29F3B89E-2DA2-6EFD-A265-DBB6E361AA0C}"/>
              </a:ext>
            </a:extLst>
          </p:cNvPr>
          <p:cNvSpPr/>
          <p:nvPr/>
        </p:nvSpPr>
        <p:spPr>
          <a:xfrm flipV="1">
            <a:off x="10507146" y="2296118"/>
            <a:ext cx="220134" cy="221890"/>
          </a:xfrm>
          <a:prstGeom prst="stripedRightArrow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2"/>
              </a:solidFill>
            </a:endParaRPr>
          </a:p>
        </p:txBody>
      </p:sp>
      <p:sp>
        <p:nvSpPr>
          <p:cNvPr id="8" name="Flèche droite rayée 7">
            <a:extLst>
              <a:ext uri="{FF2B5EF4-FFF2-40B4-BE49-F238E27FC236}">
                <a16:creationId xmlns:a16="http://schemas.microsoft.com/office/drawing/2014/main" xmlns="" id="{3345A611-6496-47F3-AAEF-904075F9F7D8}"/>
              </a:ext>
            </a:extLst>
          </p:cNvPr>
          <p:cNvSpPr/>
          <p:nvPr/>
        </p:nvSpPr>
        <p:spPr>
          <a:xfrm flipV="1">
            <a:off x="8746076" y="4074121"/>
            <a:ext cx="220134" cy="221890"/>
          </a:xfrm>
          <a:prstGeom prst="stripedRightArrow">
            <a:avLst/>
          </a:pr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43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23" grpId="0" animBg="1"/>
      <p:bldP spid="4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905" y="0"/>
            <a:ext cx="11250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From surface to space…”altitude”, the missing dimension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1713FA4-63D2-B9CC-F0D3-B94C81988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356" y="1199668"/>
            <a:ext cx="7358269" cy="52405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6892958-93D1-CCD9-EB53-F12CFFDAE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275"/>
          <a:stretch/>
        </p:blipFill>
        <p:spPr>
          <a:xfrm>
            <a:off x="7626625" y="1325563"/>
            <a:ext cx="4089920" cy="5114627"/>
          </a:xfrm>
          <a:prstGeom prst="rect">
            <a:avLst/>
          </a:prstGeom>
          <a:ln w="28575">
            <a:solidFill>
              <a:srgbClr val="DC383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32746D8-72C4-EE31-E092-12EA360922FC}"/>
              </a:ext>
            </a:extLst>
          </p:cNvPr>
          <p:cNvSpPr txBox="1"/>
          <p:nvPr/>
        </p:nvSpPr>
        <p:spPr>
          <a:xfrm>
            <a:off x="1060174" y="5599044"/>
            <a:ext cx="2385392" cy="369332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Surface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</a:rPr>
              <a:t>ice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Sublimation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2B4520E-8555-77ED-0ACB-2471787FAEBC}"/>
              </a:ext>
            </a:extLst>
          </p:cNvPr>
          <p:cNvSpPr txBox="1"/>
          <p:nvPr/>
        </p:nvSpPr>
        <p:spPr>
          <a:xfrm>
            <a:off x="3293165" y="3882876"/>
            <a:ext cx="1109501" cy="369332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Transport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5B7C4595-1B5C-6832-4999-D3D5DAE8B4BE}"/>
              </a:ext>
            </a:extLst>
          </p:cNvPr>
          <p:cNvSpPr txBox="1"/>
          <p:nvPr/>
        </p:nvSpPr>
        <p:spPr>
          <a:xfrm>
            <a:off x="5196509" y="4585241"/>
            <a:ext cx="1593574" cy="646331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Cloud formation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E9245A9-36B4-9A8F-CE08-A1162E73B70E}"/>
              </a:ext>
            </a:extLst>
          </p:cNvPr>
          <p:cNvSpPr txBox="1"/>
          <p:nvPr/>
        </p:nvSpPr>
        <p:spPr>
          <a:xfrm>
            <a:off x="1970615" y="2096388"/>
            <a:ext cx="1746620" cy="646331"/>
          </a:xfrm>
          <a:prstGeom prst="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H</a:t>
            </a:r>
            <a:r>
              <a:rPr lang="fr-FR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O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</a:rPr>
              <a:t>decomposition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1D73B27-950E-0527-CD3E-D8280261C129}"/>
              </a:ext>
            </a:extLst>
          </p:cNvPr>
          <p:cNvSpPr txBox="1"/>
          <p:nvPr/>
        </p:nvSpPr>
        <p:spPr>
          <a:xfrm>
            <a:off x="7742110" y="6070858"/>
            <a:ext cx="385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alibri Light" panose="020F0302020204030204" pitchFamily="34" charset="0"/>
              </a:rPr>
              <a:t>Chaffin</a:t>
            </a:r>
            <a:r>
              <a:rPr lang="fr-FR" b="1" dirty="0">
                <a:latin typeface="Calibri Light" panose="020F0302020204030204" pitchFamily="34" charset="0"/>
              </a:rPr>
              <a:t> et al. (Nature </a:t>
            </a:r>
            <a:r>
              <a:rPr lang="fr-FR" b="1" dirty="0" err="1">
                <a:latin typeface="Calibri Light" panose="020F0302020204030204" pitchFamily="34" charset="0"/>
              </a:rPr>
              <a:t>Geos</a:t>
            </a:r>
            <a:r>
              <a:rPr lang="fr-FR" b="1" dirty="0">
                <a:latin typeface="Calibri Light" panose="020F0302020204030204" pitchFamily="34" charset="0"/>
              </a:rPr>
              <a:t>, 2017)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1632E99-8161-F7B0-E870-7F2BBAA3BB36}"/>
              </a:ext>
            </a:extLst>
          </p:cNvPr>
          <p:cNvSpPr txBox="1"/>
          <p:nvPr/>
        </p:nvSpPr>
        <p:spPr>
          <a:xfrm>
            <a:off x="268356" y="6070858"/>
            <a:ext cx="1489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Calibri Light" panose="020F0302020204030204" pitchFamily="34" charset="0"/>
              </a:rPr>
              <a:t>Credit</a:t>
            </a:r>
            <a:r>
              <a:rPr lang="fr-FR" dirty="0">
                <a:latin typeface="Calibri Light" panose="020F0302020204030204" pitchFamily="34" charset="0"/>
              </a:rPr>
              <a:t>: ESA</a:t>
            </a:r>
          </a:p>
        </p:txBody>
      </p:sp>
    </p:spTree>
    <p:extLst>
      <p:ext uri="{BB962C8B-B14F-4D97-AF65-F5344CB8AC3E}">
        <p14:creationId xmlns:p14="http://schemas.microsoft.com/office/powerpoint/2010/main" xmlns="" val="4070112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905" y="0"/>
            <a:ext cx="11250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Probing H</a:t>
            </a:r>
            <a:r>
              <a:rPr lang="en-US" sz="3200" baseline="-25000" dirty="0"/>
              <a:t>2</a:t>
            </a:r>
            <a:r>
              <a:rPr lang="en-US" sz="3200" dirty="0"/>
              <a:t>O vs. altitude…First attempts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0C0585B-D457-7718-3AB6-35DFB16E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06" y="1676399"/>
            <a:ext cx="4289374" cy="40919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581ED01-C299-E9E6-6434-CCC4E73B1498}"/>
              </a:ext>
            </a:extLst>
          </p:cNvPr>
          <p:cNvSpPr txBox="1"/>
          <p:nvPr/>
        </p:nvSpPr>
        <p:spPr>
          <a:xfrm>
            <a:off x="801206" y="5798509"/>
            <a:ext cx="428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Phobos 2 mission Solar occultation profiles.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Rodin et al. (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Icarus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, 1997)</a:t>
            </a:r>
          </a:p>
        </p:txBody>
      </p:sp>
      <p:sp>
        <p:nvSpPr>
          <p:cNvPr id="12" name="Accolade ouvrante 11">
            <a:extLst>
              <a:ext uri="{FF2B5EF4-FFF2-40B4-BE49-F238E27FC236}">
                <a16:creationId xmlns:a16="http://schemas.microsoft.com/office/drawing/2014/main" xmlns="" id="{E18BAD39-01E7-932B-357A-7D89708B02D1}"/>
              </a:ext>
            </a:extLst>
          </p:cNvPr>
          <p:cNvSpPr/>
          <p:nvPr/>
        </p:nvSpPr>
        <p:spPr>
          <a:xfrm>
            <a:off x="3404390" y="3531704"/>
            <a:ext cx="424070" cy="1258957"/>
          </a:xfrm>
          <a:prstGeom prst="leftBrace">
            <a:avLst>
              <a:gd name="adj1" fmla="val 41145"/>
              <a:gd name="adj2" fmla="val 4684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6BE37E3F-025C-80E2-CA56-5A04C3513A7D}"/>
              </a:ext>
            </a:extLst>
          </p:cNvPr>
          <p:cNvSpPr txBox="1"/>
          <p:nvPr/>
        </p:nvSpPr>
        <p:spPr>
          <a:xfrm>
            <a:off x="2784354" y="3889167"/>
            <a:ext cx="727124" cy="461665"/>
          </a:xfrm>
          <a:prstGeom prst="rect">
            <a:avLst/>
          </a:prstGeom>
          <a:solidFill>
            <a:srgbClr val="0070C0"/>
          </a:solidFill>
        </p:spPr>
        <p:txBody>
          <a:bodyPr wrap="square" lIns="36000" rIns="72000" rtlCol="0">
            <a:spAutoFit/>
          </a:bodyPr>
          <a:lstStyle/>
          <a:p>
            <a:pPr algn="r"/>
            <a:r>
              <a:rPr lang="fr-FR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Uniformly</a:t>
            </a:r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</a:rPr>
              <a:t> mixed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0E70AB9-13F1-2972-BC47-E13C9488D9A0}"/>
              </a:ext>
            </a:extLst>
          </p:cNvPr>
          <p:cNvSpPr txBox="1"/>
          <p:nvPr/>
        </p:nvSpPr>
        <p:spPr>
          <a:xfrm>
            <a:off x="1457739" y="3038181"/>
            <a:ext cx="951974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0" rIns="0" rtlCol="0">
            <a:noAutofit/>
          </a:bodyPr>
          <a:lstStyle/>
          <a:p>
            <a:pPr algn="r"/>
            <a:r>
              <a:rPr lang="fr-FR" sz="1200" dirty="0" err="1">
                <a:solidFill>
                  <a:schemeClr val="accent2"/>
                </a:solidFill>
                <a:latin typeface="Calibri" panose="020F0502020204030204" pitchFamily="34" charset="0"/>
              </a:rPr>
              <a:t>Hygropause</a:t>
            </a:r>
            <a:r>
              <a:rPr lang="fr-FR" sz="1200" dirty="0">
                <a:solidFill>
                  <a:schemeClr val="accent2"/>
                </a:solidFill>
                <a:latin typeface="Calibri" panose="020F0502020204030204" pitchFamily="34" charset="0"/>
              </a:rPr>
              <a:t> (condensation)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3FB1D1C7-0DB9-D920-C6CB-44ECFF482006}"/>
              </a:ext>
            </a:extLst>
          </p:cNvPr>
          <p:cNvCxnSpPr>
            <a:cxnSpLocks/>
          </p:cNvCxnSpPr>
          <p:nvPr/>
        </p:nvCxnSpPr>
        <p:spPr>
          <a:xfrm>
            <a:off x="2409713" y="3299791"/>
            <a:ext cx="644913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xmlns="" id="{53AD6A2B-FF58-3E0D-2A3D-DF68B0E7A9FC}"/>
              </a:ext>
            </a:extLst>
          </p:cNvPr>
          <p:cNvSpPr/>
          <p:nvPr/>
        </p:nvSpPr>
        <p:spPr>
          <a:xfrm flipH="1">
            <a:off x="2945892" y="1862275"/>
            <a:ext cx="424070" cy="1086680"/>
          </a:xfrm>
          <a:prstGeom prst="leftBrace">
            <a:avLst>
              <a:gd name="adj1" fmla="val 41145"/>
              <a:gd name="adj2" fmla="val 4684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96B7203-FE83-0FB9-7144-C75F0B1DF2C4}"/>
              </a:ext>
            </a:extLst>
          </p:cNvPr>
          <p:cNvSpPr txBox="1"/>
          <p:nvPr/>
        </p:nvSpPr>
        <p:spPr>
          <a:xfrm>
            <a:off x="3333332" y="2265775"/>
            <a:ext cx="722302" cy="461665"/>
          </a:xfrm>
          <a:prstGeom prst="rect">
            <a:avLst/>
          </a:prstGeom>
          <a:solidFill>
            <a:srgbClr val="0070C0"/>
          </a:solidFill>
        </p:spPr>
        <p:txBody>
          <a:bodyPr wrap="square" lIns="72000" rIns="0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Uniformly</a:t>
            </a:r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</a:rPr>
              <a:t> mixed</a:t>
            </a:r>
          </a:p>
        </p:txBody>
      </p:sp>
      <p:pic>
        <p:nvPicPr>
          <p:cNvPr id="1026" name="Picture 2" descr="Programme Phobos — Wikipédia">
            <a:extLst>
              <a:ext uri="{FF2B5EF4-FFF2-40B4-BE49-F238E27FC236}">
                <a16:creationId xmlns:a16="http://schemas.microsoft.com/office/drawing/2014/main" xmlns="" id="{2CB238FA-184D-2B10-EBC0-757E0E37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174" y="1676398"/>
            <a:ext cx="4859087" cy="411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4642468-70D0-3E8F-9252-212F99C9616F}"/>
              </a:ext>
            </a:extLst>
          </p:cNvPr>
          <p:cNvSpPr txBox="1"/>
          <p:nvPr/>
        </p:nvSpPr>
        <p:spPr>
          <a:xfrm>
            <a:off x="6222777" y="5795053"/>
            <a:ext cx="428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Roscosmos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 Phobos 2 mission (1988-1989)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E429113-01FC-CC5B-DEF9-98EAC71E4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5371" y="878121"/>
            <a:ext cx="2723484" cy="19050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E44866E-EE5E-54FF-3B80-EC0F0C4914F1}"/>
              </a:ext>
            </a:extLst>
          </p:cNvPr>
          <p:cNvSpPr txBox="1"/>
          <p:nvPr/>
        </p:nvSpPr>
        <p:spPr>
          <a:xfrm>
            <a:off x="10041238" y="2506191"/>
            <a:ext cx="1477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</a:rPr>
              <a:t>Solar occultation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55630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905" y="0"/>
            <a:ext cx="11250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Probing H</a:t>
            </a:r>
            <a:r>
              <a:rPr lang="en-US" sz="3200" baseline="-25000" dirty="0"/>
              <a:t>2</a:t>
            </a:r>
            <a:r>
              <a:rPr lang="en-US" sz="3200" dirty="0"/>
              <a:t>O vs. altitude…First attempts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0C0585B-D457-7718-3AB6-35DFB16E1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06" y="1676399"/>
            <a:ext cx="4289374" cy="409195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A581ED01-C299-E9E6-6434-CCC4E73B1498}"/>
              </a:ext>
            </a:extLst>
          </p:cNvPr>
          <p:cNvSpPr txBox="1"/>
          <p:nvPr/>
        </p:nvSpPr>
        <p:spPr>
          <a:xfrm>
            <a:off x="801206" y="5798509"/>
            <a:ext cx="428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Phobos 2 mission Solar occultation profiles.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Rodin et al. (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Icarus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, 1997)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E0E70AB9-13F1-2972-BC47-E13C9488D9A0}"/>
              </a:ext>
            </a:extLst>
          </p:cNvPr>
          <p:cNvSpPr txBox="1"/>
          <p:nvPr/>
        </p:nvSpPr>
        <p:spPr>
          <a:xfrm>
            <a:off x="1457739" y="3038181"/>
            <a:ext cx="951974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0" rIns="0" rtlCol="0">
            <a:noAutofit/>
          </a:bodyPr>
          <a:lstStyle/>
          <a:p>
            <a:pPr algn="r"/>
            <a:r>
              <a:rPr lang="fr-FR" sz="1200" dirty="0" err="1">
                <a:solidFill>
                  <a:schemeClr val="accent2"/>
                </a:solidFill>
                <a:latin typeface="Calibri" panose="020F0502020204030204" pitchFamily="34" charset="0"/>
              </a:rPr>
              <a:t>Hygropause</a:t>
            </a:r>
            <a:r>
              <a:rPr lang="fr-FR" sz="1200" dirty="0">
                <a:solidFill>
                  <a:schemeClr val="accent2"/>
                </a:solidFill>
                <a:latin typeface="Calibri" panose="020F0502020204030204" pitchFamily="34" charset="0"/>
              </a:rPr>
              <a:t> (condensation)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3FB1D1C7-0DB9-D920-C6CB-44ECFF482006}"/>
              </a:ext>
            </a:extLst>
          </p:cNvPr>
          <p:cNvCxnSpPr>
            <a:cxnSpLocks/>
          </p:cNvCxnSpPr>
          <p:nvPr/>
        </p:nvCxnSpPr>
        <p:spPr>
          <a:xfrm>
            <a:off x="2409713" y="3299791"/>
            <a:ext cx="644913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xmlns="" id="{53AD6A2B-FF58-3E0D-2A3D-DF68B0E7A9FC}"/>
              </a:ext>
            </a:extLst>
          </p:cNvPr>
          <p:cNvSpPr/>
          <p:nvPr/>
        </p:nvSpPr>
        <p:spPr>
          <a:xfrm flipH="1">
            <a:off x="2945892" y="1862275"/>
            <a:ext cx="424070" cy="1086680"/>
          </a:xfrm>
          <a:prstGeom prst="leftBrace">
            <a:avLst>
              <a:gd name="adj1" fmla="val 41145"/>
              <a:gd name="adj2" fmla="val 4684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96B7203-FE83-0FB9-7144-C75F0B1DF2C4}"/>
              </a:ext>
            </a:extLst>
          </p:cNvPr>
          <p:cNvSpPr txBox="1"/>
          <p:nvPr/>
        </p:nvSpPr>
        <p:spPr>
          <a:xfrm>
            <a:off x="3333332" y="2265775"/>
            <a:ext cx="722302" cy="461665"/>
          </a:xfrm>
          <a:prstGeom prst="rect">
            <a:avLst/>
          </a:prstGeom>
          <a:solidFill>
            <a:srgbClr val="0070C0"/>
          </a:solidFill>
        </p:spPr>
        <p:txBody>
          <a:bodyPr wrap="square" lIns="72000" rIns="0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Uniformly</a:t>
            </a:r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</a:rPr>
              <a:t> mixed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4642468-70D0-3E8F-9252-212F99C9616F}"/>
              </a:ext>
            </a:extLst>
          </p:cNvPr>
          <p:cNvSpPr txBox="1"/>
          <p:nvPr/>
        </p:nvSpPr>
        <p:spPr>
          <a:xfrm>
            <a:off x="7299196" y="5798509"/>
            <a:ext cx="3935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1D-model of cloud 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microphysics</a:t>
            </a:r>
            <a:endParaRPr lang="fr-FR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Michelangeli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 et al. (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</a:rPr>
              <a:t>Icarus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, 1993)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11220D-59CC-3561-E73C-40F62B701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728" y="1676398"/>
            <a:ext cx="5258111" cy="4091956"/>
          </a:xfrm>
          <a:prstGeom prst="rect">
            <a:avLst/>
          </a:prstGeom>
        </p:spPr>
      </p:pic>
      <p:sp>
        <p:nvSpPr>
          <p:cNvPr id="7" name="Accolade ouvrante 6">
            <a:extLst>
              <a:ext uri="{FF2B5EF4-FFF2-40B4-BE49-F238E27FC236}">
                <a16:creationId xmlns:a16="http://schemas.microsoft.com/office/drawing/2014/main" xmlns="" id="{32EC0252-C276-F39D-CA9D-EC0A77FA45EF}"/>
              </a:ext>
            </a:extLst>
          </p:cNvPr>
          <p:cNvSpPr/>
          <p:nvPr/>
        </p:nvSpPr>
        <p:spPr>
          <a:xfrm>
            <a:off x="3404390" y="3531704"/>
            <a:ext cx="424070" cy="1258957"/>
          </a:xfrm>
          <a:prstGeom prst="leftBrace">
            <a:avLst>
              <a:gd name="adj1" fmla="val 41145"/>
              <a:gd name="adj2" fmla="val 46842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3108FBC-E093-4319-268B-80A88795D22B}"/>
              </a:ext>
            </a:extLst>
          </p:cNvPr>
          <p:cNvSpPr txBox="1"/>
          <p:nvPr/>
        </p:nvSpPr>
        <p:spPr>
          <a:xfrm>
            <a:off x="2784354" y="3889167"/>
            <a:ext cx="727124" cy="461665"/>
          </a:xfrm>
          <a:prstGeom prst="rect">
            <a:avLst/>
          </a:prstGeom>
          <a:solidFill>
            <a:srgbClr val="0070C0"/>
          </a:solidFill>
        </p:spPr>
        <p:txBody>
          <a:bodyPr wrap="square" lIns="36000" rIns="72000" rtlCol="0">
            <a:spAutoFit/>
          </a:bodyPr>
          <a:lstStyle/>
          <a:p>
            <a:pPr algn="r"/>
            <a:r>
              <a:rPr lang="fr-FR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Uniformly</a:t>
            </a:r>
            <a:r>
              <a:rPr lang="fr-FR" sz="1200" dirty="0">
                <a:solidFill>
                  <a:schemeClr val="bg1"/>
                </a:solidFill>
                <a:latin typeface="Calibri" panose="020F0502020204030204" pitchFamily="34" charset="0"/>
              </a:rPr>
              <a:t> mixed</a:t>
            </a:r>
          </a:p>
        </p:txBody>
      </p:sp>
    </p:spTree>
    <p:extLst>
      <p:ext uri="{BB962C8B-B14F-4D97-AF65-F5344CB8AC3E}">
        <p14:creationId xmlns:p14="http://schemas.microsoft.com/office/powerpoint/2010/main" xmlns="" val="1866648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905" y="0"/>
            <a:ext cx="11250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Probing H</a:t>
            </a:r>
            <a:r>
              <a:rPr lang="en-US" sz="3200" baseline="-25000" dirty="0"/>
              <a:t>2</a:t>
            </a:r>
            <a:r>
              <a:rPr lang="en-US" sz="3200" dirty="0"/>
              <a:t>O vs. altitude …the SPICAM survey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63BEE02A-89E0-2E24-6969-D92FA4291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9457" y="1679712"/>
            <a:ext cx="5896068" cy="409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6752F1C-A3E6-7A06-75AB-B5A6F0F98DD9}"/>
              </a:ext>
            </a:extLst>
          </p:cNvPr>
          <p:cNvSpPr txBox="1"/>
          <p:nvPr/>
        </p:nvSpPr>
        <p:spPr>
          <a:xfrm>
            <a:off x="5409457" y="5775373"/>
            <a:ext cx="559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Maltagliati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Montmessin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Fedorova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et al. (Science, 2011)</a:t>
            </a:r>
          </a:p>
        </p:txBody>
      </p:sp>
      <p:pic>
        <p:nvPicPr>
          <p:cNvPr id="2050" name="Picture 2" descr="Mars Express (ESA) | Missions – NASA Mars Exploration">
            <a:extLst>
              <a:ext uri="{FF2B5EF4-FFF2-40B4-BE49-F238E27FC236}">
                <a16:creationId xmlns:a16="http://schemas.microsoft.com/office/drawing/2014/main" xmlns="" id="{03C2B6E3-4321-6324-2DE7-CE999703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072" y="1595259"/>
            <a:ext cx="5170956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5E67958-9192-E38E-2E84-FB327000BF71}"/>
              </a:ext>
            </a:extLst>
          </p:cNvPr>
          <p:cNvSpPr txBox="1"/>
          <p:nvPr/>
        </p:nvSpPr>
        <p:spPr>
          <a:xfrm>
            <a:off x="801603" y="5775373"/>
            <a:ext cx="393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ESA Mars Express mission (2003- )</a:t>
            </a:r>
          </a:p>
        </p:txBody>
      </p:sp>
    </p:spTree>
    <p:extLst>
      <p:ext uri="{BB962C8B-B14F-4D97-AF65-F5344CB8AC3E}">
        <p14:creationId xmlns:p14="http://schemas.microsoft.com/office/powerpoint/2010/main" xmlns="" val="410242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905" y="0"/>
            <a:ext cx="11250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Probing H</a:t>
            </a:r>
            <a:r>
              <a:rPr lang="en-US" sz="3200" baseline="-25000" dirty="0"/>
              <a:t>2</a:t>
            </a:r>
            <a:r>
              <a:rPr lang="en-US" sz="3200" dirty="0"/>
              <a:t>O vs. altitude …supersaturation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6752F1C-A3E6-7A06-75AB-B5A6F0F98DD9}"/>
              </a:ext>
            </a:extLst>
          </p:cNvPr>
          <p:cNvSpPr txBox="1"/>
          <p:nvPr/>
        </p:nvSpPr>
        <p:spPr>
          <a:xfrm>
            <a:off x="2843740" y="5828381"/>
            <a:ext cx="559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Maltagliati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Montmessin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Fedorova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et al. (Science, 2011)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466DCB9-26EE-3182-7716-FD2C88FF7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7459" y="1642427"/>
            <a:ext cx="5344939" cy="371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5F02D1E1-BA2E-5D66-EFA9-99258BFA3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602" y="1642427"/>
            <a:ext cx="5344940" cy="371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EEBF554-9F5C-5C59-3C00-394616550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807" y="994021"/>
            <a:ext cx="6582385" cy="549629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5A19DEBB-8730-5A0C-AEE5-35654F4D9A3F}"/>
              </a:ext>
            </a:extLst>
          </p:cNvPr>
          <p:cNvGrpSpPr/>
          <p:nvPr/>
        </p:nvGrpSpPr>
        <p:grpSpPr>
          <a:xfrm>
            <a:off x="825041" y="1212683"/>
            <a:ext cx="5592418" cy="5104277"/>
            <a:chOff x="825041" y="1212683"/>
            <a:chExt cx="5592418" cy="5104277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xmlns="" id="{9E295922-EC6C-5C50-087A-2AFE8009F27F}"/>
                </a:ext>
              </a:extLst>
            </p:cNvPr>
            <p:cNvGrpSpPr/>
            <p:nvPr/>
          </p:nvGrpSpPr>
          <p:grpSpPr>
            <a:xfrm>
              <a:off x="825041" y="1212683"/>
              <a:ext cx="5592418" cy="5104277"/>
              <a:chOff x="659295" y="1398103"/>
              <a:chExt cx="5592418" cy="5104277"/>
            </a:xfrm>
          </p:grpSpPr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xmlns="" id="{7D1568A5-1340-63EC-3EE7-2D6EBE2D3531}"/>
                  </a:ext>
                </a:extLst>
              </p:cNvPr>
              <p:cNvSpPr txBox="1"/>
              <p:nvPr/>
            </p:nvSpPr>
            <p:spPr>
              <a:xfrm>
                <a:off x="659295" y="6133048"/>
                <a:ext cx="55924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alibri Light" panose="020F0302020204030204" pitchFamily="34" charset="0"/>
                    <a:cs typeface="Times New Roman" panose="02020603050405020304" pitchFamily="18" charset="0"/>
                  </a:rPr>
                  <a:t>Navarro et al. (JGR, 2014)</a:t>
                </a:r>
              </a:p>
            </p:txBody>
          </p:sp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xmlns="" id="{DD639205-EE7B-71EB-6A04-55B54B66FD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71" t="2654" r="52949" b="7985"/>
              <a:stretch/>
            </p:blipFill>
            <p:spPr>
              <a:xfrm>
                <a:off x="1093304" y="1398103"/>
                <a:ext cx="4724400" cy="4776812"/>
              </a:xfrm>
              <a:prstGeom prst="rect">
                <a:avLst/>
              </a:prstGeom>
            </p:spPr>
          </p:pic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EA7781A7-BF22-D304-7D6D-6368891B14DA}"/>
                  </a:ext>
                </a:extLst>
              </p:cNvPr>
              <p:cNvSpPr txBox="1"/>
              <p:nvPr/>
            </p:nvSpPr>
            <p:spPr>
              <a:xfrm>
                <a:off x="3675930" y="2077415"/>
                <a:ext cx="1702904" cy="830997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dirty="0">
                    <a:solidFill>
                      <a:schemeClr val="bg1"/>
                    </a:solidFill>
                  </a:rPr>
                  <a:t>Mars PCM </a:t>
                </a:r>
                <a:r>
                  <a:rPr lang="fr-FR" sz="1200" dirty="0" err="1">
                    <a:solidFill>
                      <a:schemeClr val="bg1"/>
                    </a:solidFill>
                  </a:rPr>
                  <a:t>predictions</a:t>
                </a:r>
                <a:r>
                  <a:rPr lang="fr-FR" sz="1200" dirty="0">
                    <a:solidFill>
                      <a:schemeClr val="bg1"/>
                    </a:solidFill>
                  </a:rPr>
                  <a:t> at SPICAM 2011 observation locations and local time</a:t>
                </a:r>
              </a:p>
            </p:txBody>
          </p:sp>
          <p:pic>
            <p:nvPicPr>
              <p:cNvPr id="11" name="Picture 4" descr="PPT - An introduction to the LMD Mars GCM PowerPoint Presentation, free  download - ID:9429896">
                <a:extLst>
                  <a:ext uri="{FF2B5EF4-FFF2-40B4-BE49-F238E27FC236}">
                    <a16:creationId xmlns:a16="http://schemas.microsoft.com/office/drawing/2014/main" xmlns="" id="{531FA2A5-DB9C-20A6-316E-5AFE391CF2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663" t="27304" r="45530" b="8208"/>
              <a:stretch/>
            </p:blipFill>
            <p:spPr bwMode="auto">
              <a:xfrm>
                <a:off x="3791932" y="3040060"/>
                <a:ext cx="1417754" cy="14049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8FCEA6A4-FD93-2D5C-B3E8-B164AAE46F48}"/>
                </a:ext>
              </a:extLst>
            </p:cNvPr>
            <p:cNvSpPr txBox="1"/>
            <p:nvPr/>
          </p:nvSpPr>
          <p:spPr>
            <a:xfrm>
              <a:off x="3411913" y="4391228"/>
              <a:ext cx="2232668" cy="95410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fr-FR" sz="1400" dirty="0" err="1">
                  <a:solidFill>
                    <a:schemeClr val="bg1"/>
                  </a:solidFill>
                </a:rPr>
                <a:t>Supersaturation</a:t>
              </a:r>
              <a:r>
                <a:rPr lang="fr-FR" sz="1400" dirty="0">
                  <a:solidFill>
                    <a:schemeClr val="bg1"/>
                  </a:solidFill>
                </a:rPr>
                <a:t> </a:t>
              </a:r>
              <a:r>
                <a:rPr lang="fr-FR" sz="1400" dirty="0" err="1">
                  <a:solidFill>
                    <a:schemeClr val="bg1"/>
                  </a:solidFill>
                </a:rPr>
                <a:t>caused</a:t>
              </a:r>
              <a:r>
                <a:rPr lang="fr-FR" sz="1400" dirty="0">
                  <a:solidFill>
                    <a:schemeClr val="bg1"/>
                  </a:solidFill>
                </a:rPr>
                <a:t> by (1) slow condensation vs. </a:t>
              </a:r>
              <a:r>
                <a:rPr lang="fr-FR" sz="1400" dirty="0" err="1">
                  <a:solidFill>
                    <a:schemeClr val="bg1"/>
                  </a:solidFill>
                </a:rPr>
                <a:t>T</a:t>
              </a:r>
              <a:r>
                <a:rPr lang="fr-FR" sz="1400" dirty="0">
                  <a:solidFill>
                    <a:schemeClr val="bg1"/>
                  </a:solidFill>
                </a:rPr>
                <a:t> change </a:t>
              </a:r>
              <a:br>
                <a:rPr lang="fr-FR" sz="1400" dirty="0">
                  <a:solidFill>
                    <a:schemeClr val="bg1"/>
                  </a:solidFill>
                </a:rPr>
              </a:br>
              <a:r>
                <a:rPr lang="fr-FR" sz="1400" dirty="0">
                  <a:solidFill>
                    <a:schemeClr val="bg1"/>
                  </a:solidFill>
                </a:rPr>
                <a:t>(2) </a:t>
              </a:r>
              <a:r>
                <a:rPr lang="fr-FR" sz="1400" dirty="0" err="1">
                  <a:solidFill>
                    <a:schemeClr val="bg1"/>
                  </a:solidFill>
                </a:rPr>
                <a:t>lack</a:t>
              </a:r>
              <a:r>
                <a:rPr lang="fr-FR" sz="1400" dirty="0">
                  <a:solidFill>
                    <a:schemeClr val="bg1"/>
                  </a:solidFill>
                </a:rPr>
                <a:t> of </a:t>
              </a:r>
              <a:r>
                <a:rPr lang="fr-FR" sz="1400" dirty="0" err="1">
                  <a:solidFill>
                    <a:schemeClr val="bg1"/>
                  </a:solidFill>
                </a:rPr>
                <a:t>dust</a:t>
              </a:r>
              <a:r>
                <a:rPr lang="fr-FR" sz="1400" dirty="0">
                  <a:solidFill>
                    <a:schemeClr val="bg1"/>
                  </a:solidFill>
                </a:rPr>
                <a:t> </a:t>
              </a:r>
              <a:r>
                <a:rPr lang="fr-FR" sz="1400" dirty="0" err="1">
                  <a:solidFill>
                    <a:schemeClr val="bg1"/>
                  </a:solidFill>
                </a:rPr>
                <a:t>nuclei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841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905" y="0"/>
            <a:ext cx="11250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Probing H</a:t>
            </a:r>
            <a:r>
              <a:rPr lang="en-US" sz="3200" baseline="-25000" dirty="0"/>
              <a:t>2</a:t>
            </a:r>
            <a:r>
              <a:rPr lang="en-US" sz="3200" dirty="0"/>
              <a:t>O vs. altitude…the high water case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6752F1C-A3E6-7A06-75AB-B5A6F0F98DD9}"/>
              </a:ext>
            </a:extLst>
          </p:cNvPr>
          <p:cNvSpPr txBox="1"/>
          <p:nvPr/>
        </p:nvSpPr>
        <p:spPr>
          <a:xfrm>
            <a:off x="3299791" y="6190106"/>
            <a:ext cx="559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Maltagliati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Montmessin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Korablev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et al. (Icarus, 2013)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EE109C6-53C6-2E42-82A6-56EC68814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73" y="1125741"/>
            <a:ext cx="6772253" cy="49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1049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7D784DD-752C-ED7F-8985-2C8B0C51167F}"/>
              </a:ext>
            </a:extLst>
          </p:cNvPr>
          <p:cNvSpPr/>
          <p:nvPr/>
        </p:nvSpPr>
        <p:spPr>
          <a:xfrm>
            <a:off x="6031505" y="1124535"/>
            <a:ext cx="5786265" cy="49881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905" y="0"/>
            <a:ext cx="11250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Probing H</a:t>
            </a:r>
            <a:r>
              <a:rPr lang="en-US" sz="3200" baseline="-25000" dirty="0"/>
              <a:t>2</a:t>
            </a:r>
            <a:r>
              <a:rPr lang="en-US" sz="3200" dirty="0"/>
              <a:t>O vs. altitude…the high water case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6752F1C-A3E6-7A06-75AB-B5A6F0F98DD9}"/>
              </a:ext>
            </a:extLst>
          </p:cNvPr>
          <p:cNvSpPr txBox="1"/>
          <p:nvPr/>
        </p:nvSpPr>
        <p:spPr>
          <a:xfrm>
            <a:off x="3299791" y="6190106"/>
            <a:ext cx="559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Maltagliati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Montmessin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Korablev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et al. (Icarus, 2013)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EE109C6-53C6-2E42-82A6-56EC6881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70"/>
          <a:stretch/>
        </p:blipFill>
        <p:spPr>
          <a:xfrm>
            <a:off x="2709874" y="1124535"/>
            <a:ext cx="3408484" cy="4988165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53DB0E0F-2A31-A1F4-0397-E566070DAF3D}"/>
              </a:ext>
            </a:extLst>
          </p:cNvPr>
          <p:cNvGrpSpPr/>
          <p:nvPr/>
        </p:nvGrpSpPr>
        <p:grpSpPr>
          <a:xfrm>
            <a:off x="6413737" y="1303792"/>
            <a:ext cx="4956943" cy="4104207"/>
            <a:chOff x="6105815" y="1557149"/>
            <a:chExt cx="4956943" cy="4104207"/>
          </a:xfrm>
          <a:solidFill>
            <a:schemeClr val="bg1"/>
          </a:solidFill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8C5B91BC-085C-30A8-D1F4-67962BF2B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630" y="1875283"/>
              <a:ext cx="4949128" cy="3786073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xmlns="" id="{B3112D9A-CAF0-895A-64A8-DFEACDFCC9F2}"/>
                </a:ext>
              </a:extLst>
            </p:cNvPr>
            <p:cNvGrpSpPr/>
            <p:nvPr/>
          </p:nvGrpSpPr>
          <p:grpSpPr>
            <a:xfrm>
              <a:off x="6105815" y="1557149"/>
              <a:ext cx="4135436" cy="3621529"/>
              <a:chOff x="6105815" y="1557149"/>
              <a:chExt cx="4135436" cy="3621529"/>
            </a:xfrm>
            <a:grpFill/>
          </p:grpSpPr>
          <p:sp>
            <p:nvSpPr>
              <p:cNvPr id="20" name="Line 12">
                <a:extLst>
                  <a:ext uri="{FF2B5EF4-FFF2-40B4-BE49-F238E27FC236}">
                    <a16:creationId xmlns:a16="http://schemas.microsoft.com/office/drawing/2014/main" xmlns="" id="{1CF8E63F-1D57-625B-D7A5-BBC1B79F9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127213" y="3850916"/>
                <a:ext cx="3349" cy="21207"/>
              </a:xfrm>
              <a:prstGeom prst="line">
                <a:avLst/>
              </a:prstGeom>
              <a:grp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1" name="Line 13">
                <a:extLst>
                  <a:ext uri="{FF2B5EF4-FFF2-40B4-BE49-F238E27FC236}">
                    <a16:creationId xmlns:a16="http://schemas.microsoft.com/office/drawing/2014/main" xmlns="" id="{62281874-FACA-292B-0888-0350966EA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773385" y="3759388"/>
                <a:ext cx="3348" cy="82598"/>
              </a:xfrm>
              <a:prstGeom prst="line">
                <a:avLst/>
              </a:prstGeom>
              <a:grp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2" name="Line 14">
                <a:extLst>
                  <a:ext uri="{FF2B5EF4-FFF2-40B4-BE49-F238E27FC236}">
                    <a16:creationId xmlns:a16="http://schemas.microsoft.com/office/drawing/2014/main" xmlns="" id="{A22ABFCA-6D21-E380-76C4-FC93C9FC8F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10237903" y="3125401"/>
                <a:ext cx="3348" cy="62506"/>
              </a:xfrm>
              <a:prstGeom prst="line">
                <a:avLst/>
              </a:prstGeom>
              <a:grp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3" name="Line 15">
                <a:extLst>
                  <a:ext uri="{FF2B5EF4-FFF2-40B4-BE49-F238E27FC236}">
                    <a16:creationId xmlns:a16="http://schemas.microsoft.com/office/drawing/2014/main" xmlns="" id="{2FC6D704-6EC6-24D8-3ABF-30C80A35E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964439" y="4000484"/>
                <a:ext cx="8930" cy="89295"/>
              </a:xfrm>
              <a:prstGeom prst="line">
                <a:avLst/>
              </a:prstGeom>
              <a:grp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4" name="Line 16">
                <a:extLst>
                  <a:ext uri="{FF2B5EF4-FFF2-40B4-BE49-F238E27FC236}">
                    <a16:creationId xmlns:a16="http://schemas.microsoft.com/office/drawing/2014/main" xmlns="" id="{53C4CD1A-B02D-FDEA-8767-6ABF29DD7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371750" y="2964670"/>
                <a:ext cx="56925" cy="0"/>
              </a:xfrm>
              <a:prstGeom prst="line">
                <a:avLst/>
              </a:prstGeom>
              <a:grp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5" name="Line 17">
                <a:extLst>
                  <a:ext uri="{FF2B5EF4-FFF2-40B4-BE49-F238E27FC236}">
                    <a16:creationId xmlns:a16="http://schemas.microsoft.com/office/drawing/2014/main" xmlns="" id="{6073890C-83B3-B5A1-8DCC-54B1DC1A2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9000062" y="4295153"/>
                <a:ext cx="85947" cy="5581"/>
              </a:xfrm>
              <a:prstGeom prst="line">
                <a:avLst/>
              </a:prstGeom>
              <a:grp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6" name="Line 18">
                <a:extLst>
                  <a:ext uri="{FF2B5EF4-FFF2-40B4-BE49-F238E27FC236}">
                    <a16:creationId xmlns:a16="http://schemas.microsoft.com/office/drawing/2014/main" xmlns="" id="{8BB5F822-1158-C961-BA3F-DDB0CE9C2A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098286" y="4652332"/>
                <a:ext cx="8930" cy="89295"/>
              </a:xfrm>
              <a:prstGeom prst="line">
                <a:avLst/>
              </a:prstGeom>
              <a:grpFill/>
              <a:ln w="38100" cap="flat">
                <a:solidFill>
                  <a:schemeClr val="tx1"/>
                </a:solidFill>
                <a:prstDash val="solid"/>
                <a:miter lim="800000"/>
                <a:headEnd type="stealth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609579"/>
                <a:endParaRPr lang="en-US" dirty="0">
                  <a:solidFill>
                    <a:prstClr val="black"/>
                  </a:solidFill>
                  <a:latin typeface="Calibri Light" panose="020F0302020204030204" pitchFamily="34" charset="0"/>
                  <a:cs typeface="Times New Roman"/>
                </a:endParaRPr>
              </a:p>
            </p:txBody>
          </p:sp>
          <p:sp>
            <p:nvSpPr>
              <p:cNvPr id="27" name="Rectangle 30">
                <a:extLst>
                  <a:ext uri="{FF2B5EF4-FFF2-40B4-BE49-F238E27FC236}">
                    <a16:creationId xmlns:a16="http://schemas.microsoft.com/office/drawing/2014/main" xmlns="" id="{337E8410-CAE1-67EF-BCDB-F0A55071D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5379" y="1557149"/>
                <a:ext cx="1897956" cy="523220"/>
              </a:xfrm>
              <a:prstGeom prst="rect">
                <a:avLst/>
              </a:prstGeom>
              <a:grp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pPr algn="ctr" defTabSz="609579"/>
                <a:r>
                  <a:rPr lang="en-US" sz="1700" dirty="0">
                    <a:solidFill>
                      <a:srgbClr val="FF0000"/>
                    </a:solidFill>
                    <a:latin typeface="Calibri Light" panose="020F0302020204030204" pitchFamily="34" charset="0"/>
                    <a:ea typeface="ＭＳ Ｐゴシック" charset="0"/>
                    <a:cs typeface="Times New Roman"/>
                    <a:sym typeface="Arial Bold" charset="0"/>
                  </a:rPr>
                  <a:t>Southern summer</a:t>
                </a:r>
              </a:p>
              <a:p>
                <a:pPr algn="ctr" defTabSz="609579"/>
                <a:r>
                  <a:rPr lang="en-US" sz="1700" dirty="0">
                    <a:solidFill>
                      <a:prstClr val="black"/>
                    </a:solidFill>
                    <a:latin typeface="Calibri Light" panose="020F0302020204030204" pitchFamily="34" charset="0"/>
                    <a:ea typeface="ＭＳ Ｐゴシック" charset="0"/>
                    <a:cs typeface="Times New Roman"/>
                    <a:sym typeface="Arial Bold" charset="0"/>
                  </a:rPr>
                  <a:t>(warmer and dustier)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C056E6C3-55CE-95CD-76DA-169B3F3CC066}"/>
                  </a:ext>
                </a:extLst>
              </p:cNvPr>
              <p:cNvSpPr/>
              <p:nvPr/>
            </p:nvSpPr>
            <p:spPr>
              <a:xfrm>
                <a:off x="6105815" y="2203001"/>
                <a:ext cx="647153" cy="297567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9" name="Picture 24">
            <a:extLst>
              <a:ext uri="{FF2B5EF4-FFF2-40B4-BE49-F238E27FC236}">
                <a16:creationId xmlns:a16="http://schemas.microsoft.com/office/drawing/2014/main" xmlns="" id="{B9325711-B70C-74DA-52A9-8B8B38C879A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51" t="9906" r="89677" b="3577"/>
          <a:stretch>
            <a:fillRect/>
          </a:stretch>
        </p:blipFill>
        <p:spPr bwMode="auto">
          <a:xfrm rot="16200000">
            <a:off x="8909078" y="3593976"/>
            <a:ext cx="486402" cy="378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" name="Rectangle 27">
            <a:extLst>
              <a:ext uri="{FF2B5EF4-FFF2-40B4-BE49-F238E27FC236}">
                <a16:creationId xmlns:a16="http://schemas.microsoft.com/office/drawing/2014/main" xmlns="" id="{0B430C51-8910-7E92-DFE5-31FEAB4B0AC5}"/>
              </a:ext>
            </a:extLst>
          </p:cNvPr>
          <p:cNvSpPr>
            <a:spLocks/>
          </p:cNvSpPr>
          <p:nvPr/>
        </p:nvSpPr>
        <p:spPr bwMode="auto">
          <a:xfrm>
            <a:off x="10746942" y="5540287"/>
            <a:ext cx="44611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609579"/>
            <a:r>
              <a:rPr lang="en-US" sz="14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200</a:t>
            </a: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197B95A2-FB96-6CC0-C54F-3E029B1F2EFB}"/>
              </a:ext>
            </a:extLst>
          </p:cNvPr>
          <p:cNvSpPr>
            <a:spLocks/>
          </p:cNvSpPr>
          <p:nvPr/>
        </p:nvSpPr>
        <p:spPr bwMode="auto">
          <a:xfrm>
            <a:off x="8203301" y="5733694"/>
            <a:ext cx="18226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 defTabSz="609579"/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0"/>
                <a:cs typeface="Times New Roman"/>
                <a:sym typeface="Arial Bold" charset="0"/>
              </a:rPr>
              <a:t>H</a:t>
            </a:r>
            <a:r>
              <a:rPr lang="en-US" sz="1400" baseline="-250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0"/>
                <a:cs typeface="Times New Roman"/>
                <a:sym typeface="Arial Bold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0"/>
                <a:cs typeface="Times New Roman"/>
                <a:sym typeface="Arial Bold" charset="0"/>
              </a:rPr>
              <a:t>O mixing ratio (</a:t>
            </a:r>
            <a:r>
              <a:rPr lang="en-US" sz="1400" dirty="0" err="1">
                <a:solidFill>
                  <a:prstClr val="black"/>
                </a:solidFill>
                <a:latin typeface="Calibri" panose="020F0502020204030204" pitchFamily="34" charset="0"/>
                <a:ea typeface="ＭＳ Ｐゴシック" charset="0"/>
                <a:cs typeface="Times New Roman"/>
                <a:sym typeface="Arial Bold" charset="0"/>
              </a:rPr>
              <a:t>ppmv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ＭＳ Ｐゴシック" charset="0"/>
                <a:cs typeface="Times New Roman"/>
                <a:sym typeface="Arial Bold" charset="0"/>
              </a:rPr>
              <a:t>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0ED35D4-C5E3-D9E1-4810-0B5730759551}"/>
              </a:ext>
            </a:extLst>
          </p:cNvPr>
          <p:cNvSpPr/>
          <p:nvPr/>
        </p:nvSpPr>
        <p:spPr>
          <a:xfrm>
            <a:off x="6479593" y="2151981"/>
            <a:ext cx="507223" cy="29335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9"/>
            <a:endParaRPr lang="en-US" sz="2400" b="1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xmlns="" id="{6C297974-F628-4DDE-5261-B4F0248EF13A}"/>
              </a:ext>
            </a:extLst>
          </p:cNvPr>
          <p:cNvSpPr>
            <a:spLocks/>
          </p:cNvSpPr>
          <p:nvPr/>
        </p:nvSpPr>
        <p:spPr bwMode="auto">
          <a:xfrm>
            <a:off x="6775414" y="3041373"/>
            <a:ext cx="2148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79"/>
            <a:r>
              <a:rPr lang="en-US" sz="13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40 </a:t>
            </a:r>
            <a:br>
              <a:rPr lang="en-US" sz="13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</a:br>
            <a:endParaRPr lang="en-US" sz="1300" b="1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Times New Roman"/>
              <a:sym typeface="Arial Bold" charset="0"/>
            </a:endParaRP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xmlns="" id="{AA183717-7C23-9DA8-E53E-2FADFA8688A7}"/>
              </a:ext>
            </a:extLst>
          </p:cNvPr>
          <p:cNvSpPr>
            <a:spLocks/>
          </p:cNvSpPr>
          <p:nvPr/>
        </p:nvSpPr>
        <p:spPr bwMode="auto">
          <a:xfrm>
            <a:off x="6775414" y="3996651"/>
            <a:ext cx="2148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79"/>
            <a:r>
              <a:rPr lang="en-US" sz="13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20 </a:t>
            </a:r>
            <a:br>
              <a:rPr lang="en-US" sz="13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</a:br>
            <a:endParaRPr lang="en-US" sz="1300" b="1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Times New Roman"/>
              <a:sym typeface="Arial Bold" charset="0"/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xmlns="" id="{49777DE2-9FAD-125C-A32B-2FBBD6C65D94}"/>
              </a:ext>
            </a:extLst>
          </p:cNvPr>
          <p:cNvSpPr>
            <a:spLocks/>
          </p:cNvSpPr>
          <p:nvPr/>
        </p:nvSpPr>
        <p:spPr bwMode="auto">
          <a:xfrm rot="16200000">
            <a:off x="6277994" y="3337940"/>
            <a:ext cx="9441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79"/>
            <a:r>
              <a:rPr lang="en-US" sz="13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Altitude (km) </a:t>
            </a:r>
            <a:br>
              <a:rPr lang="en-US" sz="13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</a:br>
            <a:endParaRPr lang="en-US" sz="1300" b="1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Times New Roman"/>
              <a:sym typeface="Arial Bold" charset="0"/>
            </a:endParaRP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xmlns="" id="{4E3C5A8C-596A-371B-33ED-C56EAE02C500}"/>
              </a:ext>
            </a:extLst>
          </p:cNvPr>
          <p:cNvSpPr>
            <a:spLocks/>
          </p:cNvSpPr>
          <p:nvPr/>
        </p:nvSpPr>
        <p:spPr bwMode="auto">
          <a:xfrm>
            <a:off x="6698749" y="1957475"/>
            <a:ext cx="2148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79"/>
            <a:r>
              <a:rPr lang="en-US" sz="13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60 </a:t>
            </a:r>
            <a:br>
              <a:rPr lang="en-US" sz="13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</a:br>
            <a:endParaRPr lang="en-US" sz="1300" b="1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Times New Roman"/>
              <a:sym typeface="Arial Bold" charset="0"/>
            </a:endParaRPr>
          </a:p>
        </p:txBody>
      </p:sp>
      <p:sp>
        <p:nvSpPr>
          <p:cNvPr id="40" name="Rectangle 26">
            <a:extLst>
              <a:ext uri="{FF2B5EF4-FFF2-40B4-BE49-F238E27FC236}">
                <a16:creationId xmlns:a16="http://schemas.microsoft.com/office/drawing/2014/main" xmlns="" id="{F90CA4CA-9E7C-41DD-C9BA-882408C4749E}"/>
              </a:ext>
            </a:extLst>
          </p:cNvPr>
          <p:cNvSpPr>
            <a:spLocks/>
          </p:cNvSpPr>
          <p:nvPr/>
        </p:nvSpPr>
        <p:spPr bwMode="auto">
          <a:xfrm>
            <a:off x="9272410" y="5541467"/>
            <a:ext cx="15709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79"/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50</a:t>
            </a:r>
          </a:p>
        </p:txBody>
      </p:sp>
      <p:sp>
        <p:nvSpPr>
          <p:cNvPr id="41" name="Rectangle 26">
            <a:extLst>
              <a:ext uri="{FF2B5EF4-FFF2-40B4-BE49-F238E27FC236}">
                <a16:creationId xmlns:a16="http://schemas.microsoft.com/office/drawing/2014/main" xmlns="" id="{77E576FF-1FDC-9CC2-6ADE-7E259B1BEB7C}"/>
              </a:ext>
            </a:extLst>
          </p:cNvPr>
          <p:cNvSpPr>
            <a:spLocks/>
          </p:cNvSpPr>
          <p:nvPr/>
        </p:nvSpPr>
        <p:spPr bwMode="auto">
          <a:xfrm>
            <a:off x="7236780" y="5585007"/>
            <a:ext cx="19396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609579"/>
            <a:r>
              <a:rPr lang="en-US" sz="12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0"/>
                <a:cs typeface="Times New Roman"/>
                <a:sym typeface="Arial Bold" charset="0"/>
              </a:rPr>
              <a:t>0.1</a:t>
            </a:r>
          </a:p>
        </p:txBody>
      </p:sp>
    </p:spTree>
    <p:extLst>
      <p:ext uri="{BB962C8B-B14F-4D97-AF65-F5344CB8AC3E}">
        <p14:creationId xmlns:p14="http://schemas.microsoft.com/office/powerpoint/2010/main" xmlns="" val="2896683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E3D262-CD4A-CC46-956B-06815DE6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01"/>
            <a:ext cx="10515600" cy="516009"/>
          </a:xfrm>
        </p:spPr>
        <p:txBody>
          <a:bodyPr>
            <a:normAutofit fontScale="90000"/>
          </a:bodyPr>
          <a:lstStyle/>
          <a:p>
            <a:r>
              <a:rPr lang="fr-FR" dirty="0"/>
              <a:t>At (</a:t>
            </a:r>
            <a:r>
              <a:rPr lang="fr-FR" dirty="0" err="1"/>
              <a:t>almost</a:t>
            </a:r>
            <a:r>
              <a:rPr lang="fr-FR" dirty="0"/>
              <a:t>) the </a:t>
            </a:r>
            <a:r>
              <a:rPr lang="fr-FR" dirty="0" err="1"/>
              <a:t>same</a:t>
            </a:r>
            <a:r>
              <a:rPr lang="fr-FR" dirty="0"/>
              <a:t> time…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7134F9E-CA54-2A42-814D-A2A32BDA9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70" y="1377834"/>
            <a:ext cx="5765717" cy="51721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1D136E0-55F4-1141-BCB5-DCC819875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887" y="1377834"/>
            <a:ext cx="5145525" cy="51721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2ADF9FA-A756-354E-9CA1-4D26ABD27DAC}"/>
              </a:ext>
            </a:extLst>
          </p:cNvPr>
          <p:cNvSpPr txBox="1"/>
          <p:nvPr/>
        </p:nvSpPr>
        <p:spPr>
          <a:xfrm>
            <a:off x="5694240" y="6206949"/>
            <a:ext cx="318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alibri Light" panose="020F0302020204030204" pitchFamily="34" charset="0"/>
              </a:rPr>
              <a:t>Chaffin</a:t>
            </a:r>
            <a:r>
              <a:rPr lang="fr-FR" b="1" dirty="0">
                <a:latin typeface="Calibri Light" panose="020F0302020204030204" pitchFamily="34" charset="0"/>
              </a:rPr>
              <a:t> et al. (GRL, 2014)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DEDD14BF-EDF9-7440-AA1B-3342ED2A450C}"/>
              </a:ext>
            </a:extLst>
          </p:cNvPr>
          <p:cNvSpPr txBox="1"/>
          <p:nvPr/>
        </p:nvSpPr>
        <p:spPr>
          <a:xfrm>
            <a:off x="204169" y="6206294"/>
            <a:ext cx="310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Calibri Light" panose="020F0302020204030204" pitchFamily="34" charset="0"/>
              </a:rPr>
              <a:t>Clarke et al. (GRL, 2014)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6AEF872-CCE2-F44C-9F27-FCC4E3E25665}"/>
              </a:ext>
            </a:extLst>
          </p:cNvPr>
          <p:cNvSpPr txBox="1"/>
          <p:nvPr/>
        </p:nvSpPr>
        <p:spPr>
          <a:xfrm>
            <a:off x="998290" y="2273863"/>
            <a:ext cx="292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Hubble </a:t>
            </a:r>
            <a:r>
              <a:rPr lang="fr-FR" sz="1600" b="1" dirty="0" err="1">
                <a:solidFill>
                  <a:schemeClr val="bg1"/>
                </a:solidFill>
              </a:rPr>
              <a:t>Space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Telescope</a:t>
            </a:r>
            <a:r>
              <a:rPr lang="fr-FR" sz="1600" b="1" dirty="0">
                <a:solidFill>
                  <a:schemeClr val="bg1"/>
                </a:solidFill>
              </a:rPr>
              <a:t> image</a:t>
            </a:r>
          </a:p>
          <a:p>
            <a:r>
              <a:rPr lang="fr-FR" sz="1600" b="1" dirty="0">
                <a:solidFill>
                  <a:schemeClr val="bg1"/>
                </a:solidFill>
              </a:rPr>
              <a:t>of Lyman-</a:t>
            </a:r>
            <a:r>
              <a:rPr lang="fr-FR" sz="1600" b="1" i="1" dirty="0">
                <a:solidFill>
                  <a:schemeClr val="bg1"/>
                </a:solidFill>
              </a:rPr>
              <a:t>α</a:t>
            </a:r>
            <a:r>
              <a:rPr lang="fr-FR" sz="1600" b="1" dirty="0">
                <a:solidFill>
                  <a:schemeClr val="bg1"/>
                </a:solidFill>
              </a:rPr>
              <a:t> </a:t>
            </a:r>
            <a:r>
              <a:rPr lang="fr-FR" sz="1600" b="1" dirty="0" err="1">
                <a:solidFill>
                  <a:schemeClr val="bg1"/>
                </a:solidFill>
              </a:rPr>
              <a:t>brightness</a:t>
            </a:r>
            <a:r>
              <a:rPr lang="fr-FR" sz="1600" b="1" dirty="0">
                <a:solidFill>
                  <a:schemeClr val="bg1"/>
                </a:solidFill>
              </a:rPr>
              <a:t> (</a:t>
            </a:r>
            <a:r>
              <a:rPr lang="fr-FR" sz="1600" b="1" dirty="0" err="1">
                <a:solidFill>
                  <a:schemeClr val="bg1"/>
                </a:solidFill>
              </a:rPr>
              <a:t>kR</a:t>
            </a:r>
            <a:r>
              <a:rPr lang="fr-FR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03314BDA-B3BE-FC47-9361-D5C779A1A4FC}"/>
              </a:ext>
            </a:extLst>
          </p:cNvPr>
          <p:cNvSpPr txBox="1"/>
          <p:nvPr/>
        </p:nvSpPr>
        <p:spPr>
          <a:xfrm>
            <a:off x="7016225" y="2166141"/>
            <a:ext cx="1294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Mars Express SPICAM</a:t>
            </a:r>
          </a:p>
        </p:txBody>
      </p:sp>
    </p:spTree>
    <p:extLst>
      <p:ext uri="{BB962C8B-B14F-4D97-AF65-F5344CB8AC3E}">
        <p14:creationId xmlns:p14="http://schemas.microsoft.com/office/powerpoint/2010/main" xmlns="" val="1841547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E3D262-CD4A-CC46-956B-06815DE6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01"/>
            <a:ext cx="10668996" cy="516009"/>
          </a:xfrm>
        </p:spPr>
        <p:txBody>
          <a:bodyPr>
            <a:normAutofit fontScale="90000"/>
          </a:bodyPr>
          <a:lstStyle/>
          <a:p>
            <a:pPr marL="223838"/>
            <a:r>
              <a:rPr lang="en-US" dirty="0"/>
              <a:t>The hydrogen paradigm shift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FB1D953-87A1-9540-8D1F-91B9C9EB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609"/>
            <a:ext cx="10515600" cy="5300545"/>
          </a:xfrm>
        </p:spPr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</a:pPr>
            <a:endParaRPr lang="en-US" sz="2000" dirty="0"/>
          </a:p>
          <a:p>
            <a:pPr algn="just">
              <a:lnSpc>
                <a:spcPct val="100000"/>
              </a:lnSpc>
            </a:pPr>
            <a:endParaRPr lang="en-US" sz="2000" dirty="0"/>
          </a:p>
          <a:p>
            <a:pPr algn="just"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FE7693B-EB15-3C47-92E0-78BAC75F9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764" y="1409699"/>
            <a:ext cx="6230999" cy="4731756"/>
          </a:xfrm>
          <a:prstGeom prst="rect">
            <a:avLst/>
          </a:prstGeom>
          <a:ln w="28575">
            <a:solidFill>
              <a:srgbClr val="DC383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E47EE0C3-D85D-3440-AEAE-787A88A98CD2}"/>
              </a:ext>
            </a:extLst>
          </p:cNvPr>
          <p:cNvSpPr txBox="1"/>
          <p:nvPr/>
        </p:nvSpPr>
        <p:spPr>
          <a:xfrm>
            <a:off x="296164" y="1409699"/>
            <a:ext cx="5316071" cy="47317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highlight>
                  <a:srgbClr val="FE3738"/>
                </a:highlight>
              </a:rPr>
              <a:t>70’s Paradigm</a:t>
            </a:r>
            <a:r>
              <a:rPr lang="en-US" sz="2000" dirty="0">
                <a:solidFill>
                  <a:schemeClr val="bg1"/>
                </a:solidFill>
              </a:rPr>
              <a:t>	Water escape is regulated by </a:t>
            </a:r>
            <a:r>
              <a:rPr lang="en-US" sz="2000" b="1" dirty="0">
                <a:solidFill>
                  <a:schemeClr val="bg1"/>
                </a:solidFill>
              </a:rPr>
              <a:t>the slow (&gt;years) formation and upward migration of H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where ion chemistry turns it into escaping H. </a:t>
            </a:r>
          </a:p>
          <a:p>
            <a:pPr algn="just"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en-US" sz="2000" dirty="0">
                <a:highlight>
                  <a:srgbClr val="C0C0C0"/>
                </a:highlight>
              </a:rPr>
              <a:t>Problem</a:t>
            </a:r>
            <a:r>
              <a:rPr lang="en-US" sz="2000" dirty="0">
                <a:solidFill>
                  <a:schemeClr val="bg1"/>
                </a:solidFill>
                <a:highlight>
                  <a:srgbClr val="C0C0C0"/>
                </a:highlight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	This scheme is not compatible with observed </a:t>
            </a:r>
            <a:r>
              <a:rPr lang="en-US" sz="2000" b="1" dirty="0">
                <a:solidFill>
                  <a:schemeClr val="bg1"/>
                </a:solidFill>
              </a:rPr>
              <a:t>rapid (weeks)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chemeClr val="bg1"/>
                </a:solidFill>
              </a:rPr>
              <a:t>changes of Mars’ hydrogen corona.</a:t>
            </a:r>
          </a:p>
          <a:p>
            <a:pPr algn="just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  <a:highlight>
                  <a:srgbClr val="266CB0"/>
                </a:highlight>
              </a:rPr>
              <a:t>New Paradigm</a:t>
            </a:r>
            <a:r>
              <a:rPr lang="en-US" sz="2000" dirty="0">
                <a:solidFill>
                  <a:schemeClr val="bg1"/>
                </a:solidFill>
              </a:rPr>
              <a:t>	 Southern spring &amp; summer induce </a:t>
            </a:r>
            <a:r>
              <a:rPr lang="en-US" sz="2000" b="1" dirty="0">
                <a:solidFill>
                  <a:schemeClr val="bg1"/>
                </a:solidFill>
              </a:rPr>
              <a:t>massive and rapid water propagation at high altitude (&gt;80 km), </a:t>
            </a:r>
            <a:r>
              <a:rPr lang="en-US" sz="2000" dirty="0">
                <a:solidFill>
                  <a:schemeClr val="bg1"/>
                </a:solidFill>
              </a:rPr>
              <a:t>leading to direct H production and deposition.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0C047E3-D9D7-9E47-8800-A73BD98A69C6}"/>
              </a:ext>
            </a:extLst>
          </p:cNvPr>
          <p:cNvSpPr txBox="1"/>
          <p:nvPr/>
        </p:nvSpPr>
        <p:spPr>
          <a:xfrm>
            <a:off x="8387522" y="980984"/>
            <a:ext cx="1456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</a:rPr>
              <a:t>Chaffin et al. (2021)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D0C85D4-ED26-D2BC-CE49-48C2B4765672}"/>
              </a:ext>
            </a:extLst>
          </p:cNvPr>
          <p:cNvSpPr txBox="1"/>
          <p:nvPr/>
        </p:nvSpPr>
        <p:spPr>
          <a:xfrm>
            <a:off x="5985338" y="5772124"/>
            <a:ext cx="385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Calibri Light" panose="020F0302020204030204" pitchFamily="34" charset="0"/>
              </a:rPr>
              <a:t>Chaffin</a:t>
            </a:r>
            <a:r>
              <a:rPr lang="fr-FR" b="1" dirty="0">
                <a:latin typeface="Calibri Light" panose="020F0302020204030204" pitchFamily="34" charset="0"/>
              </a:rPr>
              <a:t> et al. (Nature </a:t>
            </a:r>
            <a:r>
              <a:rPr lang="fr-FR" b="1" dirty="0" err="1">
                <a:latin typeface="Calibri Light" panose="020F0302020204030204" pitchFamily="34" charset="0"/>
              </a:rPr>
              <a:t>Geos</a:t>
            </a:r>
            <a:r>
              <a:rPr lang="fr-FR" b="1" dirty="0">
                <a:latin typeface="Calibri Light" panose="020F0302020204030204" pitchFamily="34" charset="0"/>
              </a:rPr>
              <a:t>, 2017)</a:t>
            </a:r>
          </a:p>
        </p:txBody>
      </p:sp>
    </p:spTree>
    <p:extLst>
      <p:ext uri="{BB962C8B-B14F-4D97-AF65-F5344CB8AC3E}">
        <p14:creationId xmlns:p14="http://schemas.microsoft.com/office/powerpoint/2010/main" xmlns="" val="51697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EB39DAA-6D35-565C-C0AC-768577B8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949" y="1850816"/>
            <a:ext cx="1281837" cy="7250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FEFC2B5-6777-1998-BBD7-144E89D92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26" y="1116667"/>
            <a:ext cx="1019313" cy="101931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E4B1272-92A3-405E-F800-4E81110DA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751" y="129875"/>
            <a:ext cx="918106" cy="101931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6D8F09A-D887-F5BF-9150-016A7884E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354" y="3077159"/>
            <a:ext cx="1257852" cy="125785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4EBA704-CA76-0A70-A8EC-36B145CBC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244" y="4140887"/>
            <a:ext cx="897022" cy="119624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B417E20-4595-14A0-E3EB-FE88622946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220" y="168133"/>
            <a:ext cx="986184" cy="9861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C6E2766F-0045-7EF8-E182-158AF24A2A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628" y="1874629"/>
            <a:ext cx="893418" cy="89341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A7B615F-DC0B-53B4-07CB-7A89691F108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0069" r="60208"/>
          <a:stretch/>
        </p:blipFill>
        <p:spPr>
          <a:xfrm>
            <a:off x="317519" y="3112396"/>
            <a:ext cx="795426" cy="109993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9FE2FA4-688B-7B27-AC89-83BC30CA4C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818" t="17867" r="30453" b="36854"/>
          <a:stretch/>
        </p:blipFill>
        <p:spPr>
          <a:xfrm>
            <a:off x="8404797" y="154628"/>
            <a:ext cx="1080052" cy="9640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FAA2AFC-F32A-6D18-8C0A-D27525E495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72365" y="1709532"/>
            <a:ext cx="1099931" cy="109993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95BB489-F6BF-11D3-EE69-612EF29EB6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883" y="5736939"/>
            <a:ext cx="795426" cy="79542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FA5EE95-26A3-F9D4-A63D-80675FDF5F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38533" y="2995031"/>
            <a:ext cx="910279" cy="91027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74EC7D11-EFD8-9DDE-ADDC-022393996A1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109" t="15641" r="11204" b="16341"/>
          <a:stretch/>
        </p:blipFill>
        <p:spPr>
          <a:xfrm>
            <a:off x="9800902" y="5348464"/>
            <a:ext cx="910279" cy="128862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2EDE758-9978-53CB-7EC0-E2933BDA3B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27931" y="2639987"/>
            <a:ext cx="1017337" cy="128862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F111EEE6-C8BD-A31D-FBDB-AD08A78685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8941" y="4469963"/>
            <a:ext cx="1019315" cy="101931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6725EF23-EDFA-552D-F0C5-C75CFE6AB2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89916" y="60137"/>
            <a:ext cx="1077291" cy="1077291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8FE00C64-4175-2758-A246-A6965D8D69C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5234" b="9068"/>
          <a:stretch/>
        </p:blipFill>
        <p:spPr>
          <a:xfrm>
            <a:off x="11133694" y="4212326"/>
            <a:ext cx="902965" cy="91027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A68815DF-F6D1-0E99-6D54-CA875D307F3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14482" y="5605348"/>
            <a:ext cx="1451114" cy="967409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6B5B02B7-73F0-3E78-B3B1-752F69D5466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8484" y="1106006"/>
            <a:ext cx="1064039" cy="1064039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64F96943-1FDC-E61C-6395-90337DDC928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6657" t="15724" r="54728" b="33805"/>
          <a:stretch/>
        </p:blipFill>
        <p:spPr>
          <a:xfrm>
            <a:off x="6311005" y="4832819"/>
            <a:ext cx="897023" cy="118666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xmlns="" id="{15603F8B-FDF6-497D-566A-5171A6887B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4040" y="5455257"/>
            <a:ext cx="1046369" cy="1046369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xmlns="" id="{3476ECA1-7ABD-C1DD-E5B2-C5185841BC2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75815" y="4276035"/>
            <a:ext cx="1099931" cy="1099931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xmlns="" id="{A0841198-9BC0-92AA-1BC1-ADC5F1C326C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36101" y="5472826"/>
            <a:ext cx="1099931" cy="1099931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xmlns="" id="{7EAFAD6D-E21E-356A-858E-E2D91C4255D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982200" y="3187195"/>
            <a:ext cx="918106" cy="1377160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xmlns="" id="{5820FF16-D6E9-5E3B-B34D-545BA70ED4C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28972" y="2024286"/>
            <a:ext cx="789527" cy="961889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xmlns="" id="{3532AC0C-7F38-14B5-651F-250E97D4E6A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0321" y="4626643"/>
            <a:ext cx="865690" cy="1167239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xmlns="" id="{38AE2545-55C5-DD78-F704-BB22991E08A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56516" y="1252791"/>
            <a:ext cx="2180478" cy="1226519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xmlns="" id="{1451413C-C2DD-C505-6EA9-CF881D8FF33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974369" y="762263"/>
            <a:ext cx="1113760" cy="1017234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xmlns="" id="{2E6C6FE0-0FBF-9247-C5EF-E5BE7DDA2A1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6515" y="176691"/>
            <a:ext cx="972306" cy="1461335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xmlns="" id="{622AF8E3-77F6-D7E6-A696-1D0A69C9F60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71858" y="50613"/>
            <a:ext cx="1323935" cy="992951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xmlns="" id="{9C47DE36-2CF5-CFBB-50DA-45DBE91B9FB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891434" y="4702349"/>
            <a:ext cx="927603" cy="1100483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xmlns="" id="{F12999BC-6C0E-C016-A496-E3479EBED6C3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l="41816" t="7292" r="23663" b="5315"/>
          <a:stretch/>
        </p:blipFill>
        <p:spPr>
          <a:xfrm>
            <a:off x="1378941" y="2913696"/>
            <a:ext cx="893417" cy="1413598"/>
          </a:xfrm>
          <a:prstGeom prst="rect">
            <a:avLst/>
          </a:prstGeom>
        </p:spPr>
      </p:pic>
      <p:pic>
        <p:nvPicPr>
          <p:cNvPr id="3074" name="Picture 2" descr="Lucio Baggio - Ingénieur de recherche - LATMOS Laboratoire ...">
            <a:extLst>
              <a:ext uri="{FF2B5EF4-FFF2-40B4-BE49-F238E27FC236}">
                <a16:creationId xmlns:a16="http://schemas.microsoft.com/office/drawing/2014/main" xmlns="" id="{7E3F4B77-6C56-D8AE-96C3-EF51FDBE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6042" y="1946564"/>
            <a:ext cx="1195141" cy="119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acer Abdanour Irbah - Ingénieur de Recherche - CNRS/LATMOS ...">
            <a:extLst>
              <a:ext uri="{FF2B5EF4-FFF2-40B4-BE49-F238E27FC236}">
                <a16:creationId xmlns:a16="http://schemas.microsoft.com/office/drawing/2014/main" xmlns="" id="{40B254C9-A45D-DCD9-01BE-F7AE3F181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69" t="8701" r="18675" b="12129"/>
          <a:stretch/>
        </p:blipFill>
        <p:spPr bwMode="auto">
          <a:xfrm>
            <a:off x="10853612" y="5264431"/>
            <a:ext cx="941686" cy="120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oger Yelle | Lunar and Planetary Laboratory &amp; Department of ...">
            <a:extLst>
              <a:ext uri="{FF2B5EF4-FFF2-40B4-BE49-F238E27FC236}">
                <a16:creationId xmlns:a16="http://schemas.microsoft.com/office/drawing/2014/main" xmlns="" id="{F51BF59E-8DF9-6921-892D-1A50E1A4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5746" y="243410"/>
            <a:ext cx="1010504" cy="12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ombinoscope et pages personnelles">
            <a:extLst>
              <a:ext uri="{FF2B5EF4-FFF2-40B4-BE49-F238E27FC236}">
                <a16:creationId xmlns:a16="http://schemas.microsoft.com/office/drawing/2014/main" xmlns="" id="{8F55AB4B-8ECF-3059-8679-B4FEAAC1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9507" y="5915825"/>
            <a:ext cx="1074883" cy="80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Michel Cabane : le robot martien Curiosity | Le blob, l'extra-média">
            <a:extLst>
              <a:ext uri="{FF2B5EF4-FFF2-40B4-BE49-F238E27FC236}">
                <a16:creationId xmlns:a16="http://schemas.microsoft.com/office/drawing/2014/main" xmlns="" id="{C7039405-7BB4-7736-5A17-7C3F4AC5C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703" t="452" r="20039" b="31864"/>
          <a:stretch/>
        </p:blipFill>
        <p:spPr bwMode="auto">
          <a:xfrm>
            <a:off x="3976886" y="5890633"/>
            <a:ext cx="884242" cy="85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Kristell PÉROT | Professor (Associate) | PhD | Chalmers University of  Technology, Göteborg | Department of Space Earth and Environment | Research  profile">
            <a:extLst>
              <a:ext uri="{FF2B5EF4-FFF2-40B4-BE49-F238E27FC236}">
                <a16:creationId xmlns:a16="http://schemas.microsoft.com/office/drawing/2014/main" xmlns="" id="{9FE2F26A-3811-1C61-2215-82C3A38F7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37" y="4325236"/>
            <a:ext cx="986473" cy="98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Elise KNUTSEN | Norwegian University of Science and Technology, Trondheim |  NTNU | Department of Physics | Research profile">
            <a:extLst>
              <a:ext uri="{FF2B5EF4-FFF2-40B4-BE49-F238E27FC236}">
                <a16:creationId xmlns:a16="http://schemas.microsoft.com/office/drawing/2014/main" xmlns="" id="{DCD20464-1482-8744-A06A-AFCE81FC8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5301" y="139121"/>
            <a:ext cx="995017" cy="99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93CB6716-9E81-51B9-AB44-20C64B33D896}"/>
              </a:ext>
            </a:extLst>
          </p:cNvPr>
          <p:cNvSpPr txBox="1"/>
          <p:nvPr/>
        </p:nvSpPr>
        <p:spPr>
          <a:xfrm>
            <a:off x="7220522" y="954880"/>
            <a:ext cx="637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G. Deprez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F9FAF3E-4106-4CF7-BC26-ACF7A0BF1F69}"/>
              </a:ext>
            </a:extLst>
          </p:cNvPr>
          <p:cNvSpPr txBox="1"/>
          <p:nvPr/>
        </p:nvSpPr>
        <p:spPr>
          <a:xfrm>
            <a:off x="6120204" y="940817"/>
            <a:ext cx="637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Braude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F3A83C8-968A-3DE1-B0B6-881767AAAB00}"/>
              </a:ext>
            </a:extLst>
          </p:cNvPr>
          <p:cNvSpPr txBox="1"/>
          <p:nvPr/>
        </p:nvSpPr>
        <p:spPr>
          <a:xfrm>
            <a:off x="10099050" y="1320490"/>
            <a:ext cx="6373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R.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Yelle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7F47077-1570-3B2C-DADA-2F14B06360FE}"/>
              </a:ext>
            </a:extLst>
          </p:cNvPr>
          <p:cNvSpPr txBox="1"/>
          <p:nvPr/>
        </p:nvSpPr>
        <p:spPr>
          <a:xfrm>
            <a:off x="8709476" y="264950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R.M. 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Haberle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592A6B6-5992-0E10-2527-1796B908DF23}"/>
              </a:ext>
            </a:extLst>
          </p:cNvPr>
          <p:cNvSpPr txBox="1"/>
          <p:nvPr/>
        </p:nvSpPr>
        <p:spPr>
          <a:xfrm>
            <a:off x="10231110" y="2956255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L.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Baggio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C3937C0-232B-2293-7E71-E86D5B1763A8}"/>
              </a:ext>
            </a:extLst>
          </p:cNvPr>
          <p:cNvSpPr txBox="1"/>
          <p:nvPr/>
        </p:nvSpPr>
        <p:spPr>
          <a:xfrm>
            <a:off x="9943333" y="4395703"/>
            <a:ext cx="910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Calibri" panose="020F0502020204030204" pitchFamily="34" charset="0"/>
              </a:rPr>
              <a:t>N.M.  Schneider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625CA29-2C08-87B9-D42D-6358B2113DB1}"/>
              </a:ext>
            </a:extLst>
          </p:cNvPr>
          <p:cNvSpPr txBox="1"/>
          <p:nvPr/>
        </p:nvSpPr>
        <p:spPr>
          <a:xfrm>
            <a:off x="11124874" y="4891773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Calibri" panose="020F0502020204030204" pitchFamily="34" charset="0"/>
              </a:rPr>
              <a:t>J. </a:t>
            </a:r>
            <a:r>
              <a:rPr lang="fr-FR" sz="900" dirty="0" err="1">
                <a:latin typeface="Calibri" panose="020F0502020204030204" pitchFamily="34" charset="0"/>
              </a:rPr>
              <a:t>Alday</a:t>
            </a:r>
            <a:endParaRPr lang="fr-FR" sz="900" dirty="0">
              <a:latin typeface="Calibri" panose="020F050202020403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C1143D91-EA57-CF1F-1079-5C428C1EAA00}"/>
              </a:ext>
            </a:extLst>
          </p:cNvPr>
          <p:cNvSpPr txBox="1"/>
          <p:nvPr/>
        </p:nvSpPr>
        <p:spPr>
          <a:xfrm>
            <a:off x="10900306" y="625016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J. 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Irbah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0349A22-4DD4-E42A-34EF-2E64655039EA}"/>
              </a:ext>
            </a:extLst>
          </p:cNvPr>
          <p:cNvSpPr txBox="1"/>
          <p:nvPr/>
        </p:nvSpPr>
        <p:spPr>
          <a:xfrm>
            <a:off x="9775970" y="640081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E.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Marcq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DE0A9C25-97C6-7F7E-85CA-9804720C0DD9}"/>
              </a:ext>
            </a:extLst>
          </p:cNvPr>
          <p:cNvSpPr txBox="1"/>
          <p:nvPr/>
        </p:nvSpPr>
        <p:spPr>
          <a:xfrm>
            <a:off x="7992899" y="6341925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J..T. Clarke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95939F0-9821-83FF-40F0-C7E798F985B2}"/>
              </a:ext>
            </a:extLst>
          </p:cNvPr>
          <p:cNvSpPr txBox="1"/>
          <p:nvPr/>
        </p:nvSpPr>
        <p:spPr>
          <a:xfrm>
            <a:off x="8860029" y="514846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M.S.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Chaffin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B6342D25-F23F-15F7-3869-12A9A0B60DA1}"/>
              </a:ext>
            </a:extLst>
          </p:cNvPr>
          <p:cNvSpPr txBox="1"/>
          <p:nvPr/>
        </p:nvSpPr>
        <p:spPr>
          <a:xfrm>
            <a:off x="6408269" y="5863025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L.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Maltagliati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CFF3072E-4695-189B-ABE6-89EE990AAA3B}"/>
              </a:ext>
            </a:extLst>
          </p:cNvPr>
          <p:cNvSpPr txBox="1"/>
          <p:nvPr/>
        </p:nvSpPr>
        <p:spPr>
          <a:xfrm>
            <a:off x="7357093" y="514846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Määttänen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E089E2F5-F7BA-BF06-EE9C-22A0091F0CB3}"/>
              </a:ext>
            </a:extLst>
          </p:cNvPr>
          <p:cNvSpPr txBox="1"/>
          <p:nvPr/>
        </p:nvSpPr>
        <p:spPr>
          <a:xfrm>
            <a:off x="7496132" y="3718866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Calibri" panose="020F0502020204030204" pitchFamily="34" charset="0"/>
              </a:rPr>
              <a:t>F. Forget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D1D9359A-835F-72D9-A294-19F21D27E154}"/>
              </a:ext>
            </a:extLst>
          </p:cNvPr>
          <p:cNvSpPr txBox="1"/>
          <p:nvPr/>
        </p:nvSpPr>
        <p:spPr>
          <a:xfrm>
            <a:off x="9164615" y="371555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D.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Belyaev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BD03A137-CD02-C959-323C-90D0F8B859F5}"/>
              </a:ext>
            </a:extLst>
          </p:cNvPr>
          <p:cNvSpPr txBox="1"/>
          <p:nvPr/>
        </p:nvSpPr>
        <p:spPr>
          <a:xfrm>
            <a:off x="7832828" y="231705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O.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Korablev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9C48B43C-E976-E031-2D83-ECEB311EFA10}"/>
              </a:ext>
            </a:extLst>
          </p:cNvPr>
          <p:cNvSpPr txBox="1"/>
          <p:nvPr/>
        </p:nvSpPr>
        <p:spPr>
          <a:xfrm>
            <a:off x="3196611" y="416487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Fedorova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027EE6BE-2BD3-060F-1789-9B50A753D405}"/>
              </a:ext>
            </a:extLst>
          </p:cNvPr>
          <p:cNvSpPr txBox="1"/>
          <p:nvPr/>
        </p:nvSpPr>
        <p:spPr>
          <a:xfrm>
            <a:off x="3853585" y="5659801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Encrenaz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2FC67CED-07C6-4FD7-98CA-65EB120E5211}"/>
              </a:ext>
            </a:extLst>
          </p:cNvPr>
          <p:cNvSpPr txBox="1"/>
          <p:nvPr/>
        </p:nvSpPr>
        <p:spPr>
          <a:xfrm>
            <a:off x="4985107" y="640486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M. Vals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A0C4BD71-9F29-AE99-27F0-66CF4EE42965}"/>
              </a:ext>
            </a:extLst>
          </p:cNvPr>
          <p:cNvSpPr txBox="1"/>
          <p:nvPr/>
        </p:nvSpPr>
        <p:spPr>
          <a:xfrm>
            <a:off x="3948116" y="6564902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M. Cabane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823E738D-202B-B6C0-BDE5-D978538195CA}"/>
              </a:ext>
            </a:extLst>
          </p:cNvPr>
          <p:cNvSpPr txBox="1"/>
          <p:nvPr/>
        </p:nvSpPr>
        <p:spPr>
          <a:xfrm>
            <a:off x="2632415" y="6547839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P. Rannou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63EF40B6-7D95-556C-2C46-284900AA65B1}"/>
              </a:ext>
            </a:extLst>
          </p:cNvPr>
          <p:cNvSpPr txBox="1"/>
          <p:nvPr/>
        </p:nvSpPr>
        <p:spPr>
          <a:xfrm>
            <a:off x="1509751" y="5337133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G. Lacombe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B1084545-0B51-7C26-4A9B-B4BD9C9621E0}"/>
              </a:ext>
            </a:extLst>
          </p:cNvPr>
          <p:cNvSpPr txBox="1"/>
          <p:nvPr/>
        </p:nvSpPr>
        <p:spPr>
          <a:xfrm>
            <a:off x="1410511" y="6319719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D.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Evdokimova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E0A69471-0A3C-B98B-57D5-C2A891212458}"/>
              </a:ext>
            </a:extLst>
          </p:cNvPr>
          <p:cNvSpPr txBox="1"/>
          <p:nvPr/>
        </p:nvSpPr>
        <p:spPr>
          <a:xfrm>
            <a:off x="4284364" y="834040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err="1">
                <a:latin typeface="Calibri" panose="020F0502020204030204" pitchFamily="34" charset="0"/>
              </a:rPr>
              <a:t>T</a:t>
            </a:r>
            <a:r>
              <a:rPr lang="fr-FR" sz="900" dirty="0">
                <a:latin typeface="Calibri" panose="020F0502020204030204" pitchFamily="34" charset="0"/>
              </a:rPr>
              <a:t>. Fouchet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xmlns="" id="{3D102976-595A-9CB4-6FF8-343E8D02B5E9}"/>
              </a:ext>
            </a:extLst>
          </p:cNvPr>
          <p:cNvSpPr txBox="1"/>
          <p:nvPr/>
        </p:nvSpPr>
        <p:spPr>
          <a:xfrm>
            <a:off x="3868569" y="2406207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Calibri" panose="020F0502020204030204" pitchFamily="34" charset="0"/>
              </a:rPr>
              <a:t>J.P. </a:t>
            </a:r>
            <a:r>
              <a:rPr lang="fr-FR" sz="900" dirty="0" err="1">
                <a:latin typeface="Calibri" panose="020F0502020204030204" pitchFamily="34" charset="0"/>
              </a:rPr>
              <a:t>Bibring</a:t>
            </a:r>
            <a:r>
              <a:rPr lang="fr-FR" sz="900" dirty="0">
                <a:latin typeface="Calibri" panose="020F0502020204030204" pitchFamily="34" charset="0"/>
              </a:rPr>
              <a:t>. 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5FFA1E58-9CAF-CBB8-9D8F-BE2DC061014F}"/>
              </a:ext>
            </a:extLst>
          </p:cNvPr>
          <p:cNvSpPr txBox="1"/>
          <p:nvPr/>
        </p:nvSpPr>
        <p:spPr>
          <a:xfrm>
            <a:off x="2351923" y="2785527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Calibri" panose="020F0502020204030204" pitchFamily="34" charset="0"/>
              </a:rPr>
              <a:t>A. </a:t>
            </a:r>
            <a:r>
              <a:rPr lang="fr-FR" sz="900" dirty="0" err="1">
                <a:latin typeface="Calibri" panose="020F0502020204030204" pitchFamily="34" charset="0"/>
              </a:rPr>
              <a:t>Spiga</a:t>
            </a:r>
            <a:endParaRPr lang="fr-FR" sz="900" dirty="0">
              <a:latin typeface="Calibri" panose="020F050202020403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xmlns="" id="{C50363A1-BFC3-EB74-2F89-E1DDE697BA76}"/>
              </a:ext>
            </a:extLst>
          </p:cNvPr>
          <p:cNvSpPr txBox="1"/>
          <p:nvPr/>
        </p:nvSpPr>
        <p:spPr>
          <a:xfrm>
            <a:off x="1302944" y="3624085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Calibri" panose="020F0502020204030204" pitchFamily="34" charset="0"/>
              </a:rPr>
              <a:t>B. </a:t>
            </a:r>
            <a:r>
              <a:rPr lang="fr-FR" sz="900" dirty="0" err="1">
                <a:latin typeface="Calibri" panose="020F0502020204030204" pitchFamily="34" charset="0"/>
              </a:rPr>
              <a:t>Gondet</a:t>
            </a:r>
            <a:endParaRPr lang="fr-FR" sz="900" dirty="0">
              <a:latin typeface="Calibri" panose="020F0502020204030204" pitchFamily="3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xmlns="" id="{7F5DF631-8BAB-97A8-AA2A-8EFC80E64BFF}"/>
              </a:ext>
            </a:extLst>
          </p:cNvPr>
          <p:cNvSpPr txBox="1"/>
          <p:nvPr/>
        </p:nvSpPr>
        <p:spPr>
          <a:xfrm>
            <a:off x="153775" y="5145134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K.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Perot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xmlns="" id="{71ADD37C-ECDB-FC59-3E1E-1256C2B02EE7}"/>
              </a:ext>
            </a:extLst>
          </p:cNvPr>
          <p:cNvSpPr txBox="1"/>
          <p:nvPr/>
        </p:nvSpPr>
        <p:spPr>
          <a:xfrm>
            <a:off x="162131" y="6356224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M.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Mayyasi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xmlns="" id="{7F9B3680-C2DB-FC25-B712-C3706118CC4F}"/>
              </a:ext>
            </a:extLst>
          </p:cNvPr>
          <p:cNvSpPr txBox="1"/>
          <p:nvPr/>
        </p:nvSpPr>
        <p:spPr>
          <a:xfrm>
            <a:off x="583950" y="2631496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A. Pottier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xmlns="" id="{4CADD3B2-F98E-2846-D406-F4764E6AEA1D}"/>
              </a:ext>
            </a:extLst>
          </p:cNvPr>
          <p:cNvSpPr txBox="1"/>
          <p:nvPr/>
        </p:nvSpPr>
        <p:spPr>
          <a:xfrm>
            <a:off x="241186" y="4030147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Reberac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xmlns="" id="{BB07B844-BCA9-2C6D-6EAC-75DA951E3DEA}"/>
              </a:ext>
            </a:extLst>
          </p:cNvPr>
          <p:cNvSpPr txBox="1"/>
          <p:nvPr/>
        </p:nvSpPr>
        <p:spPr>
          <a:xfrm>
            <a:off x="1514948" y="1908821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K. Olsen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B1A61CD8-53CE-BFB9-B779-8E0DAE08080E}"/>
              </a:ext>
            </a:extLst>
          </p:cNvPr>
          <p:cNvSpPr txBox="1"/>
          <p:nvPr/>
        </p:nvSpPr>
        <p:spPr>
          <a:xfrm>
            <a:off x="2538354" y="948702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E.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Knutsen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xmlns="" id="{E24B95A0-86FF-93AA-2C8D-C9117EA017D5}"/>
              </a:ext>
            </a:extLst>
          </p:cNvPr>
          <p:cNvSpPr txBox="1"/>
          <p:nvPr/>
        </p:nvSpPr>
        <p:spPr>
          <a:xfrm>
            <a:off x="474525" y="1454121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S. Maurice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xmlns="" id="{73DCC15C-5089-B943-0C51-6BEC075FEBAF}"/>
              </a:ext>
            </a:extLst>
          </p:cNvPr>
          <p:cNvSpPr txBox="1"/>
          <p:nvPr/>
        </p:nvSpPr>
        <p:spPr>
          <a:xfrm>
            <a:off x="1812170" y="127994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Piccialli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xmlns="" id="{8E339E93-3BC0-0213-8602-CB95FA7DB878}"/>
              </a:ext>
            </a:extLst>
          </p:cNvPr>
          <p:cNvSpPr txBox="1"/>
          <p:nvPr/>
        </p:nvSpPr>
        <p:spPr>
          <a:xfrm>
            <a:off x="11010093" y="1604412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S.R.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Rafkin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xmlns="" id="{B9653A66-F156-9A81-EA27-EEFF776169ED}"/>
              </a:ext>
            </a:extLst>
          </p:cNvPr>
          <p:cNvSpPr txBox="1"/>
          <p:nvPr/>
        </p:nvSpPr>
        <p:spPr>
          <a:xfrm>
            <a:off x="2680883" y="5605348"/>
            <a:ext cx="910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latin typeface="Calibri" panose="020F0502020204030204" pitchFamily="34" charset="0"/>
              </a:rPr>
              <a:t>S. </a:t>
            </a:r>
            <a:r>
              <a:rPr lang="fr-FR" sz="900" dirty="0" err="1">
                <a:latin typeface="Calibri" panose="020F0502020204030204" pitchFamily="34" charset="0"/>
              </a:rPr>
              <a:t>Lebonnois</a:t>
            </a:r>
            <a:endParaRPr lang="fr-FR" sz="900" dirty="0">
              <a:latin typeface="Calibri" panose="020F0502020204030204" pitchFamily="34" charset="0"/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xmlns="" id="{C9D906FB-08BE-C714-02C4-FB784326A791}"/>
              </a:ext>
            </a:extLst>
          </p:cNvPr>
          <p:cNvSpPr txBox="1"/>
          <p:nvPr/>
        </p:nvSpPr>
        <p:spPr>
          <a:xfrm>
            <a:off x="4338448" y="1947643"/>
            <a:ext cx="1004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L. Rossi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xmlns="" id="{9CE07436-A75E-639E-848A-9E74958B8ECD}"/>
              </a:ext>
            </a:extLst>
          </p:cNvPr>
          <p:cNvSpPr txBox="1"/>
          <p:nvPr/>
        </p:nvSpPr>
        <p:spPr>
          <a:xfrm>
            <a:off x="8575428" y="940817"/>
            <a:ext cx="10074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latin typeface="Calibri" panose="020F0502020204030204" pitchFamily="34" charset="0"/>
              </a:rPr>
              <a:t>A. </a:t>
            </a:r>
            <a:r>
              <a:rPr lang="fr-FR" sz="900" dirty="0" err="1">
                <a:solidFill>
                  <a:schemeClr val="bg1"/>
                </a:solidFill>
                <a:latin typeface="Calibri" panose="020F0502020204030204" pitchFamily="34" charset="0"/>
              </a:rPr>
              <a:t>Stcherbinine</a:t>
            </a:r>
            <a:endParaRPr lang="fr-FR" sz="9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1697B624-B88C-3309-C151-64D34C645D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8001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3" name="Image 72">
            <a:extLst>
              <a:ext uri="{FF2B5EF4-FFF2-40B4-BE49-F238E27FC236}">
                <a16:creationId xmlns:a16="http://schemas.microsoft.com/office/drawing/2014/main" xmlns="" id="{788672CE-BC9A-A04C-C6DD-CB8498F683F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571868" y="431297"/>
            <a:ext cx="7981651" cy="5986238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xmlns="" id="{2DAA9B14-8A21-1C13-8988-E59FFDECAF00}"/>
              </a:ext>
            </a:extLst>
          </p:cNvPr>
          <p:cNvSpPr txBox="1"/>
          <p:nvPr/>
        </p:nvSpPr>
        <p:spPr>
          <a:xfrm>
            <a:off x="1821312" y="2849488"/>
            <a:ext cx="2575688" cy="5232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5A72B1"/>
                </a:solidFill>
                <a:latin typeface="Brush Script MT" panose="03060802040406070304" pitchFamily="66" charset="77"/>
              </a:rPr>
              <a:t>To Martin…</a:t>
            </a:r>
          </a:p>
        </p:txBody>
      </p:sp>
    </p:spTree>
    <p:extLst>
      <p:ext uri="{BB962C8B-B14F-4D97-AF65-F5344CB8AC3E}">
        <p14:creationId xmlns:p14="http://schemas.microsoft.com/office/powerpoint/2010/main" xmlns="" val="24176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E3D262-CD4A-CC46-956B-06815DE6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863"/>
            <a:ext cx="10515600" cy="516009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Then</a:t>
            </a:r>
            <a:r>
              <a:rPr lang="fr-FR" dirty="0"/>
              <a:t> TGO </a:t>
            </a:r>
            <a:r>
              <a:rPr lang="fr-FR" dirty="0" err="1"/>
              <a:t>enters</a:t>
            </a:r>
            <a:r>
              <a:rPr lang="fr-FR" dirty="0"/>
              <a:t> the </a:t>
            </a:r>
            <a:r>
              <a:rPr lang="fr-FR" dirty="0" err="1"/>
              <a:t>game</a:t>
            </a:r>
            <a:r>
              <a:rPr lang="fr-FR" dirty="0"/>
              <a:t>…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8FE379FB-A112-5545-8A2E-2DD1774F191C}"/>
              </a:ext>
            </a:extLst>
          </p:cNvPr>
          <p:cNvSpPr txBox="1"/>
          <p:nvPr/>
        </p:nvSpPr>
        <p:spPr>
          <a:xfrm>
            <a:off x="704675" y="6370399"/>
            <a:ext cx="539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Fedorova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Montmessin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Korablev</a:t>
            </a:r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 et al. (Science, 2020)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1E5168D-6387-7E43-86AF-024EECBE1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48" y="1107911"/>
            <a:ext cx="6301777" cy="5208569"/>
          </a:xfrm>
          <a:prstGeom prst="rect">
            <a:avLst/>
          </a:prstGeom>
        </p:spPr>
      </p:pic>
      <p:pic>
        <p:nvPicPr>
          <p:cNvPr id="3074" name="Picture 2" descr="ESA - Premiers résultats de l'orbiteur d'étude des gaz à l'état de traces ( TGO) d'ExoMars">
            <a:extLst>
              <a:ext uri="{FF2B5EF4-FFF2-40B4-BE49-F238E27FC236}">
                <a16:creationId xmlns:a16="http://schemas.microsoft.com/office/drawing/2014/main" xmlns="" id="{4853AFC1-D578-65BB-D49B-EDC889C3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5082" y="2020698"/>
            <a:ext cx="5229138" cy="29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1671869-85AD-5FF4-1DF6-6C9CC3742C97}"/>
              </a:ext>
            </a:extLst>
          </p:cNvPr>
          <p:cNvSpPr txBox="1"/>
          <p:nvPr/>
        </p:nvSpPr>
        <p:spPr>
          <a:xfrm>
            <a:off x="7077511" y="4962088"/>
            <a:ext cx="466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 Light" panose="020F0302020204030204" pitchFamily="34" charset="0"/>
              </a:rPr>
              <a:t>ESA Trace Gas Orbiter mission (2016- 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71FE47-181C-1CDC-4EA1-530B59999032}"/>
              </a:ext>
            </a:extLst>
          </p:cNvPr>
          <p:cNvSpPr/>
          <p:nvPr/>
        </p:nvSpPr>
        <p:spPr>
          <a:xfrm>
            <a:off x="838200" y="5092117"/>
            <a:ext cx="5672667" cy="906011"/>
          </a:xfrm>
          <a:prstGeom prst="rect">
            <a:avLst/>
          </a:prstGeom>
          <a:solidFill>
            <a:schemeClr val="bg2">
              <a:alpha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09496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E3D262-CD4A-CC46-956B-06815DE6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05" y="551958"/>
            <a:ext cx="10515600" cy="516009"/>
          </a:xfrm>
        </p:spPr>
        <p:txBody>
          <a:bodyPr>
            <a:noAutofit/>
          </a:bodyPr>
          <a:lstStyle/>
          <a:p>
            <a:r>
              <a:rPr lang="fr-FR" sz="3200" dirty="0"/>
              <a:t>…and shows water to </a:t>
            </a:r>
            <a:r>
              <a:rPr lang="fr-FR" sz="3200" dirty="0" err="1"/>
              <a:t>be</a:t>
            </a:r>
            <a:r>
              <a:rPr lang="fr-FR" sz="3200" dirty="0"/>
              <a:t> </a:t>
            </a:r>
            <a:r>
              <a:rPr lang="fr-FR" sz="3200" dirty="0" err="1"/>
              <a:t>even</a:t>
            </a:r>
            <a:r>
              <a:rPr lang="fr-FR" sz="3200" dirty="0"/>
              <a:t> </a:t>
            </a:r>
            <a:r>
              <a:rPr lang="fr-FR" sz="3200" dirty="0" err="1"/>
              <a:t>higher</a:t>
            </a:r>
            <a:r>
              <a:rPr lang="fr-FR" sz="3200" dirty="0"/>
              <a:t> </a:t>
            </a:r>
            <a:r>
              <a:rPr lang="fr-FR" sz="3200" dirty="0" err="1"/>
              <a:t>than</a:t>
            </a:r>
            <a:r>
              <a:rPr lang="fr-FR" sz="3200" dirty="0"/>
              <a:t> MEX </a:t>
            </a:r>
            <a:r>
              <a:rPr lang="fr-FR" sz="3200" dirty="0" err="1"/>
              <a:t>showed</a:t>
            </a:r>
            <a:endParaRPr lang="fr-FR" sz="3200" dirty="0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xmlns="" id="{418F43FC-4252-6542-81BA-E08DB85D205B}"/>
              </a:ext>
            </a:extLst>
          </p:cNvPr>
          <p:cNvGrpSpPr/>
          <p:nvPr/>
        </p:nvGrpSpPr>
        <p:grpSpPr>
          <a:xfrm>
            <a:off x="961937" y="1602297"/>
            <a:ext cx="10268126" cy="4535310"/>
            <a:chOff x="1132513" y="2036142"/>
            <a:chExt cx="9608888" cy="410707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xmlns="" id="{6ACC7638-9EFF-9E20-37CC-5DCE6255DD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7" t="59451"/>
            <a:stretch/>
          </p:blipFill>
          <p:spPr>
            <a:xfrm>
              <a:off x="1132513" y="3555682"/>
              <a:ext cx="9608888" cy="2234351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2380C95A-3D28-52FC-C208-F948ABB654E2}"/>
                </a:ext>
              </a:extLst>
            </p:cNvPr>
            <p:cNvSpPr txBox="1"/>
            <p:nvPr/>
          </p:nvSpPr>
          <p:spPr>
            <a:xfrm>
              <a:off x="4007482" y="5808755"/>
              <a:ext cx="3858949" cy="334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>
                  <a:solidFill>
                    <a:schemeClr val="bg1"/>
                  </a:solidFill>
                  <a:latin typeface="Calibri Light" panose="020F0302020204030204" pitchFamily="34" charset="0"/>
                </a:rPr>
                <a:t>Belyaev</a:t>
              </a:r>
              <a:r>
                <a:rPr lang="fr-FR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 et al. (GRL, 2021)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3D0D28-50DE-47CD-A693-ED273AF204A8}"/>
                </a:ext>
              </a:extLst>
            </p:cNvPr>
            <p:cNvSpPr/>
            <p:nvPr/>
          </p:nvSpPr>
          <p:spPr>
            <a:xfrm>
              <a:off x="1568740" y="3710878"/>
              <a:ext cx="8313490" cy="419450"/>
            </a:xfrm>
            <a:prstGeom prst="rect">
              <a:avLst/>
            </a:prstGeom>
            <a:solidFill>
              <a:srgbClr val="FF0000">
                <a:alpha val="29000"/>
              </a:srgbClr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xmlns="" id="{A64A4F3F-999A-CB57-CEFE-2EB36DD4AA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27" b="72479"/>
            <a:stretch/>
          </p:blipFill>
          <p:spPr>
            <a:xfrm>
              <a:off x="1132514" y="2036142"/>
              <a:ext cx="9608887" cy="1516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954237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FC83E68-BBB8-0B72-0F39-A2080E90ADFB}"/>
              </a:ext>
            </a:extLst>
          </p:cNvPr>
          <p:cNvSpPr/>
          <p:nvPr/>
        </p:nvSpPr>
        <p:spPr>
          <a:xfrm>
            <a:off x="66906" y="1564559"/>
            <a:ext cx="11987561" cy="46281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196EA64-59EE-2240-ABE5-5D49F920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95"/>
          <a:stretch/>
        </p:blipFill>
        <p:spPr>
          <a:xfrm>
            <a:off x="1148574" y="1564560"/>
            <a:ext cx="10772075" cy="46281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E3D262-CD4A-CC46-956B-06815DE6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62" y="421627"/>
            <a:ext cx="10515600" cy="516009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…</a:t>
            </a:r>
            <a:r>
              <a:rPr lang="fr-FR" sz="2800" dirty="0" err="1">
                <a:solidFill>
                  <a:schemeClr val="bg1"/>
                </a:solidFill>
              </a:rPr>
              <a:t>while</a:t>
            </a:r>
            <a:r>
              <a:rPr lang="fr-FR" sz="2800" dirty="0">
                <a:solidFill>
                  <a:schemeClr val="bg1"/>
                </a:solidFill>
              </a:rPr>
              <a:t> MAVEN &amp; TGO </a:t>
            </a:r>
            <a:r>
              <a:rPr lang="fr-FR" sz="2800" dirty="0" err="1">
                <a:solidFill>
                  <a:schemeClr val="bg1"/>
                </a:solidFill>
              </a:rPr>
              <a:t>demonstrate</a:t>
            </a:r>
            <a:r>
              <a:rPr lang="fr-FR" sz="2800" dirty="0">
                <a:solidFill>
                  <a:schemeClr val="bg1"/>
                </a:solidFill>
              </a:rPr>
              <a:t> the </a:t>
            </a:r>
            <a:r>
              <a:rPr lang="fr-FR" sz="2800" dirty="0" err="1">
                <a:solidFill>
                  <a:schemeClr val="bg1"/>
                </a:solidFill>
              </a:rPr>
              <a:t>tight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link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between</a:t>
            </a:r>
            <a:r>
              <a:rPr lang="fr-FR" sz="2800" dirty="0">
                <a:solidFill>
                  <a:schemeClr val="bg1"/>
                </a:solidFill>
              </a:rPr>
              <a:t> H and H</a:t>
            </a:r>
            <a:r>
              <a:rPr lang="fr-FR" sz="2800" baseline="-25000" dirty="0">
                <a:solidFill>
                  <a:schemeClr val="bg1"/>
                </a:solidFill>
              </a:rPr>
              <a:t>2</a:t>
            </a:r>
            <a:r>
              <a:rPr lang="fr-FR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C7067FF5-3035-E4FA-32CF-1985CFAC50D0}"/>
              </a:ext>
            </a:extLst>
          </p:cNvPr>
          <p:cNvSpPr txBox="1"/>
          <p:nvPr/>
        </p:nvSpPr>
        <p:spPr>
          <a:xfrm>
            <a:off x="4254621" y="6251707"/>
            <a:ext cx="3858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Chaffin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(Nature </a:t>
            </a:r>
            <a:r>
              <a:rPr lang="fr-FR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2021)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425951D-AC6E-13FD-21F6-DFCF4F626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05" y="4384721"/>
            <a:ext cx="613570" cy="141593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34B3865-AC40-0A17-F991-6639B8D1C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89" y="2864571"/>
            <a:ext cx="1111402" cy="11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727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E3D262-CD4A-CC46-956B-06815DE6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01"/>
            <a:ext cx="10515600" cy="516009"/>
          </a:xfrm>
        </p:spPr>
        <p:txBody>
          <a:bodyPr>
            <a:normAutofit fontScale="90000"/>
          </a:bodyPr>
          <a:lstStyle/>
          <a:p>
            <a:r>
              <a:rPr lang="fr-FR" dirty="0"/>
              <a:t>In </a:t>
            </a:r>
            <a:r>
              <a:rPr lang="fr-FR" dirty="0" err="1"/>
              <a:t>summary</a:t>
            </a:r>
            <a:r>
              <a:rPr lang="fr-FR" dirty="0"/>
              <a:t>….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D7825C5-BEDE-EA4B-AE8D-F66B35DD25D6}"/>
              </a:ext>
            </a:extLst>
          </p:cNvPr>
          <p:cNvSpPr txBox="1"/>
          <p:nvPr/>
        </p:nvSpPr>
        <p:spPr>
          <a:xfrm>
            <a:off x="212520" y="1542506"/>
            <a:ext cx="7712280" cy="4862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There is likely no topic of Mars' atmosphere and climate as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the Water Cycle 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that has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progressed so much since 2000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This research has benefited from an exceptionally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dense period of Mars exploration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, with missions equipped to carry out an almost continuous survey of water in almost all its forms (gas, ice) and its by-products (hydrogen);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We haven’t yet reached full closure (regolith, polar nights), but all of its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major mechanisms have been identified and characterized thanks to the development and use of 3D climate models 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;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The water cycle illustrates how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Mars’ atmosphere 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(troposphere to exosphere)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behaves as a single entity 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capable of carrying gases from the surface to space in just a few days or weeks,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offering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hydrogen/water a highway to space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, with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long-term implication 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for the water loss and the </a:t>
            </a:r>
            <a:r>
              <a:rPr lang="en-US" sz="2000" dirty="0">
                <a:solidFill>
                  <a:srgbClr val="00B0F0"/>
                </a:solidFill>
                <a:latin typeface="Calibri Light" panose="020F0302020204030204" pitchFamily="34" charset="0"/>
              </a:rPr>
              <a:t>drying up of Mars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.</a:t>
            </a:r>
          </a:p>
        </p:txBody>
      </p:sp>
      <p:pic>
        <p:nvPicPr>
          <p:cNvPr id="4098" name="Picture 2" descr="The Mars Exploration Family Portrait | The Planetary Society">
            <a:extLst>
              <a:ext uri="{FF2B5EF4-FFF2-40B4-BE49-F238E27FC236}">
                <a16:creationId xmlns:a16="http://schemas.microsoft.com/office/drawing/2014/main" xmlns="" id="{A785E781-F9FE-E177-557C-590861436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4" t="15395" r="54614" b="6244"/>
          <a:stretch/>
        </p:blipFill>
        <p:spPr bwMode="auto">
          <a:xfrm>
            <a:off x="8577943" y="617178"/>
            <a:ext cx="3593967" cy="607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8DB5FEF-76CB-CA25-8494-451BD45098D7}"/>
              </a:ext>
            </a:extLst>
          </p:cNvPr>
          <p:cNvSpPr txBox="1"/>
          <p:nvPr/>
        </p:nvSpPr>
        <p:spPr>
          <a:xfrm>
            <a:off x="9796386" y="6427613"/>
            <a:ext cx="8305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  <a:latin typeface="Calibri" panose="020F0502020204030204" pitchFamily="34" charset="0"/>
              </a:rPr>
              <a:t>Credit</a:t>
            </a:r>
            <a:r>
              <a:rPr lang="fr-FR" sz="1100" dirty="0">
                <a:solidFill>
                  <a:schemeClr val="bg1"/>
                </a:solidFill>
                <a:latin typeface="Calibri" panose="020F0502020204030204" pitchFamily="34" charset="0"/>
              </a:rPr>
              <a:t>: ESA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13D2DA1-1086-F76A-1816-500562898561}"/>
              </a:ext>
            </a:extLst>
          </p:cNvPr>
          <p:cNvSpPr txBox="1"/>
          <p:nvPr/>
        </p:nvSpPr>
        <p:spPr>
          <a:xfrm>
            <a:off x="8577943" y="422439"/>
            <a:ext cx="3145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Mars exploration: </a:t>
            </a:r>
          </a:p>
          <a:p>
            <a:r>
              <a:rPr lang="fr-FR" dirty="0">
                <a:solidFill>
                  <a:schemeClr val="bg1"/>
                </a:solidFill>
              </a:rPr>
              <a:t>20 </a:t>
            </a:r>
            <a:r>
              <a:rPr lang="fr-FR" dirty="0" err="1">
                <a:solidFill>
                  <a:schemeClr val="bg1"/>
                </a:solidFill>
              </a:rPr>
              <a:t>years</a:t>
            </a:r>
            <a:r>
              <a:rPr lang="fr-FR" dirty="0">
                <a:solidFill>
                  <a:schemeClr val="bg1"/>
                </a:solidFill>
              </a:rPr>
              <a:t> of missions</a:t>
            </a:r>
          </a:p>
        </p:txBody>
      </p:sp>
    </p:spTree>
    <p:extLst>
      <p:ext uri="{BB962C8B-B14F-4D97-AF65-F5344CB8AC3E}">
        <p14:creationId xmlns:p14="http://schemas.microsoft.com/office/powerpoint/2010/main" xmlns="" val="2906430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1693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3D90E37-C79C-D57D-5BD3-151F116D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Water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..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189292C-6ECF-BDEC-11D0-3A0F6E3C2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estimate</a:t>
            </a:r>
            <a:r>
              <a:rPr lang="fr-FR" dirty="0"/>
              <a:t> of </a:t>
            </a:r>
            <a:r>
              <a:rPr lang="fr-FR" dirty="0" err="1"/>
              <a:t>Hydrogen</a:t>
            </a:r>
            <a:r>
              <a:rPr lang="fr-FR" dirty="0"/>
              <a:t> </a:t>
            </a:r>
            <a:r>
              <a:rPr lang="fr-FR" dirty="0" err="1"/>
              <a:t>lost</a:t>
            </a:r>
            <a:r>
              <a:rPr lang="fr-FR" dirty="0"/>
              <a:t> to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present-day</a:t>
            </a:r>
            <a:r>
              <a:rPr lang="fr-FR" dirty="0"/>
              <a:t> rates </a:t>
            </a:r>
            <a:r>
              <a:rPr lang="fr-FR" sz="2000" dirty="0"/>
              <a:t>(</a:t>
            </a:r>
            <a:r>
              <a:rPr lang="fr-FR" sz="2000" dirty="0" err="1"/>
              <a:t>Jakosky</a:t>
            </a:r>
            <a:r>
              <a:rPr lang="fr-FR" sz="2000" dirty="0"/>
              <a:t> et al., </a:t>
            </a:r>
            <a:r>
              <a:rPr lang="fr-FR" sz="2000" dirty="0" err="1"/>
              <a:t>Icarus</a:t>
            </a:r>
            <a:r>
              <a:rPr lang="fr-FR" sz="2000" dirty="0"/>
              <a:t>, 2018)</a:t>
            </a:r>
            <a:r>
              <a:rPr lang="fr-FR" dirty="0"/>
              <a:t>:</a:t>
            </a:r>
          </a:p>
          <a:p>
            <a:pPr lvl="1"/>
            <a:r>
              <a:rPr lang="fr-FR" dirty="0"/>
              <a:t>1-10 × 10</a:t>
            </a:r>
            <a:r>
              <a:rPr lang="fr-FR" baseline="30000" dirty="0"/>
              <a:t>26</a:t>
            </a:r>
            <a:r>
              <a:rPr lang="fr-FR" dirty="0"/>
              <a:t> atoms.s</a:t>
            </a:r>
            <a:r>
              <a:rPr lang="fr-FR" baseline="30000" dirty="0"/>
              <a:t>-1</a:t>
            </a:r>
          </a:p>
          <a:p>
            <a:pPr lvl="1"/>
            <a:r>
              <a:rPr lang="fr-FR" dirty="0"/>
              <a:t>Mars loses the </a:t>
            </a:r>
            <a:r>
              <a:rPr lang="fr-FR" dirty="0" err="1"/>
              <a:t>equivalent</a:t>
            </a:r>
            <a:r>
              <a:rPr lang="fr-FR" dirty="0"/>
              <a:t> of 2 </a:t>
            </a:r>
            <a:r>
              <a:rPr lang="fr-FR" dirty="0" err="1"/>
              <a:t>pr</a:t>
            </a:r>
            <a:r>
              <a:rPr lang="fr-FR" dirty="0"/>
              <a:t>-nm / </a:t>
            </a:r>
            <a:r>
              <a:rPr lang="fr-FR" dirty="0" err="1"/>
              <a:t>year</a:t>
            </a:r>
            <a:endParaRPr lang="fr-FR" dirty="0"/>
          </a:p>
          <a:p>
            <a:pPr lvl="1"/>
            <a:r>
              <a:rPr lang="fr-FR" dirty="0"/>
              <a:t>It </a:t>
            </a:r>
            <a:r>
              <a:rPr lang="fr-FR" dirty="0" err="1"/>
              <a:t>takes</a:t>
            </a:r>
            <a:r>
              <a:rPr lang="fr-FR" dirty="0"/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fr-FR" dirty="0"/>
              <a:t>3 000 to 30 000  </a:t>
            </a:r>
            <a:r>
              <a:rPr lang="fr-FR" dirty="0" err="1"/>
              <a:t>yr</a:t>
            </a:r>
            <a:r>
              <a:rPr lang="fr-FR" dirty="0"/>
              <a:t> to </a:t>
            </a:r>
            <a:r>
              <a:rPr lang="fr-FR" dirty="0" err="1"/>
              <a:t>replenish</a:t>
            </a:r>
            <a:r>
              <a:rPr lang="fr-FR" dirty="0"/>
              <a:t> the global </a:t>
            </a:r>
            <a:r>
              <a:rPr lang="fr-FR" dirty="0" err="1"/>
              <a:t>average</a:t>
            </a:r>
            <a:r>
              <a:rPr lang="fr-FR" dirty="0"/>
              <a:t> of 10 </a:t>
            </a:r>
            <a:r>
              <a:rPr lang="fr-FR" dirty="0" err="1"/>
              <a:t>pr</a:t>
            </a:r>
            <a:r>
              <a:rPr lang="fr-FR" dirty="0"/>
              <a:t>-μm </a:t>
            </a:r>
          </a:p>
          <a:p>
            <a:pPr lvl="1"/>
            <a:endParaRPr lang="fr-FR" dirty="0"/>
          </a:p>
          <a:p>
            <a:pPr marL="352425" lvl="1" indent="-342900"/>
            <a:r>
              <a:rPr lang="fr-FR" dirty="0"/>
              <a:t>Once </a:t>
            </a:r>
            <a:r>
              <a:rPr lang="fr-FR" dirty="0" err="1"/>
              <a:t>integrated</a:t>
            </a:r>
            <a:r>
              <a:rPr lang="fr-FR" dirty="0"/>
              <a:t> over 4.2 </a:t>
            </a:r>
            <a:r>
              <a:rPr lang="fr-FR" dirty="0" err="1"/>
              <a:t>Gyr</a:t>
            </a:r>
            <a:r>
              <a:rPr lang="fr-FR" dirty="0"/>
              <a:t>, </a:t>
            </a:r>
            <a:r>
              <a:rPr lang="fr-FR" dirty="0" err="1"/>
              <a:t>loss</a:t>
            </a:r>
            <a:r>
              <a:rPr lang="fr-FR" dirty="0"/>
              <a:t> to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 </a:t>
            </a:r>
            <a:r>
              <a:rPr lang="fr-FR" dirty="0" err="1"/>
              <a:t>equivalent</a:t>
            </a:r>
            <a:r>
              <a:rPr lang="fr-FR" dirty="0"/>
              <a:t> to a global layer of </a:t>
            </a:r>
            <a:r>
              <a:rPr lang="fr-FR" dirty="0" err="1"/>
              <a:t>liquid</a:t>
            </a:r>
            <a:r>
              <a:rPr lang="fr-FR" dirty="0"/>
              <a:t> water of 25 m</a:t>
            </a:r>
          </a:p>
          <a:p>
            <a:pPr marL="352425" lvl="1" indent="-342900"/>
            <a:endParaRPr lang="fr-FR" baseline="30000" dirty="0"/>
          </a:p>
          <a:p>
            <a:pPr marL="352425" lvl="1" indent="-342900"/>
            <a:r>
              <a:rPr lang="fr-FR" dirty="0" err="1"/>
              <a:t>However</a:t>
            </a:r>
            <a:r>
              <a:rPr lang="fr-FR" dirty="0"/>
              <a:t>, Mars has </a:t>
            </a:r>
            <a:r>
              <a:rPr lang="fr-FR" dirty="0" err="1"/>
              <a:t>spent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of </a:t>
            </a:r>
            <a:r>
              <a:rPr lang="fr-FR" dirty="0" err="1"/>
              <a:t>its</a:t>
            </a:r>
            <a:r>
              <a:rPr lang="fr-FR" dirty="0"/>
              <a:t> time </a:t>
            </a:r>
            <a:r>
              <a:rPr lang="fr-FR" dirty="0" err="1"/>
              <a:t>with</a:t>
            </a:r>
            <a:r>
              <a:rPr lang="fr-FR" dirty="0"/>
              <a:t> an </a:t>
            </a:r>
            <a:r>
              <a:rPr lang="fr-FR" dirty="0" err="1"/>
              <a:t>obliquity</a:t>
            </a:r>
            <a:r>
              <a:rPr lang="fr-FR" dirty="0"/>
              <a:t> of 41.8° (</a:t>
            </a:r>
            <a:r>
              <a:rPr lang="fr-FR" dirty="0" err="1"/>
              <a:t>Laskar</a:t>
            </a:r>
            <a:r>
              <a:rPr lang="fr-FR" dirty="0"/>
              <a:t>, </a:t>
            </a:r>
            <a:r>
              <a:rPr lang="fr-FR" dirty="0" err="1"/>
              <a:t>Icarus</a:t>
            </a:r>
            <a:r>
              <a:rPr lang="fr-FR" dirty="0"/>
              <a:t>,  2004) </a:t>
            </a:r>
            <a:r>
              <a:rPr lang="fr-FR" dirty="0" err="1"/>
              <a:t>that</a:t>
            </a:r>
            <a:r>
              <a:rPr lang="fr-FR" dirty="0"/>
              <a:t> 3D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predict</a:t>
            </a:r>
            <a:r>
              <a:rPr lang="fr-FR" dirty="0"/>
              <a:t> to host 10 to 100 times more water </a:t>
            </a:r>
            <a:r>
              <a:rPr lang="fr-FR" dirty="0" err="1"/>
              <a:t>vapor</a:t>
            </a:r>
            <a:r>
              <a:rPr lang="fr-FR" dirty="0"/>
              <a:t> (</a:t>
            </a:r>
            <a:r>
              <a:rPr lang="fr-FR" dirty="0" err="1"/>
              <a:t>Levrard</a:t>
            </a:r>
            <a:r>
              <a:rPr lang="fr-FR" dirty="0"/>
              <a:t> et al., 2004, 2007; Forget et al., 2006), </a:t>
            </a:r>
            <a:r>
              <a:rPr lang="fr-FR" dirty="0" err="1"/>
              <a:t>likely</a:t>
            </a:r>
            <a:r>
              <a:rPr lang="fr-FR" dirty="0"/>
              <a:t> </a:t>
            </a:r>
            <a:r>
              <a:rPr lang="fr-FR" dirty="0" err="1"/>
              <a:t>enhancing</a:t>
            </a:r>
            <a:r>
              <a:rPr lang="fr-FR" dirty="0"/>
              <a:t> </a:t>
            </a:r>
            <a:r>
              <a:rPr lang="fr-FR" dirty="0" err="1"/>
              <a:t>hydrogen</a:t>
            </a:r>
            <a:r>
              <a:rPr lang="fr-FR" dirty="0"/>
              <a:t> </a:t>
            </a:r>
            <a:r>
              <a:rPr lang="fr-FR" dirty="0" err="1"/>
              <a:t>loss</a:t>
            </a:r>
            <a:r>
              <a:rPr lang="fr-FR" dirty="0"/>
              <a:t> (and </a:t>
            </a:r>
            <a:r>
              <a:rPr lang="fr-FR" dirty="0" err="1"/>
              <a:t>thus</a:t>
            </a:r>
            <a:r>
              <a:rPr lang="fr-FR" dirty="0"/>
              <a:t> water </a:t>
            </a:r>
            <a:r>
              <a:rPr lang="fr-FR" dirty="0" err="1"/>
              <a:t>loss</a:t>
            </a:r>
            <a:r>
              <a:rPr lang="fr-FR" dirty="0"/>
              <a:t>) by a comparable factor </a:t>
            </a:r>
            <a:r>
              <a:rPr lang="fr-FR" dirty="0" err="1"/>
              <a:t>compared</a:t>
            </a:r>
            <a:r>
              <a:rPr lang="fr-FR" dirty="0"/>
              <a:t> to </a:t>
            </a:r>
            <a:r>
              <a:rPr lang="fr-FR" dirty="0" err="1"/>
              <a:t>present-day</a:t>
            </a:r>
            <a:r>
              <a:rPr lang="fr-FR" dirty="0"/>
              <a:t> rate. </a:t>
            </a:r>
          </a:p>
        </p:txBody>
      </p:sp>
    </p:spTree>
    <p:extLst>
      <p:ext uri="{BB962C8B-B14F-4D97-AF65-F5344CB8AC3E}">
        <p14:creationId xmlns:p14="http://schemas.microsoft.com/office/powerpoint/2010/main" xmlns="" val="3417841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87DB4CA-54D4-79EF-4A09-FFED17F6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63" y="12811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3200" dirty="0"/>
              <a:t>The possible cause of </a:t>
            </a:r>
            <a:r>
              <a:rPr lang="fr-FR" sz="3200" dirty="0" err="1"/>
              <a:t>supersaturation</a:t>
            </a:r>
            <a:r>
              <a:rPr lang="fr-FR" sz="3200" dirty="0"/>
              <a:t/>
            </a:r>
            <a:br>
              <a:rPr lang="fr-FR" sz="3200" dirty="0"/>
            </a:br>
            <a:r>
              <a:rPr lang="fr-FR" sz="3200" dirty="0"/>
              <a:t>… a </a:t>
            </a:r>
            <a:r>
              <a:rPr lang="fr-FR" sz="3200" dirty="0" err="1"/>
              <a:t>day</a:t>
            </a:r>
            <a:r>
              <a:rPr lang="fr-FR" sz="3200" dirty="0"/>
              <a:t> in the life of a </a:t>
            </a:r>
            <a:r>
              <a:rPr lang="fr-FR" sz="3200" dirty="0" err="1"/>
              <a:t>Martian</a:t>
            </a:r>
            <a:r>
              <a:rPr lang="fr-FR" sz="3200" dirty="0"/>
              <a:t> cloud (1D </a:t>
            </a:r>
            <a:r>
              <a:rPr lang="fr-FR" sz="3200" dirty="0" err="1"/>
              <a:t>microphysics</a:t>
            </a:r>
            <a:r>
              <a:rPr lang="fr-FR" sz="3200" dirty="0"/>
              <a:t> model)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C95596CD-2C3D-5307-C50A-224F715AD97F}"/>
              </a:ext>
            </a:extLst>
          </p:cNvPr>
          <p:cNvGrpSpPr/>
          <p:nvPr/>
        </p:nvGrpSpPr>
        <p:grpSpPr>
          <a:xfrm>
            <a:off x="999227" y="1561172"/>
            <a:ext cx="10193546" cy="4248614"/>
            <a:chOff x="1180698" y="1806498"/>
            <a:chExt cx="8766334" cy="342899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067CD7BC-2F09-1BA3-D125-8B5108BD0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0000"/>
            <a:stretch/>
          </p:blipFill>
          <p:spPr>
            <a:xfrm>
              <a:off x="1180698" y="1806498"/>
              <a:ext cx="5816164" cy="3428999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8BD06532-8794-20B4-75B3-41E0B0923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46" t="51843"/>
            <a:stretch/>
          </p:blipFill>
          <p:spPr>
            <a:xfrm>
              <a:off x="6996862" y="1806498"/>
              <a:ext cx="2950170" cy="3428999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30F445D-2BF3-93FA-40D0-FEACAA89BF38}"/>
              </a:ext>
            </a:extLst>
          </p:cNvPr>
          <p:cNvSpPr txBox="1"/>
          <p:nvPr/>
        </p:nvSpPr>
        <p:spPr>
          <a:xfrm>
            <a:off x="8408020" y="6492875"/>
            <a:ext cx="3783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err="1">
                <a:solidFill>
                  <a:schemeClr val="bg1"/>
                </a:solidFill>
              </a:rPr>
              <a:t>Montmesssin</a:t>
            </a:r>
            <a:r>
              <a:rPr lang="fr-FR" sz="1600" dirty="0">
                <a:solidFill>
                  <a:schemeClr val="bg1"/>
                </a:solidFill>
              </a:rPr>
              <a:t> 2002 (PhD dissertation)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0D24421-4ED0-258D-8041-9B54EEAC410B}"/>
              </a:ext>
            </a:extLst>
          </p:cNvPr>
          <p:cNvSpPr txBox="1"/>
          <p:nvPr/>
        </p:nvSpPr>
        <p:spPr>
          <a:xfrm>
            <a:off x="1460809" y="5408340"/>
            <a:ext cx="26867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err="1"/>
              <a:t>Dust</a:t>
            </a:r>
            <a:r>
              <a:rPr lang="fr-FR" sz="1600" b="1" dirty="0"/>
              <a:t> concentration (#.cm-3)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C8CA8F4-C83C-86F1-C022-BD5F5144E851}"/>
              </a:ext>
            </a:extLst>
          </p:cNvPr>
          <p:cNvSpPr txBox="1"/>
          <p:nvPr/>
        </p:nvSpPr>
        <p:spPr>
          <a:xfrm>
            <a:off x="4752611" y="5363734"/>
            <a:ext cx="31707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Ice</a:t>
            </a:r>
            <a:r>
              <a:rPr lang="fr-FR" sz="1600" b="1" dirty="0"/>
              <a:t> </a:t>
            </a:r>
            <a:r>
              <a:rPr lang="fr-FR" sz="1600" b="1" dirty="0" err="1"/>
              <a:t>crystal</a:t>
            </a:r>
            <a:r>
              <a:rPr lang="fr-FR" sz="1600" b="1" dirty="0"/>
              <a:t> concentration (#.cm-3)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4A177EC-46AB-2303-C8D0-B1B95FEC6992}"/>
              </a:ext>
            </a:extLst>
          </p:cNvPr>
          <p:cNvSpPr txBox="1"/>
          <p:nvPr/>
        </p:nvSpPr>
        <p:spPr>
          <a:xfrm>
            <a:off x="8190426" y="5499857"/>
            <a:ext cx="29688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Saturation ratio</a:t>
            </a:r>
          </a:p>
        </p:txBody>
      </p:sp>
    </p:spTree>
    <p:extLst>
      <p:ext uri="{BB962C8B-B14F-4D97-AF65-F5344CB8AC3E}">
        <p14:creationId xmlns:p14="http://schemas.microsoft.com/office/powerpoint/2010/main" xmlns="" val="2038060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D5EB298-5AE3-DAC7-33BF-E96771BB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xmlns="" id="{AE274221-F2B9-5AF8-C354-AB9609733C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435" y="8494"/>
            <a:ext cx="12193436" cy="6857791"/>
          </a:xfr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9C0D0D8-41F5-4BFB-57AF-4983C4C0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999" y="6395900"/>
            <a:ext cx="3045903" cy="365125"/>
          </a:xfrm>
        </p:spPr>
        <p:txBody>
          <a:bodyPr/>
          <a:lstStyle/>
          <a:p>
            <a:r>
              <a:rPr lang="fr-FR" dirty="0" err="1"/>
              <a:t>Montmessin</a:t>
            </a:r>
            <a:r>
              <a:rPr lang="fr-FR" dirty="0"/>
              <a:t>, Verdier et al, (2024, in </a:t>
            </a:r>
            <a:r>
              <a:rPr lang="fr-FR" dirty="0" err="1"/>
              <a:t>prep</a:t>
            </a:r>
            <a:r>
              <a:rPr lang="fr-FR" dirty="0"/>
              <a:t>.)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D5B543C-98F6-D10E-9708-A97953FE4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1AB73-2785-4F21-AC41-9BEEFFE137EA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B6D51EB-DBE2-2624-FEFD-3ADB84D72B4D}"/>
              </a:ext>
            </a:extLst>
          </p:cNvPr>
          <p:cNvSpPr txBox="1"/>
          <p:nvPr/>
        </p:nvSpPr>
        <p:spPr>
          <a:xfrm>
            <a:off x="2533722" y="107257"/>
            <a:ext cx="712567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42915">
              <a:defRPr/>
            </a:pPr>
            <a:r>
              <a:rPr lang="fr-FR" sz="2250" dirty="0">
                <a:solidFill>
                  <a:prstClr val="white"/>
                </a:solidFill>
                <a:latin typeface="Calibri Light" panose="020F0302020204030204" pitchFamily="34" charset="0"/>
              </a:rPr>
              <a:t>10 </a:t>
            </a:r>
            <a:r>
              <a:rPr lang="fr-FR" sz="2250" dirty="0" err="1">
                <a:solidFill>
                  <a:prstClr val="white"/>
                </a:solidFill>
                <a:latin typeface="Calibri Light" panose="020F0302020204030204" pitchFamily="34" charset="0"/>
              </a:rPr>
              <a:t>Martian</a:t>
            </a:r>
            <a:r>
              <a:rPr lang="fr-FR" sz="2250" dirty="0">
                <a:solidFill>
                  <a:prstClr val="white"/>
                </a:solidFill>
                <a:latin typeface="Calibri Light" panose="020F0302020204030204" pitchFamily="34" charset="0"/>
              </a:rPr>
              <a:t> </a:t>
            </a:r>
            <a:r>
              <a:rPr lang="fr-FR" sz="2250" dirty="0" err="1">
                <a:solidFill>
                  <a:prstClr val="white"/>
                </a:solidFill>
                <a:latin typeface="Calibri Light" panose="020F0302020204030204" pitchFamily="34" charset="0"/>
              </a:rPr>
              <a:t>years</a:t>
            </a:r>
            <a:r>
              <a:rPr lang="fr-FR" sz="2250" dirty="0">
                <a:solidFill>
                  <a:prstClr val="white"/>
                </a:solidFill>
                <a:latin typeface="Calibri Light" panose="020F0302020204030204" pitchFamily="34" charset="0"/>
              </a:rPr>
              <a:t> of water </a:t>
            </a:r>
            <a:r>
              <a:rPr lang="fr-FR" sz="2250" dirty="0" err="1">
                <a:solidFill>
                  <a:prstClr val="white"/>
                </a:solidFill>
                <a:latin typeface="Calibri Light" panose="020F0302020204030204" pitchFamily="34" charset="0"/>
              </a:rPr>
              <a:t>vapor</a:t>
            </a:r>
            <a:r>
              <a:rPr lang="fr-FR" sz="2250" dirty="0">
                <a:solidFill>
                  <a:prstClr val="white"/>
                </a:solidFill>
                <a:latin typeface="Calibri Light" panose="020F0302020204030204" pitchFamily="34" charset="0"/>
              </a:rPr>
              <a:t> </a:t>
            </a:r>
            <a:r>
              <a:rPr lang="fr-FR" sz="2250" dirty="0" err="1">
                <a:solidFill>
                  <a:prstClr val="white"/>
                </a:solidFill>
                <a:latin typeface="Calibri Light" panose="020F0302020204030204" pitchFamily="34" charset="0"/>
              </a:rPr>
              <a:t>columns</a:t>
            </a:r>
            <a:r>
              <a:rPr lang="fr-FR" sz="2250" dirty="0">
                <a:solidFill>
                  <a:prstClr val="white"/>
                </a:solidFill>
                <a:latin typeface="Calibri Light" panose="020F0302020204030204" pitchFamily="34" charset="0"/>
              </a:rPr>
              <a:t> </a:t>
            </a:r>
            <a:r>
              <a:rPr lang="fr-FR" sz="2250" dirty="0" err="1">
                <a:solidFill>
                  <a:prstClr val="white"/>
                </a:solidFill>
                <a:latin typeface="Calibri Light" panose="020F0302020204030204" pitchFamily="34" charset="0"/>
              </a:rPr>
              <a:t>with</a:t>
            </a:r>
            <a:r>
              <a:rPr lang="fr-FR" sz="2250" dirty="0">
                <a:solidFill>
                  <a:prstClr val="white"/>
                </a:solidFill>
                <a:latin typeface="Calibri Light" panose="020F0302020204030204" pitchFamily="34" charset="0"/>
              </a:rPr>
              <a:t> SPICAM</a:t>
            </a:r>
          </a:p>
        </p:txBody>
      </p:sp>
    </p:spTree>
    <p:extLst>
      <p:ext uri="{BB962C8B-B14F-4D97-AF65-F5344CB8AC3E}">
        <p14:creationId xmlns:p14="http://schemas.microsoft.com/office/powerpoint/2010/main" xmlns="" val="753747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E3D262-CD4A-CC46-956B-06815DE6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01"/>
            <a:ext cx="10515600" cy="516009"/>
          </a:xfrm>
        </p:spPr>
        <p:txBody>
          <a:bodyPr>
            <a:normAutofit fontScale="90000"/>
          </a:bodyPr>
          <a:lstStyle/>
          <a:p>
            <a:r>
              <a:rPr lang="fr-FR" dirty="0"/>
              <a:t>The plot </a:t>
            </a:r>
            <a:r>
              <a:rPr lang="fr-FR" dirty="0" err="1"/>
              <a:t>thickens</a:t>
            </a:r>
            <a:r>
              <a:rPr lang="fr-FR" dirty="0"/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FB1D953-87A1-9540-8D1F-91B9C9EB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609"/>
            <a:ext cx="10515600" cy="5300545"/>
          </a:xfrm>
        </p:spPr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</a:pPr>
            <a:endParaRPr lang="fr-FR" sz="2000" dirty="0"/>
          </a:p>
          <a:p>
            <a:pPr algn="just">
              <a:lnSpc>
                <a:spcPct val="100000"/>
              </a:lnSpc>
            </a:pPr>
            <a:endParaRPr lang="fr-FR" sz="2000" dirty="0"/>
          </a:p>
          <a:p>
            <a:pPr algn="just">
              <a:lnSpc>
                <a:spcPct val="100000"/>
              </a:lnSpc>
            </a:pPr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D7825C5-BEDE-EA4B-AE8D-F66B35DD25D6}"/>
              </a:ext>
            </a:extLst>
          </p:cNvPr>
          <p:cNvSpPr txBox="1"/>
          <p:nvPr/>
        </p:nvSpPr>
        <p:spPr>
          <a:xfrm>
            <a:off x="931332" y="1209392"/>
            <a:ext cx="10422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Another piece of the paradigm shift was added by Krasnopolsky2019 and then Stone+2020 (using NGIMS data), consisting of ionized chemistry triggered by (CO</a:t>
            </a:r>
            <a:r>
              <a:rPr lang="en-US" baseline="-25000" dirty="0"/>
              <a:t>2</a:t>
            </a:r>
            <a:r>
              <a:rPr lang="en-US" baseline="30000" dirty="0"/>
              <a:t>+ </a:t>
            </a:r>
            <a:r>
              <a:rPr lang="en-US" dirty="0"/>
              <a:t>+ H</a:t>
            </a:r>
            <a:r>
              <a:rPr lang="en-US" baseline="-25000" dirty="0"/>
              <a:t>2</a:t>
            </a:r>
            <a:r>
              <a:rPr lang="en-US" dirty="0"/>
              <a:t>O ⇾ 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/OH) above 80 km </a:t>
            </a:r>
            <a:br>
              <a:rPr lang="en-US" dirty="0"/>
            </a:br>
            <a:r>
              <a:rPr lang="en-US" dirty="0"/>
              <a:t>and converting H</a:t>
            </a:r>
            <a:r>
              <a:rPr lang="en-US" baseline="-25000" dirty="0"/>
              <a:t>2</a:t>
            </a:r>
            <a:r>
              <a:rPr lang="en-US" dirty="0"/>
              <a:t>O into H (H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30000" dirty="0"/>
              <a:t>+</a:t>
            </a:r>
            <a:r>
              <a:rPr lang="en-US" dirty="0"/>
              <a:t> + e</a:t>
            </a:r>
            <a:r>
              <a:rPr lang="en-US" baseline="30000" dirty="0"/>
              <a:t>-</a:t>
            </a:r>
            <a:r>
              <a:rPr lang="en-US" dirty="0"/>
              <a:t> ⇾ O + H + H) as efficiently (if not more), as H</a:t>
            </a:r>
            <a:r>
              <a:rPr lang="en-US" baseline="-25000" dirty="0"/>
              <a:t>2</a:t>
            </a:r>
            <a:r>
              <a:rPr lang="en-US" dirty="0"/>
              <a:t>O photolysis.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6A62775-9E55-D944-B188-9C19E5B39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30" y="2093752"/>
            <a:ext cx="9196957" cy="36086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31545145-6775-0B4D-9B86-EC1EDA7E69B7}"/>
              </a:ext>
            </a:extLst>
          </p:cNvPr>
          <p:cNvSpPr txBox="1"/>
          <p:nvPr/>
        </p:nvSpPr>
        <p:spPr>
          <a:xfrm>
            <a:off x="796066" y="5496501"/>
            <a:ext cx="2366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Calibri" panose="020F0502020204030204" pitchFamily="34" charset="0"/>
              </a:rPr>
              <a:t>Stone et al. (2020)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E46710F-5466-D043-BB7C-6E106C2740D1}"/>
              </a:ext>
            </a:extLst>
          </p:cNvPr>
          <p:cNvSpPr txBox="1"/>
          <p:nvPr/>
        </p:nvSpPr>
        <p:spPr>
          <a:xfrm>
            <a:off x="10128285" y="2997899"/>
            <a:ext cx="1225514" cy="190821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H</a:t>
            </a:r>
            <a:r>
              <a:rPr lang="fr-FR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O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</a:rPr>
              <a:t>vmr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at 150 km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</a:rPr>
              <a:t>deduced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alibri" panose="020F0502020204030204" pitchFamily="34" charset="0"/>
              </a:rPr>
              <a:t>from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H</a:t>
            </a:r>
            <a:r>
              <a:rPr lang="fr-FR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3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fr-FR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+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&amp; H</a:t>
            </a:r>
            <a:r>
              <a:rPr lang="fr-FR" baseline="-25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fr-FR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+</a:t>
            </a:r>
            <a:r>
              <a:rPr lang="fr-FR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</a:rPr>
              <a:t>(70% </a:t>
            </a:r>
            <a:r>
              <a:rPr lang="fr-FR" sz="1400" dirty="0" err="1">
                <a:solidFill>
                  <a:schemeClr val="bg1"/>
                </a:solidFill>
                <a:latin typeface="Calibri" panose="020F0502020204030204" pitchFamily="34" charset="0"/>
              </a:rPr>
              <a:t>uncertainty</a:t>
            </a:r>
            <a:r>
              <a:rPr lang="fr-FR" sz="1400" dirty="0">
                <a:solidFill>
                  <a:schemeClr val="bg1"/>
                </a:solidFill>
                <a:latin typeface="Calibri" panose="020F0502020204030204" pitchFamily="34" charset="0"/>
              </a:rPr>
              <a:t>)</a:t>
            </a:r>
            <a:endParaRPr lang="fr-FR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5FCE39A-F9FF-E249-A647-F0687B145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967" y="5488041"/>
            <a:ext cx="4173967" cy="68735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028965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 raised by the first MAWD survey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56344" y="1571759"/>
            <a:ext cx="10075179" cy="4921115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Is the water cycle at equilibrium? 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(Davies et al., 1981)</a:t>
            </a:r>
          </a:p>
          <a:p>
            <a:pPr lvl="1">
              <a:lnSpc>
                <a:spcPct val="150000"/>
              </a:lnSpc>
              <a:buFont typeface="Zapf Dingbats"/>
              <a:buChar char="➟"/>
            </a:pPr>
            <a:r>
              <a:rPr lang="en-US" dirty="0">
                <a:solidFill>
                  <a:schemeClr val="accent1"/>
                </a:solidFill>
                <a:latin typeface="Calibri Light" panose="020F0302020204030204" pitchFamily="34" charset="0"/>
              </a:rPr>
              <a:t> Role of horizontal mixing (waves, i.e. Martian weather)  ✅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What explains the north to south asymmetry? 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(James et al., 1985)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Zapf Dingbats"/>
              <a:buChar char="➟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Advection forced by the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assymetric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CO</a:t>
            </a:r>
            <a:r>
              <a:rPr kumimoji="0" lang="en-US" sz="2400" u="none" strike="noStrike" kern="1200" cap="none" spc="0" normalizeH="0" baseline="-25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2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seasonal cycle ❌</a:t>
            </a:r>
            <a:endParaRPr lang="en-US" sz="2000" dirty="0">
              <a:solidFill>
                <a:schemeClr val="accent1"/>
              </a:solidFill>
              <a:latin typeface="Calibri Light" panose="020F030202020403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</a:rPr>
              <a:t>Exchanges between atmosphere and regolith? 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Jakosky</a:t>
            </a:r>
            <a:r>
              <a:rPr lang="en-US" sz="2400" dirty="0">
                <a:solidFill>
                  <a:schemeClr val="bg1"/>
                </a:solidFill>
                <a:latin typeface="Calibri Light" panose="020F0302020204030204" pitchFamily="34" charset="0"/>
              </a:rPr>
              <a:t> et al., 1983)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Zapf Dingbats"/>
              <a:buChar char="➟"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 Could explain early-spring water release ❌</a:t>
            </a:r>
            <a:endParaRPr lang="en-US" dirty="0">
              <a:solidFill>
                <a:schemeClr val="accent1"/>
              </a:solidFill>
              <a:latin typeface="Calibri Light" panose="020F030202020403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05C2AC2-6465-9F83-2F0E-3F3F99B5D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02833"/>
            <a:ext cx="7772400" cy="548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329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C40C36-272F-D883-01B7-AA6493488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1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This Mars I </a:t>
            </a:r>
            <a:r>
              <a:rPr lang="fr-FR" dirty="0" err="1">
                <a:solidFill>
                  <a:schemeClr val="bg2"/>
                </a:solidFill>
              </a:rPr>
              <a:t>won’t</a:t>
            </a:r>
            <a:r>
              <a:rPr lang="fr-FR" dirty="0">
                <a:solidFill>
                  <a:schemeClr val="bg2"/>
                </a:solidFill>
              </a:rPr>
              <a:t> talk about.</a:t>
            </a:r>
          </a:p>
        </p:txBody>
      </p:sp>
      <p:pic>
        <p:nvPicPr>
          <p:cNvPr id="3076" name="Picture 4" descr="Early Life on Mars May Have Altered the Climate, Wiping Itself Out |  Planetary News">
            <a:extLst>
              <a:ext uri="{FF2B5EF4-FFF2-40B4-BE49-F238E27FC236}">
                <a16:creationId xmlns:a16="http://schemas.microsoft.com/office/drawing/2014/main" xmlns="" id="{713DEAC0-300A-C06A-40E5-96DFCEA4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686" y="1166539"/>
            <a:ext cx="7789699" cy="554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C158B755-A5B5-2388-E719-4D0A3FF3A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8296" y="1210831"/>
            <a:ext cx="2307018" cy="173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0308045C-ECBD-507B-6219-1B14F25C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203311" y="1210831"/>
            <a:ext cx="2035063" cy="17302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NASA's Mars Rover Curiosity's latest data adds to puzzle of liquid water on  Mars - Clarksville Online - Clarksville News, Sports, Events and Information">
            <a:extLst>
              <a:ext uri="{FF2B5EF4-FFF2-40B4-BE49-F238E27FC236}">
                <a16:creationId xmlns:a16="http://schemas.microsoft.com/office/drawing/2014/main" xmlns="" id="{BEC1CA94-2813-F41F-8408-981F195B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1940" y="3053171"/>
            <a:ext cx="2853374" cy="14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494CF41B-906B-279D-9ABD-73B22F2BF6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D715C58-CD9C-FACC-C085-7A510B82A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3311" y="4612902"/>
            <a:ext cx="4802003" cy="198423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D4CC63E-E326-2D57-DFEF-183E84313BA6}"/>
              </a:ext>
            </a:extLst>
          </p:cNvPr>
          <p:cNvSpPr txBox="1"/>
          <p:nvPr/>
        </p:nvSpPr>
        <p:spPr>
          <a:xfrm>
            <a:off x="7044400" y="3088811"/>
            <a:ext cx="1863969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2400" b="1" dirty="0">
                <a:solidFill>
                  <a:schemeClr val="accent5"/>
                </a:solidFill>
              </a:rPr>
              <a:t>4 </a:t>
            </a:r>
            <a:r>
              <a:rPr lang="fr-FR" sz="2400" b="1" dirty="0" err="1">
                <a:solidFill>
                  <a:schemeClr val="accent5"/>
                </a:solidFill>
              </a:rPr>
              <a:t>Gyr</a:t>
            </a:r>
            <a:r>
              <a:rPr lang="fr-FR" sz="2400" b="1" dirty="0">
                <a:solidFill>
                  <a:schemeClr val="accent5"/>
                </a:solidFill>
              </a:rPr>
              <a:t> </a:t>
            </a:r>
            <a:r>
              <a:rPr lang="fr-FR" sz="2400" b="1" dirty="0" err="1">
                <a:solidFill>
                  <a:schemeClr val="accent5"/>
                </a:solidFill>
              </a:rPr>
              <a:t>ago</a:t>
            </a:r>
            <a:r>
              <a:rPr lang="fr-FR" sz="2400" b="1" dirty="0">
                <a:solidFill>
                  <a:schemeClr val="accent5"/>
                </a:solidFill>
              </a:rPr>
              <a:t>?</a:t>
            </a:r>
          </a:p>
          <a:p>
            <a:pPr algn="ctr"/>
            <a:r>
              <a:rPr lang="fr-FR" sz="2000" b="1" dirty="0">
                <a:solidFill>
                  <a:schemeClr val="accent5"/>
                </a:solidFill>
              </a:rPr>
              <a:t>&gt;1 bar CO</a:t>
            </a:r>
            <a:r>
              <a:rPr lang="fr-FR" sz="2000" b="1" baseline="-25000" dirty="0">
                <a:solidFill>
                  <a:schemeClr val="accent5"/>
                </a:solidFill>
              </a:rPr>
              <a:t>2</a:t>
            </a:r>
          </a:p>
          <a:p>
            <a:pPr algn="ctr"/>
            <a:r>
              <a:rPr lang="fr-FR" sz="2000" b="1" dirty="0" err="1">
                <a:solidFill>
                  <a:schemeClr val="accent5"/>
                </a:solidFill>
              </a:rPr>
              <a:t>T</a:t>
            </a:r>
            <a:r>
              <a:rPr lang="fr-FR" sz="2000" b="1" dirty="0">
                <a:solidFill>
                  <a:schemeClr val="accent5"/>
                </a:solidFill>
              </a:rPr>
              <a:t> ≥ 0°C</a:t>
            </a:r>
          </a:p>
        </p:txBody>
      </p:sp>
    </p:spTree>
    <p:extLst>
      <p:ext uri="{BB962C8B-B14F-4D97-AF65-F5344CB8AC3E}">
        <p14:creationId xmlns:p14="http://schemas.microsoft.com/office/powerpoint/2010/main" xmlns="" val="303183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326" y="6224318"/>
            <a:ext cx="8229349" cy="4738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Total </a:t>
            </a:r>
            <a:r>
              <a:rPr lang="en-US" dirty="0" err="1">
                <a:solidFill>
                  <a:schemeClr val="bg1"/>
                </a:solidFill>
              </a:rPr>
              <a:t>meridional</a:t>
            </a:r>
            <a:r>
              <a:rPr lang="en-US" dirty="0">
                <a:solidFill>
                  <a:schemeClr val="bg1"/>
                </a:solidFill>
              </a:rPr>
              <a:t> transport of water vs. longitude</a:t>
            </a:r>
          </a:p>
        </p:txBody>
      </p:sp>
      <p:pic>
        <p:nvPicPr>
          <p:cNvPr id="4" name="Image 3" descr="Macintosh HD:Users:montmes:MarsAtmosphereBook:Figures:transport.ep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407" y="1291115"/>
            <a:ext cx="7217278" cy="49332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Flèche vers le bas 4"/>
          <p:cNvSpPr/>
          <p:nvPr/>
        </p:nvSpPr>
        <p:spPr>
          <a:xfrm rot="10800000">
            <a:off x="3455521" y="1900660"/>
            <a:ext cx="453945" cy="84667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65"/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3455520" y="4481436"/>
            <a:ext cx="453945" cy="846677"/>
          </a:xfrm>
          <a:prstGeom prst="down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73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7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65"/>
            <a:endParaRPr lang="en-US">
              <a:solidFill>
                <a:schemeClr val="bg1"/>
              </a:solidFill>
              <a:latin typeface="Calibri"/>
            </a:endParaRPr>
          </a:p>
        </p:txBody>
      </p:sp>
      <p:sp>
        <p:nvSpPr>
          <p:cNvPr id="9" name="Titre 2">
            <a:extLst>
              <a:ext uri="{FF2B5EF4-FFF2-40B4-BE49-F238E27FC236}">
                <a16:creationId xmlns:a16="http://schemas.microsoft.com/office/drawing/2014/main" xmlns="" id="{92B0820F-B526-F6D6-7B27-73C917538ECB}"/>
              </a:ext>
            </a:extLst>
          </p:cNvPr>
          <p:cNvSpPr txBox="1">
            <a:spLocks/>
          </p:cNvSpPr>
          <p:nvPr/>
        </p:nvSpPr>
        <p:spPr>
          <a:xfrm>
            <a:off x="226503" y="1"/>
            <a:ext cx="11127297" cy="1690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/>
              <a:t>1</a:t>
            </a:r>
            <a:r>
              <a:rPr lang="fr-FR" sz="3200" baseline="30000"/>
              <a:t>st</a:t>
            </a:r>
            <a:r>
              <a:rPr lang="fr-FR" sz="3200"/>
              <a:t> act: Summertime extraction of H</a:t>
            </a:r>
            <a:r>
              <a:rPr lang="fr-FR" sz="3200" baseline="-25000"/>
              <a:t>2</a:t>
            </a:r>
            <a:r>
              <a:rPr lang="fr-FR" sz="3200"/>
              <a:t>O from the north polar cap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528701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2202" y="5140690"/>
            <a:ext cx="9143999" cy="1813109"/>
          </a:xfrm>
        </p:spPr>
        <p:txBody>
          <a:bodyPr>
            <a:noAutofit/>
          </a:bodyPr>
          <a:lstStyle/>
          <a:p>
            <a:pPr marL="1163610" indent="-1163610">
              <a:buNone/>
            </a:pPr>
            <a:r>
              <a:rPr lang="en-US" sz="1600" b="1" dirty="0"/>
              <a:t>	</a:t>
            </a:r>
          </a:p>
        </p:txBody>
      </p:sp>
      <p:pic>
        <p:nvPicPr>
          <p:cNvPr id="4" name="Image 3" descr="Macintosh HD:Users:montmes:MarsAtmosphereBook:Figures:SaveFig:Houben.pd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53" b="24153"/>
          <a:stretch/>
        </p:blipFill>
        <p:spPr bwMode="auto">
          <a:xfrm>
            <a:off x="3205569" y="2597195"/>
            <a:ext cx="8878640" cy="3208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29484" y="2288657"/>
            <a:ext cx="107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baseline="-25000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146153" y="2304338"/>
            <a:ext cx="107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baseline="-25000" dirty="0">
                <a:solidFill>
                  <a:schemeClr val="bg1"/>
                </a:solidFill>
              </a:rPr>
              <a:t>0 </a:t>
            </a:r>
            <a:r>
              <a:rPr lang="en-US" b="1" dirty="0">
                <a:solidFill>
                  <a:schemeClr val="bg1"/>
                </a:solidFill>
              </a:rPr>
              <a:t>+ 6h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302717" y="2294839"/>
            <a:ext cx="107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baseline="-25000" dirty="0">
                <a:solidFill>
                  <a:schemeClr val="bg1"/>
                </a:solidFill>
              </a:rPr>
              <a:t>0 </a:t>
            </a:r>
            <a:r>
              <a:rPr lang="en-US" b="1" dirty="0">
                <a:solidFill>
                  <a:schemeClr val="bg1"/>
                </a:solidFill>
              </a:rPr>
              <a:t>+ 12h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540847" y="2285341"/>
            <a:ext cx="1071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</a:t>
            </a:r>
            <a:r>
              <a:rPr lang="en-US" b="1" baseline="-25000" dirty="0">
                <a:solidFill>
                  <a:schemeClr val="bg1"/>
                </a:solidFill>
              </a:rPr>
              <a:t>0 </a:t>
            </a:r>
            <a:r>
              <a:rPr lang="en-US" b="1" dirty="0">
                <a:solidFill>
                  <a:schemeClr val="bg1"/>
                </a:solidFill>
              </a:rPr>
              <a:t>+ 18h</a:t>
            </a:r>
            <a:endParaRPr lang="en-US" b="1" baseline="-25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xmlns="" id="{C9650255-9C01-E9A5-0035-8E7381FCDE34}"/>
              </a:ext>
            </a:extLst>
          </p:cNvPr>
          <p:cNvSpPr txBox="1">
            <a:spLocks/>
          </p:cNvSpPr>
          <p:nvPr/>
        </p:nvSpPr>
        <p:spPr>
          <a:xfrm>
            <a:off x="1932846" y="1611273"/>
            <a:ext cx="9143999" cy="32601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en-US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GCM Predicted daily evolution of the seasonal frost during northern springtime at Ls = 10°. 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xmlns="" id="{728406F4-9A9F-58C2-BBAC-6356F284A3C8}"/>
              </a:ext>
            </a:extLst>
          </p:cNvPr>
          <p:cNvSpPr txBox="1">
            <a:spLocks/>
          </p:cNvSpPr>
          <p:nvPr/>
        </p:nvSpPr>
        <p:spPr>
          <a:xfrm>
            <a:off x="402568" y="2685449"/>
            <a:ext cx="2691441" cy="114300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Adobe Caslon Pro"/>
                <a:ea typeface="+mn-ea"/>
                <a:cs typeface="Adobe Caslon Pro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0472" indent="0">
              <a:buNone/>
              <a:tabLst>
                <a:tab pos="1418131" algn="l"/>
              </a:tabLst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 line: 	H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vapor</a:t>
            </a:r>
          </a:p>
          <a:p>
            <a:pPr marL="480472" indent="0">
              <a:buNone/>
              <a:tabLst>
                <a:tab pos="1418131" algn="l"/>
              </a:tabLst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Grey area: 	H</a:t>
            </a:r>
            <a:r>
              <a:rPr lang="en-US" sz="1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cloud </a:t>
            </a:r>
            <a:b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Arrows: 	wind field</a:t>
            </a:r>
            <a:endParaRPr lang="en-US" sz="16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68A7CEF-33AF-B273-65D8-6C4E37C17059}"/>
              </a:ext>
            </a:extLst>
          </p:cNvPr>
          <p:cNvSpPr txBox="1"/>
          <p:nvPr/>
        </p:nvSpPr>
        <p:spPr>
          <a:xfrm>
            <a:off x="402568" y="3951985"/>
            <a:ext cx="2691441" cy="11887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 anchor="ctr">
            <a:noAutofit/>
          </a:bodyPr>
          <a:lstStyle/>
          <a:p>
            <a:pPr marL="6351" indent="-6351" algn="r" defTabSz="457189">
              <a:spcBef>
                <a:spcPct val="20000"/>
              </a:spcBef>
              <a:spcAft>
                <a:spcPts val="1600"/>
              </a:spcAft>
            </a:pPr>
            <a:r>
              <a:rPr lang="en-US" sz="1600" b="1" dirty="0">
                <a:solidFill>
                  <a:schemeClr val="bg1"/>
                </a:solidFill>
                <a:latin typeface="Adobe Caslon Pro Bold"/>
              </a:rPr>
              <a:t>Frost deposition </a:t>
            </a:r>
          </a:p>
          <a:p>
            <a:pPr marL="6351" indent="-6351" algn="r" defTabSz="457189">
              <a:spcBef>
                <a:spcPct val="20000"/>
              </a:spcBef>
              <a:spcAft>
                <a:spcPts val="1600"/>
              </a:spcAft>
            </a:pPr>
            <a:r>
              <a:rPr lang="en-US" sz="1600" b="1" dirty="0">
                <a:solidFill>
                  <a:schemeClr val="bg1"/>
                </a:solidFill>
                <a:latin typeface="Adobe Caslon Pro Bold"/>
              </a:rPr>
              <a:t>Frost sublimation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xmlns="" id="{281CF594-479B-7D70-B8BD-4F8757811541}"/>
              </a:ext>
            </a:extLst>
          </p:cNvPr>
          <p:cNvSpPr txBox="1">
            <a:spLocks/>
          </p:cNvSpPr>
          <p:nvPr/>
        </p:nvSpPr>
        <p:spPr>
          <a:xfrm>
            <a:off x="1357143" y="5805909"/>
            <a:ext cx="10062139" cy="8303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Sublimation Front moves </a:t>
            </a:r>
            <a:r>
              <a:rPr lang="fr-FR" sz="2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westward</a:t>
            </a: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 (</a:t>
            </a:r>
            <a:r>
              <a:rPr lang="fr-FR" sz="2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follows</a:t>
            </a: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 Sun motion).</a:t>
            </a:r>
          </a:p>
          <a:p>
            <a:pPr marL="0" indent="0">
              <a:spcBef>
                <a:spcPts val="0"/>
              </a:spcBef>
              <a:buNone/>
            </a:pPr>
            <a:r>
              <a:rPr lang="fr-FR" sz="2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Recondensation</a:t>
            </a: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 Front </a:t>
            </a:r>
            <a:r>
              <a:rPr lang="fr-FR" sz="2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follows</a:t>
            </a: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fr-FR" sz="2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eastward</a:t>
            </a: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fr-FR" sz="2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baroclinic</a:t>
            </a: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 </a:t>
            </a:r>
            <a:r>
              <a:rPr lang="fr-FR" sz="2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wave</a:t>
            </a: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 (3-day </a:t>
            </a:r>
            <a:r>
              <a:rPr lang="fr-FR" sz="2133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period</a:t>
            </a:r>
            <a:r>
              <a:rPr lang="fr-FR" sz="2133" dirty="0">
                <a:solidFill>
                  <a:schemeClr val="bg1"/>
                </a:solidFill>
                <a:latin typeface="Times New Roman" panose="02020603050405020304" pitchFamily="18" charset="0"/>
                <a:cs typeface="Times New Roman"/>
              </a:rPr>
              <a:t>).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5AFFE2A2-4DD4-0E86-E15C-BFAB9CEE7940}"/>
              </a:ext>
            </a:extLst>
          </p:cNvPr>
          <p:cNvCxnSpPr/>
          <p:nvPr/>
        </p:nvCxnSpPr>
        <p:spPr>
          <a:xfrm>
            <a:off x="0" y="3894477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8052892D-83B5-DCDB-E096-4C261379C1AD}"/>
              </a:ext>
            </a:extLst>
          </p:cNvPr>
          <p:cNvSpPr txBox="1"/>
          <p:nvPr/>
        </p:nvSpPr>
        <p:spPr>
          <a:xfrm rot="16200000">
            <a:off x="-320633" y="4380403"/>
            <a:ext cx="1188692" cy="33184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48000" rIns="48000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dobe Caslon Pro Bold" panose="0205050205050A020403" pitchFamily="18" charset="77"/>
              </a:rPr>
              <a:t>surface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8AF95EE1-7397-06FA-70DB-1E5A80B37030}"/>
              </a:ext>
            </a:extLst>
          </p:cNvPr>
          <p:cNvSpPr txBox="1"/>
          <p:nvPr/>
        </p:nvSpPr>
        <p:spPr>
          <a:xfrm rot="16200000">
            <a:off x="-316321" y="3109560"/>
            <a:ext cx="1142999" cy="29477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rIns="0" rtlCol="0">
            <a:no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latin typeface="Adobe Caslon Pro Bold" panose="0205050205050A020403" pitchFamily="18" charset="77"/>
              </a:rPr>
              <a:t>Atmosphere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xmlns="" id="{B768EE11-B6F3-7031-CDD1-D32CED93D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76" y="54531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3. Water returns “home”: The </a:t>
            </a:r>
            <a:r>
              <a:rPr lang="en-US" sz="2800" dirty="0" err="1">
                <a:solidFill>
                  <a:schemeClr val="bg1"/>
                </a:solidFill>
              </a:rPr>
              <a:t>Houben’s</a:t>
            </a:r>
            <a:r>
              <a:rPr lang="en-US" sz="2800" dirty="0">
                <a:solidFill>
                  <a:schemeClr val="bg1"/>
                </a:solidFill>
              </a:rPr>
              <a:t> mechanism</a:t>
            </a:r>
          </a:p>
        </p:txBody>
      </p:sp>
    </p:spTree>
    <p:extLst>
      <p:ext uri="{BB962C8B-B14F-4D97-AF65-F5344CB8AC3E}">
        <p14:creationId xmlns:p14="http://schemas.microsoft.com/office/powerpoint/2010/main" xmlns="" val="1662997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7459" y="1500246"/>
            <a:ext cx="5332112" cy="370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952941" y="5839942"/>
            <a:ext cx="353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Maltagliati</a:t>
            </a:r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et al. (Science, 2011)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97E2C99-C240-7A4B-B4E5-1478347F3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9930" y="1497865"/>
            <a:ext cx="5205809" cy="370755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1557AA0F-BD4F-8717-D827-848317690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8645" y="985841"/>
            <a:ext cx="5905500" cy="4219575"/>
          </a:xfrm>
          <a:prstGeom prst="rect">
            <a:avLst/>
          </a:prstGeom>
          <a:noFill/>
          <a:ln w="31750">
            <a:solidFill>
              <a:srgbClr val="FFDD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7422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CFB6BB3-91D1-7D46-A487-A469E12B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56" y="2132722"/>
            <a:ext cx="9657418" cy="43772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7BE3D262-CD4A-CC46-956B-06815DE62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01"/>
            <a:ext cx="10515600" cy="516009"/>
          </a:xfrm>
        </p:spPr>
        <p:txBody>
          <a:bodyPr>
            <a:normAutofit fontScale="90000"/>
          </a:bodyPr>
          <a:lstStyle/>
          <a:p>
            <a:r>
              <a:rPr lang="fr-FR" dirty="0"/>
              <a:t>A </a:t>
            </a:r>
            <a:r>
              <a:rPr lang="fr-FR" dirty="0" err="1"/>
              <a:t>paradigm</a:t>
            </a:r>
            <a:r>
              <a:rPr lang="fr-FR" dirty="0"/>
              <a:t> has </a:t>
            </a:r>
            <a:r>
              <a:rPr lang="fr-FR" dirty="0" err="1"/>
              <a:t>shifted</a:t>
            </a:r>
            <a:r>
              <a:rPr lang="fr-FR" dirty="0"/>
              <a:t>…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FB1D953-87A1-9540-8D1F-91B9C9EB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609"/>
            <a:ext cx="10515600" cy="5300545"/>
          </a:xfrm>
        </p:spPr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</a:pPr>
            <a:endParaRPr lang="fr-FR" sz="2000" dirty="0"/>
          </a:p>
          <a:p>
            <a:pPr algn="just">
              <a:lnSpc>
                <a:spcPct val="100000"/>
              </a:lnSpc>
            </a:pPr>
            <a:endParaRPr lang="fr-FR" sz="2000" dirty="0"/>
          </a:p>
          <a:p>
            <a:pPr algn="just">
              <a:lnSpc>
                <a:spcPct val="100000"/>
              </a:lnSpc>
            </a:pPr>
            <a:endParaRPr lang="fr-FR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AD7825C5-BEDE-EA4B-AE8D-F66B35DD25D6}"/>
              </a:ext>
            </a:extLst>
          </p:cNvPr>
          <p:cNvSpPr txBox="1"/>
          <p:nvPr/>
        </p:nvSpPr>
        <p:spPr>
          <a:xfrm>
            <a:off x="931332" y="1209392"/>
            <a:ext cx="10422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Chaffin+2014,2017 then proposed that </a:t>
            </a:r>
            <a:r>
              <a:rPr lang="en-US" b="1" dirty="0"/>
              <a:t>hefty migration of H</a:t>
            </a:r>
            <a:r>
              <a:rPr lang="en-US" b="1" baseline="-25000" dirty="0"/>
              <a:t>2</a:t>
            </a:r>
            <a:r>
              <a:rPr lang="en-US" b="1" dirty="0"/>
              <a:t>O at high altitude (&gt;60 km) during southern spring/summer (perihelion) </a:t>
            </a:r>
            <a:r>
              <a:rPr lang="en-US" dirty="0"/>
              <a:t>could explain the H-corona pulses, by-passing sourcing from H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Such migration was already evidenced by SPICAM-IR showing elevated layers of H</a:t>
            </a:r>
            <a:r>
              <a:rPr lang="en-US" baseline="-25000" dirty="0"/>
              <a:t>2</a:t>
            </a:r>
            <a:r>
              <a:rPr lang="en-US" dirty="0"/>
              <a:t>O at perihelion.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5A5E5F3-6EB5-B347-B6E7-A7D5B7DBB47E}"/>
              </a:ext>
            </a:extLst>
          </p:cNvPr>
          <p:cNvSpPr txBox="1"/>
          <p:nvPr/>
        </p:nvSpPr>
        <p:spPr>
          <a:xfrm>
            <a:off x="7392722" y="4820270"/>
            <a:ext cx="2366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Calibri" panose="020F0502020204030204" pitchFamily="34" charset="0"/>
              </a:rPr>
              <a:t>Chaffin</a:t>
            </a:r>
            <a:r>
              <a:rPr lang="fr-FR" sz="1200" dirty="0">
                <a:latin typeface="Calibri" panose="020F0502020204030204" pitchFamily="34" charset="0"/>
              </a:rPr>
              <a:t> et al. (2017)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05D58F7A-D2B9-883B-9021-28BCFA10F2D2}"/>
              </a:ext>
            </a:extLst>
          </p:cNvPr>
          <p:cNvSpPr txBox="1"/>
          <p:nvPr/>
        </p:nvSpPr>
        <p:spPr>
          <a:xfrm>
            <a:off x="7191244" y="5510108"/>
            <a:ext cx="2366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latin typeface="Calibri" panose="020F0502020204030204" pitchFamily="34" charset="0"/>
              </a:rPr>
              <a:t>Chaffin</a:t>
            </a:r>
            <a:r>
              <a:rPr lang="fr-FR" sz="1200" dirty="0">
                <a:latin typeface="Calibri" panose="020F0502020204030204" pitchFamily="34" charset="0"/>
              </a:rPr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xmlns="" val="2330431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9905" y="0"/>
            <a:ext cx="1125005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Probing H</a:t>
            </a:r>
            <a:r>
              <a:rPr lang="en-US" sz="3200" baseline="-25000" dirty="0"/>
              <a:t>2</a:t>
            </a:r>
            <a:r>
              <a:rPr lang="en-US" sz="3200" dirty="0"/>
              <a:t>O vs. altitude…supersaturation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F6752F1C-A3E6-7A06-75AB-B5A6F0F98DD9}"/>
              </a:ext>
            </a:extLst>
          </p:cNvPr>
          <p:cNvSpPr txBox="1"/>
          <p:nvPr/>
        </p:nvSpPr>
        <p:spPr>
          <a:xfrm>
            <a:off x="659295" y="6133048"/>
            <a:ext cx="559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Navarro et al. (JGR, 2014)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B888792-F76C-CA95-8F84-12F4F4553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1" t="2654" r="52949" b="7985"/>
          <a:stretch/>
        </p:blipFill>
        <p:spPr>
          <a:xfrm>
            <a:off x="1093304" y="1398103"/>
            <a:ext cx="4724400" cy="47768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844EC02-50FA-0DD4-7A6C-8C8063C7F77A}"/>
              </a:ext>
            </a:extLst>
          </p:cNvPr>
          <p:cNvSpPr txBox="1"/>
          <p:nvPr/>
        </p:nvSpPr>
        <p:spPr>
          <a:xfrm>
            <a:off x="3675930" y="2077415"/>
            <a:ext cx="1702904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Mars PCM </a:t>
            </a:r>
            <a:r>
              <a:rPr lang="fr-FR" sz="1200" dirty="0" err="1">
                <a:solidFill>
                  <a:schemeClr val="bg1"/>
                </a:solidFill>
              </a:rPr>
              <a:t>predictions</a:t>
            </a:r>
            <a:r>
              <a:rPr lang="fr-FR" sz="1200" dirty="0">
                <a:solidFill>
                  <a:schemeClr val="bg1"/>
                </a:solidFill>
              </a:rPr>
              <a:t> at SPICAM 2011 observation locations and local time</a:t>
            </a:r>
          </a:p>
        </p:txBody>
      </p:sp>
      <p:pic>
        <p:nvPicPr>
          <p:cNvPr id="5" name="Picture 4" descr="PPT - An introduction to the LMD Mars GCM PowerPoint Presentation, free  download - ID:9429896">
            <a:extLst>
              <a:ext uri="{FF2B5EF4-FFF2-40B4-BE49-F238E27FC236}">
                <a16:creationId xmlns:a16="http://schemas.microsoft.com/office/drawing/2014/main" xmlns="" id="{5A67C1C6-EE5F-B9E6-2472-6051A5642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63" t="27304" r="45530" b="8208"/>
          <a:stretch/>
        </p:blipFill>
        <p:spPr bwMode="auto">
          <a:xfrm>
            <a:off x="3791932" y="3040060"/>
            <a:ext cx="1417754" cy="140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235">
            <a:extLst>
              <a:ext uri="{FF2B5EF4-FFF2-40B4-BE49-F238E27FC236}">
                <a16:creationId xmlns:a16="http://schemas.microsoft.com/office/drawing/2014/main" xmlns="" id="{D87CEA56-6D2C-FD65-075E-0E5E99A1DC65}"/>
              </a:ext>
            </a:extLst>
          </p:cNvPr>
          <p:cNvGrpSpPr>
            <a:grpSpLocks/>
          </p:cNvGrpSpPr>
          <p:nvPr/>
        </p:nvGrpSpPr>
        <p:grpSpPr bwMode="auto">
          <a:xfrm>
            <a:off x="7058607" y="1661916"/>
            <a:ext cx="2182702" cy="830997"/>
            <a:chOff x="0" y="0"/>
            <a:chExt cx="984" cy="320"/>
          </a:xfrm>
          <a:solidFill>
            <a:schemeClr val="bg1"/>
          </a:solidFill>
        </p:grpSpPr>
        <p:sp>
          <p:nvSpPr>
            <p:cNvPr id="10" name="Oval 31">
              <a:extLst>
                <a:ext uri="{FF2B5EF4-FFF2-40B4-BE49-F238E27FC236}">
                  <a16:creationId xmlns:a16="http://schemas.microsoft.com/office/drawing/2014/main" xmlns="" id="{82508F58-B16A-B310-112B-E89B1533F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23"/>
              <a:ext cx="822" cy="17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" name="Oval 32">
              <a:extLst>
                <a:ext uri="{FF2B5EF4-FFF2-40B4-BE49-F238E27FC236}">
                  <a16:creationId xmlns:a16="http://schemas.microsoft.com/office/drawing/2014/main" xmlns="" id="{2C25C651-F07E-BB9A-7853-9E05532C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" name="Oval 33">
              <a:extLst>
                <a:ext uri="{FF2B5EF4-FFF2-40B4-BE49-F238E27FC236}">
                  <a16:creationId xmlns:a16="http://schemas.microsoft.com/office/drawing/2014/main" xmlns="" id="{DFC6C995-C58C-D8F7-521F-524F22EEB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261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" name="Oval 34">
              <a:extLst>
                <a:ext uri="{FF2B5EF4-FFF2-40B4-BE49-F238E27FC236}">
                  <a16:creationId xmlns:a16="http://schemas.microsoft.com/office/drawing/2014/main" xmlns="" id="{94FD5ED4-FD93-C833-2C3B-15B2B384F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" name="Oval 35">
              <a:extLst>
                <a:ext uri="{FF2B5EF4-FFF2-40B4-BE49-F238E27FC236}">
                  <a16:creationId xmlns:a16="http://schemas.microsoft.com/office/drawing/2014/main" xmlns="" id="{EEA43FE9-10C1-65C7-59D2-0A11C8DF0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" name="Oval 36">
              <a:extLst>
                <a:ext uri="{FF2B5EF4-FFF2-40B4-BE49-F238E27FC236}">
                  <a16:creationId xmlns:a16="http://schemas.microsoft.com/office/drawing/2014/main" xmlns="" id="{CEA621A1-5CF4-8791-050B-4036DB5EC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" name="Oval 37">
              <a:extLst>
                <a:ext uri="{FF2B5EF4-FFF2-40B4-BE49-F238E27FC236}">
                  <a16:creationId xmlns:a16="http://schemas.microsoft.com/office/drawing/2014/main" xmlns="" id="{D9AC4189-EEDF-B221-95E1-D1D987C77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232"/>
              <a:ext cx="104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" name="Oval 38">
              <a:extLst>
                <a:ext uri="{FF2B5EF4-FFF2-40B4-BE49-F238E27FC236}">
                  <a16:creationId xmlns:a16="http://schemas.microsoft.com/office/drawing/2014/main" xmlns="" id="{B2E870F2-60A0-6CC5-2E8A-20281B51359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58" y="232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" name="Oval 39">
              <a:extLst>
                <a:ext uri="{FF2B5EF4-FFF2-40B4-BE49-F238E27FC236}">
                  <a16:creationId xmlns:a16="http://schemas.microsoft.com/office/drawing/2014/main" xmlns="" id="{D86793EA-B8A3-935D-A166-E22D3B555AFD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06" y="261"/>
              <a:ext cx="209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" name="Oval 40">
              <a:extLst>
                <a:ext uri="{FF2B5EF4-FFF2-40B4-BE49-F238E27FC236}">
                  <a16:creationId xmlns:a16="http://schemas.microsoft.com/office/drawing/2014/main" xmlns="" id="{09D11181-7194-20C6-8094-298AFF3481D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53" y="232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" name="Oval 41">
              <a:extLst>
                <a:ext uri="{FF2B5EF4-FFF2-40B4-BE49-F238E27FC236}">
                  <a16:creationId xmlns:a16="http://schemas.microsoft.com/office/drawing/2014/main" xmlns="" id="{AD6370DE-1078-C631-86BE-5A07A0884D6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09" y="261"/>
              <a:ext cx="210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" name="Oval 42">
              <a:extLst>
                <a:ext uri="{FF2B5EF4-FFF2-40B4-BE49-F238E27FC236}">
                  <a16:creationId xmlns:a16="http://schemas.microsoft.com/office/drawing/2014/main" xmlns="" id="{185D4F62-918B-C962-F03A-2E484542FD5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58" y="261"/>
              <a:ext cx="210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" name="Oval 43">
              <a:extLst>
                <a:ext uri="{FF2B5EF4-FFF2-40B4-BE49-F238E27FC236}">
                  <a16:creationId xmlns:a16="http://schemas.microsoft.com/office/drawing/2014/main" xmlns="" id="{AC552121-B53C-6C24-BD0C-768D4EE7A74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06" y="232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" name="Oval 44">
              <a:extLst>
                <a:ext uri="{FF2B5EF4-FFF2-40B4-BE49-F238E27FC236}">
                  <a16:creationId xmlns:a16="http://schemas.microsoft.com/office/drawing/2014/main" xmlns="" id="{F5E71018-F238-C7A4-28C0-5F0342502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" name="Oval 45">
              <a:extLst>
                <a:ext uri="{FF2B5EF4-FFF2-40B4-BE49-F238E27FC236}">
                  <a16:creationId xmlns:a16="http://schemas.microsoft.com/office/drawing/2014/main" xmlns="" id="{E6C64686-E05E-9553-97CB-5907D19F3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" name="Oval 46">
              <a:extLst>
                <a:ext uri="{FF2B5EF4-FFF2-40B4-BE49-F238E27FC236}">
                  <a16:creationId xmlns:a16="http://schemas.microsoft.com/office/drawing/2014/main" xmlns="" id="{606FB04E-6489-340B-20DF-1B4549E52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261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" name="Oval 47">
              <a:extLst>
                <a:ext uri="{FF2B5EF4-FFF2-40B4-BE49-F238E27FC236}">
                  <a16:creationId xmlns:a16="http://schemas.microsoft.com/office/drawing/2014/main" xmlns="" id="{A84AEC6F-C5A4-510F-75F6-E6E6F98886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" name="Oval 48">
              <a:extLst>
                <a:ext uri="{FF2B5EF4-FFF2-40B4-BE49-F238E27FC236}">
                  <a16:creationId xmlns:a16="http://schemas.microsoft.com/office/drawing/2014/main" xmlns="" id="{2B6A4C37-4E92-D34B-933B-FC00D2B78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" name="Oval 49">
              <a:extLst>
                <a:ext uri="{FF2B5EF4-FFF2-40B4-BE49-F238E27FC236}">
                  <a16:creationId xmlns:a16="http://schemas.microsoft.com/office/drawing/2014/main" xmlns="" id="{3FA879D5-E3F3-F16D-0F32-AFE1BC7C6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203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" name="Oval 50">
              <a:extLst>
                <a:ext uri="{FF2B5EF4-FFF2-40B4-BE49-F238E27FC236}">
                  <a16:creationId xmlns:a16="http://schemas.microsoft.com/office/drawing/2014/main" xmlns="" id="{0CB3F163-DC2F-34FF-693A-878B80D32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174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" name="Oval 51">
              <a:extLst>
                <a:ext uri="{FF2B5EF4-FFF2-40B4-BE49-F238E27FC236}">
                  <a16:creationId xmlns:a16="http://schemas.microsoft.com/office/drawing/2014/main" xmlns="" id="{3B5C65FB-BEB6-DBF8-4004-D29C7A8CC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03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" name="Oval 52">
              <a:extLst>
                <a:ext uri="{FF2B5EF4-FFF2-40B4-BE49-F238E27FC236}">
                  <a16:creationId xmlns:a16="http://schemas.microsoft.com/office/drawing/2014/main" xmlns="" id="{0C5103D9-DA2F-164D-D846-C3D62B67C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" name="Oval 53">
              <a:extLst>
                <a:ext uri="{FF2B5EF4-FFF2-40B4-BE49-F238E27FC236}">
                  <a16:creationId xmlns:a16="http://schemas.microsoft.com/office/drawing/2014/main" xmlns="" id="{3C8EB1D6-2084-32C0-EBD6-8FE8B3C52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174"/>
              <a:ext cx="104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" name="Oval 54">
              <a:extLst>
                <a:ext uri="{FF2B5EF4-FFF2-40B4-BE49-F238E27FC236}">
                  <a16:creationId xmlns:a16="http://schemas.microsoft.com/office/drawing/2014/main" xmlns="" id="{0E460DAD-815C-16ED-62F3-DA9514CA9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" name="Oval 55">
              <a:extLst>
                <a:ext uri="{FF2B5EF4-FFF2-40B4-BE49-F238E27FC236}">
                  <a16:creationId xmlns:a16="http://schemas.microsoft.com/office/drawing/2014/main" xmlns="" id="{31E3A8D2-8667-4573-F5E7-79F480C4A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" name="Oval 56">
              <a:extLst>
                <a:ext uri="{FF2B5EF4-FFF2-40B4-BE49-F238E27FC236}">
                  <a16:creationId xmlns:a16="http://schemas.microsoft.com/office/drawing/2014/main" xmlns="" id="{62F09F56-4D7F-4FA2-0E67-2C69143E9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" name="Oval 57">
              <a:extLst>
                <a:ext uri="{FF2B5EF4-FFF2-40B4-BE49-F238E27FC236}">
                  <a16:creationId xmlns:a16="http://schemas.microsoft.com/office/drawing/2014/main" xmlns="" id="{428EDBAF-ACF3-C688-1B34-28182D128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" name="Oval 58">
              <a:extLst>
                <a:ext uri="{FF2B5EF4-FFF2-40B4-BE49-F238E27FC236}">
                  <a16:creationId xmlns:a16="http://schemas.microsoft.com/office/drawing/2014/main" xmlns="" id="{90F65DA8-A1ED-369B-14E9-BDEAA95B4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" name="Oval 59">
              <a:extLst>
                <a:ext uri="{FF2B5EF4-FFF2-40B4-BE49-F238E27FC236}">
                  <a16:creationId xmlns:a16="http://schemas.microsoft.com/office/drawing/2014/main" xmlns="" id="{FF92CF80-5F57-533F-BFD8-D50ED60F0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" name="Oval 60">
              <a:extLst>
                <a:ext uri="{FF2B5EF4-FFF2-40B4-BE49-F238E27FC236}">
                  <a16:creationId xmlns:a16="http://schemas.microsoft.com/office/drawing/2014/main" xmlns="" id="{7BE96C1C-7C2B-D6C4-565B-B6294257A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32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" name="Oval 61">
              <a:extLst>
                <a:ext uri="{FF2B5EF4-FFF2-40B4-BE49-F238E27FC236}">
                  <a16:creationId xmlns:a16="http://schemas.microsoft.com/office/drawing/2014/main" xmlns="" id="{17B6273C-D5C2-ADB7-0753-E430F9975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" name="Oval 62">
              <a:extLst>
                <a:ext uri="{FF2B5EF4-FFF2-40B4-BE49-F238E27FC236}">
                  <a16:creationId xmlns:a16="http://schemas.microsoft.com/office/drawing/2014/main" xmlns="" id="{131E8FE3-53C7-BF3B-A173-AEC970111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2" name="Oval 63">
              <a:extLst>
                <a:ext uri="{FF2B5EF4-FFF2-40B4-BE49-F238E27FC236}">
                  <a16:creationId xmlns:a16="http://schemas.microsoft.com/office/drawing/2014/main" xmlns="" id="{9B1210D0-4919-FFA2-393C-87E15D6F5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61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3" name="Oval 64">
              <a:extLst>
                <a:ext uri="{FF2B5EF4-FFF2-40B4-BE49-F238E27FC236}">
                  <a16:creationId xmlns:a16="http://schemas.microsoft.com/office/drawing/2014/main" xmlns="" id="{5A0518C2-617C-9DFB-E4ED-FBA6682FC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4" name="Oval 65">
              <a:extLst>
                <a:ext uri="{FF2B5EF4-FFF2-40B4-BE49-F238E27FC236}">
                  <a16:creationId xmlns:a16="http://schemas.microsoft.com/office/drawing/2014/main" xmlns="" id="{09BA41E4-4C3C-6B92-E8EA-1D9CA89B5C0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5" y="261"/>
              <a:ext cx="210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5" name="Oval 66">
              <a:extLst>
                <a:ext uri="{FF2B5EF4-FFF2-40B4-BE49-F238E27FC236}">
                  <a16:creationId xmlns:a16="http://schemas.microsoft.com/office/drawing/2014/main" xmlns="" id="{9C0E9C18-A1C9-1A69-1470-A93EE11E871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12" y="261"/>
              <a:ext cx="210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6" name="Oval 67">
              <a:extLst>
                <a:ext uri="{FF2B5EF4-FFF2-40B4-BE49-F238E27FC236}">
                  <a16:creationId xmlns:a16="http://schemas.microsoft.com/office/drawing/2014/main" xmlns="" id="{204CFBAA-0DEF-833C-C6BD-7EC88DD9048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261"/>
              <a:ext cx="209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7" name="Oval 68">
              <a:extLst>
                <a:ext uri="{FF2B5EF4-FFF2-40B4-BE49-F238E27FC236}">
                  <a16:creationId xmlns:a16="http://schemas.microsoft.com/office/drawing/2014/main" xmlns="" id="{9236A47C-3E26-006E-032B-8A6967247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8" name="Oval 69">
              <a:extLst>
                <a:ext uri="{FF2B5EF4-FFF2-40B4-BE49-F238E27FC236}">
                  <a16:creationId xmlns:a16="http://schemas.microsoft.com/office/drawing/2014/main" xmlns="" id="{EEE0596F-915C-64C3-E604-AE1256BA7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9" name="Oval 70">
              <a:extLst>
                <a:ext uri="{FF2B5EF4-FFF2-40B4-BE49-F238E27FC236}">
                  <a16:creationId xmlns:a16="http://schemas.microsoft.com/office/drawing/2014/main" xmlns="" id="{5A4738AA-FEC0-F8A2-1297-E507AFA44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0" name="Oval 71">
              <a:extLst>
                <a:ext uri="{FF2B5EF4-FFF2-40B4-BE49-F238E27FC236}">
                  <a16:creationId xmlns:a16="http://schemas.microsoft.com/office/drawing/2014/main" xmlns="" id="{2B32D70D-ECDE-3B4E-DD85-4371B7CD6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1" name="Oval 72">
              <a:extLst>
                <a:ext uri="{FF2B5EF4-FFF2-40B4-BE49-F238E27FC236}">
                  <a16:creationId xmlns:a16="http://schemas.microsoft.com/office/drawing/2014/main" xmlns="" id="{CADDEDE3-0337-2052-208C-92E99D80D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32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2" name="Oval 73">
              <a:extLst>
                <a:ext uri="{FF2B5EF4-FFF2-40B4-BE49-F238E27FC236}">
                  <a16:creationId xmlns:a16="http://schemas.microsoft.com/office/drawing/2014/main" xmlns="" id="{5E3B479C-B1EB-5647-996E-B1D329F1F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3" name="Oval 74">
              <a:extLst>
                <a:ext uri="{FF2B5EF4-FFF2-40B4-BE49-F238E27FC236}">
                  <a16:creationId xmlns:a16="http://schemas.microsoft.com/office/drawing/2014/main" xmlns="" id="{486F5914-84B3-4BAA-0D0B-4B9751C9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4" name="Oval 75">
              <a:extLst>
                <a:ext uri="{FF2B5EF4-FFF2-40B4-BE49-F238E27FC236}">
                  <a16:creationId xmlns:a16="http://schemas.microsoft.com/office/drawing/2014/main" xmlns="" id="{41F3600B-296A-8F1C-ADB4-2E627F423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5" name="Oval 76">
              <a:extLst>
                <a:ext uri="{FF2B5EF4-FFF2-40B4-BE49-F238E27FC236}">
                  <a16:creationId xmlns:a16="http://schemas.microsoft.com/office/drawing/2014/main" xmlns="" id="{A7AD8B83-22FD-928B-7D49-5540A6485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03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6" name="Oval 77">
              <a:extLst>
                <a:ext uri="{FF2B5EF4-FFF2-40B4-BE49-F238E27FC236}">
                  <a16:creationId xmlns:a16="http://schemas.microsoft.com/office/drawing/2014/main" xmlns="" id="{B90BD5ED-CA56-A57D-4B3B-D050065D3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7" name="Oval 78">
              <a:extLst>
                <a:ext uri="{FF2B5EF4-FFF2-40B4-BE49-F238E27FC236}">
                  <a16:creationId xmlns:a16="http://schemas.microsoft.com/office/drawing/2014/main" xmlns="" id="{0C8C8753-9323-4D1D-9731-BD66C6954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8" name="Oval 79">
              <a:extLst>
                <a:ext uri="{FF2B5EF4-FFF2-40B4-BE49-F238E27FC236}">
                  <a16:creationId xmlns:a16="http://schemas.microsoft.com/office/drawing/2014/main" xmlns="" id="{75E76B35-E123-D413-FF16-662AB1C32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61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59" name="Oval 80">
              <a:extLst>
                <a:ext uri="{FF2B5EF4-FFF2-40B4-BE49-F238E27FC236}">
                  <a16:creationId xmlns:a16="http://schemas.microsoft.com/office/drawing/2014/main" xmlns="" id="{C597F99A-C925-1218-9774-D120EAECB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0" name="Oval 81">
              <a:extLst>
                <a:ext uri="{FF2B5EF4-FFF2-40B4-BE49-F238E27FC236}">
                  <a16:creationId xmlns:a16="http://schemas.microsoft.com/office/drawing/2014/main" xmlns="" id="{0CCE48C8-EBD2-6929-33FC-59C645F55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1" name="Oval 82">
              <a:extLst>
                <a:ext uri="{FF2B5EF4-FFF2-40B4-BE49-F238E27FC236}">
                  <a16:creationId xmlns:a16="http://schemas.microsoft.com/office/drawing/2014/main" xmlns="" id="{415A2F38-497F-7673-513C-F1CD1C5D6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2" name="Oval 83">
              <a:extLst>
                <a:ext uri="{FF2B5EF4-FFF2-40B4-BE49-F238E27FC236}">
                  <a16:creationId xmlns:a16="http://schemas.microsoft.com/office/drawing/2014/main" xmlns="" id="{6B96AEA5-C520-F29A-226E-8494FC020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3" name="Oval 84">
              <a:extLst>
                <a:ext uri="{FF2B5EF4-FFF2-40B4-BE49-F238E27FC236}">
                  <a16:creationId xmlns:a16="http://schemas.microsoft.com/office/drawing/2014/main" xmlns="" id="{92A598A1-6E15-2853-13E1-6FE8C9BB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4" name="Oval 85">
              <a:extLst>
                <a:ext uri="{FF2B5EF4-FFF2-40B4-BE49-F238E27FC236}">
                  <a16:creationId xmlns:a16="http://schemas.microsoft.com/office/drawing/2014/main" xmlns="" id="{7DC0EC80-9EC4-9DA9-A489-A043CC126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5" name="Oval 86">
              <a:extLst>
                <a:ext uri="{FF2B5EF4-FFF2-40B4-BE49-F238E27FC236}">
                  <a16:creationId xmlns:a16="http://schemas.microsoft.com/office/drawing/2014/main" xmlns="" id="{A972024E-7925-9E60-303B-7891631FE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145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6" name="Oval 87">
              <a:extLst>
                <a:ext uri="{FF2B5EF4-FFF2-40B4-BE49-F238E27FC236}">
                  <a16:creationId xmlns:a16="http://schemas.microsoft.com/office/drawing/2014/main" xmlns="" id="{F9E100E6-374B-0F9F-7BB2-F52DCE0D2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7" name="Oval 88">
              <a:extLst>
                <a:ext uri="{FF2B5EF4-FFF2-40B4-BE49-F238E27FC236}">
                  <a16:creationId xmlns:a16="http://schemas.microsoft.com/office/drawing/2014/main" xmlns="" id="{405C1573-5F0C-267E-29F9-D93D327A4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8" name="Oval 89">
              <a:extLst>
                <a:ext uri="{FF2B5EF4-FFF2-40B4-BE49-F238E27FC236}">
                  <a16:creationId xmlns:a16="http://schemas.microsoft.com/office/drawing/2014/main" xmlns="" id="{D26B81F2-7A3A-5A19-6268-90EC8FA91F2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5" y="116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69" name="Oval 90">
              <a:extLst>
                <a:ext uri="{FF2B5EF4-FFF2-40B4-BE49-F238E27FC236}">
                  <a16:creationId xmlns:a16="http://schemas.microsoft.com/office/drawing/2014/main" xmlns="" id="{B057750A-4A9F-1B05-AA22-1BCD5C0416A1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145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0" name="Oval 91">
              <a:extLst>
                <a:ext uri="{FF2B5EF4-FFF2-40B4-BE49-F238E27FC236}">
                  <a16:creationId xmlns:a16="http://schemas.microsoft.com/office/drawing/2014/main" xmlns="" id="{BAC24635-1A0A-582F-1E56-FE39D4C2599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12" y="116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1" name="Oval 92">
              <a:extLst>
                <a:ext uri="{FF2B5EF4-FFF2-40B4-BE49-F238E27FC236}">
                  <a16:creationId xmlns:a16="http://schemas.microsoft.com/office/drawing/2014/main" xmlns="" id="{6E80A951-B199-6675-5184-DE1EFEB6590A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64" y="145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2" name="Oval 93">
              <a:extLst>
                <a:ext uri="{FF2B5EF4-FFF2-40B4-BE49-F238E27FC236}">
                  <a16:creationId xmlns:a16="http://schemas.microsoft.com/office/drawing/2014/main" xmlns="" id="{FD29E0D7-9B98-B681-93BE-4B25C78F667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5" y="145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3" name="Oval 94">
              <a:extLst>
                <a:ext uri="{FF2B5EF4-FFF2-40B4-BE49-F238E27FC236}">
                  <a16:creationId xmlns:a16="http://schemas.microsoft.com/office/drawing/2014/main" xmlns="" id="{2DF872F4-3572-ED01-DD86-245BD39C6AB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116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4" name="Oval 95">
              <a:extLst>
                <a:ext uri="{FF2B5EF4-FFF2-40B4-BE49-F238E27FC236}">
                  <a16:creationId xmlns:a16="http://schemas.microsoft.com/office/drawing/2014/main" xmlns="" id="{223E1AA9-83EF-77E4-86A5-AD4F5B191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5" name="Oval 96">
              <a:extLst>
                <a:ext uri="{FF2B5EF4-FFF2-40B4-BE49-F238E27FC236}">
                  <a16:creationId xmlns:a16="http://schemas.microsoft.com/office/drawing/2014/main" xmlns="" id="{4221A5FB-FD86-D061-B7B8-0F025C7E1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145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6" name="Oval 97">
              <a:extLst>
                <a:ext uri="{FF2B5EF4-FFF2-40B4-BE49-F238E27FC236}">
                  <a16:creationId xmlns:a16="http://schemas.microsoft.com/office/drawing/2014/main" xmlns="" id="{B1F9FB93-F6D5-38F8-C97A-112983682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7" name="Oval 98">
              <a:extLst>
                <a:ext uri="{FF2B5EF4-FFF2-40B4-BE49-F238E27FC236}">
                  <a16:creationId xmlns:a16="http://schemas.microsoft.com/office/drawing/2014/main" xmlns="" id="{FF72140B-4878-7D84-38B6-31880954A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8" name="Oval 99">
              <a:extLst>
                <a:ext uri="{FF2B5EF4-FFF2-40B4-BE49-F238E27FC236}">
                  <a16:creationId xmlns:a16="http://schemas.microsoft.com/office/drawing/2014/main" xmlns="" id="{E853B53D-8604-691C-24EA-BC418ED5B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79" name="Oval 100">
              <a:extLst>
                <a:ext uri="{FF2B5EF4-FFF2-40B4-BE49-F238E27FC236}">
                  <a16:creationId xmlns:a16="http://schemas.microsoft.com/office/drawing/2014/main" xmlns="" id="{9092CBE2-F5B4-A0DC-3516-967F9C737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174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0" name="Oval 101">
              <a:extLst>
                <a:ext uri="{FF2B5EF4-FFF2-40B4-BE49-F238E27FC236}">
                  <a16:creationId xmlns:a16="http://schemas.microsoft.com/office/drawing/2014/main" xmlns="" id="{D6097631-B6A4-4537-E0F1-5359A96C1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74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1" name="Oval 102">
              <a:extLst>
                <a:ext uri="{FF2B5EF4-FFF2-40B4-BE49-F238E27FC236}">
                  <a16:creationId xmlns:a16="http://schemas.microsoft.com/office/drawing/2014/main" xmlns="" id="{0F107CCF-55E3-A8D7-05ED-6BBFCC3A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2" name="Oval 103">
              <a:extLst>
                <a:ext uri="{FF2B5EF4-FFF2-40B4-BE49-F238E27FC236}">
                  <a16:creationId xmlns:a16="http://schemas.microsoft.com/office/drawing/2014/main" xmlns="" id="{4350CBA3-D5ED-088D-9DCB-3672FE74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3" name="Oval 104">
              <a:extLst>
                <a:ext uri="{FF2B5EF4-FFF2-40B4-BE49-F238E27FC236}">
                  <a16:creationId xmlns:a16="http://schemas.microsoft.com/office/drawing/2014/main" xmlns="" id="{E77C75D1-F1ED-6EEC-BCCF-1DBFCC586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4" name="Oval 105">
              <a:extLst>
                <a:ext uri="{FF2B5EF4-FFF2-40B4-BE49-F238E27FC236}">
                  <a16:creationId xmlns:a16="http://schemas.microsoft.com/office/drawing/2014/main" xmlns="" id="{D80AF320-5334-1D14-EB6E-9BFEE059A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03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5" name="Oval 106">
              <a:extLst>
                <a:ext uri="{FF2B5EF4-FFF2-40B4-BE49-F238E27FC236}">
                  <a16:creationId xmlns:a16="http://schemas.microsoft.com/office/drawing/2014/main" xmlns="" id="{1DDA2EB6-70FF-3EF2-7618-CFEB814C1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6" name="Oval 107">
              <a:extLst>
                <a:ext uri="{FF2B5EF4-FFF2-40B4-BE49-F238E27FC236}">
                  <a16:creationId xmlns:a16="http://schemas.microsoft.com/office/drawing/2014/main" xmlns="" id="{46BDF58B-DB80-538C-5145-230C37B99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7" name="Oval 108">
              <a:extLst>
                <a:ext uri="{FF2B5EF4-FFF2-40B4-BE49-F238E27FC236}">
                  <a16:creationId xmlns:a16="http://schemas.microsoft.com/office/drawing/2014/main" xmlns="" id="{FA26AE6A-A6E6-E520-00EC-22DABD6C0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8" name="Oval 109">
              <a:extLst>
                <a:ext uri="{FF2B5EF4-FFF2-40B4-BE49-F238E27FC236}">
                  <a16:creationId xmlns:a16="http://schemas.microsoft.com/office/drawing/2014/main" xmlns="" id="{605F0F2F-897C-2546-5393-347269FE9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89" name="Oval 110">
              <a:extLst>
                <a:ext uri="{FF2B5EF4-FFF2-40B4-BE49-F238E27FC236}">
                  <a16:creationId xmlns:a16="http://schemas.microsoft.com/office/drawing/2014/main" xmlns="" id="{A7D46D1C-0CB9-E456-AD05-DF3F754E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0" name="Oval 111">
              <a:extLst>
                <a:ext uri="{FF2B5EF4-FFF2-40B4-BE49-F238E27FC236}">
                  <a16:creationId xmlns:a16="http://schemas.microsoft.com/office/drawing/2014/main" xmlns="" id="{E06AF0F7-D876-7895-6EA3-B597FFA32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1" name="Oval 112">
              <a:extLst>
                <a:ext uri="{FF2B5EF4-FFF2-40B4-BE49-F238E27FC236}">
                  <a16:creationId xmlns:a16="http://schemas.microsoft.com/office/drawing/2014/main" xmlns="" id="{7EDA140F-EFA0-8ADE-99E1-E87681C6D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2" name="Oval 113">
              <a:extLst>
                <a:ext uri="{FF2B5EF4-FFF2-40B4-BE49-F238E27FC236}">
                  <a16:creationId xmlns:a16="http://schemas.microsoft.com/office/drawing/2014/main" xmlns="" id="{599B634B-66EB-D992-2F64-01BF8274E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3" name="Oval 114">
              <a:extLst>
                <a:ext uri="{FF2B5EF4-FFF2-40B4-BE49-F238E27FC236}">
                  <a16:creationId xmlns:a16="http://schemas.microsoft.com/office/drawing/2014/main" xmlns="" id="{1D266696-DEF6-5C38-0B3C-4FB6EBEA5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58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4" name="Oval 115">
              <a:extLst>
                <a:ext uri="{FF2B5EF4-FFF2-40B4-BE49-F238E27FC236}">
                  <a16:creationId xmlns:a16="http://schemas.microsoft.com/office/drawing/2014/main" xmlns="" id="{AE8DD2BA-5FBD-7C2A-349E-7C3EFB704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5" name="Oval 116">
              <a:extLst>
                <a:ext uri="{FF2B5EF4-FFF2-40B4-BE49-F238E27FC236}">
                  <a16:creationId xmlns:a16="http://schemas.microsoft.com/office/drawing/2014/main" xmlns="" id="{BCD45795-DE5F-8930-6A78-20617406F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6" name="Oval 117">
              <a:extLst>
                <a:ext uri="{FF2B5EF4-FFF2-40B4-BE49-F238E27FC236}">
                  <a16:creationId xmlns:a16="http://schemas.microsoft.com/office/drawing/2014/main" xmlns="" id="{645A184C-85D1-E5A5-9CDF-FD86BCF0D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16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7" name="Oval 118">
              <a:extLst>
                <a:ext uri="{FF2B5EF4-FFF2-40B4-BE49-F238E27FC236}">
                  <a16:creationId xmlns:a16="http://schemas.microsoft.com/office/drawing/2014/main" xmlns="" id="{7C35005E-1D15-B2A0-3AA2-C2D931DC0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8" name="Oval 119">
              <a:extLst>
                <a:ext uri="{FF2B5EF4-FFF2-40B4-BE49-F238E27FC236}">
                  <a16:creationId xmlns:a16="http://schemas.microsoft.com/office/drawing/2014/main" xmlns="" id="{1BC3E2B7-B1E1-F5BD-ACB7-4EAD7B4BA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99" name="Oval 120">
              <a:extLst>
                <a:ext uri="{FF2B5EF4-FFF2-40B4-BE49-F238E27FC236}">
                  <a16:creationId xmlns:a16="http://schemas.microsoft.com/office/drawing/2014/main" xmlns="" id="{0EC85279-7283-ACA0-D150-6BD72CC43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0" name="Oval 121">
              <a:extLst>
                <a:ext uri="{FF2B5EF4-FFF2-40B4-BE49-F238E27FC236}">
                  <a16:creationId xmlns:a16="http://schemas.microsoft.com/office/drawing/2014/main" xmlns="" id="{01F87679-901B-1C9A-2F58-B4BA25E67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1" name="Oval 122">
              <a:extLst>
                <a:ext uri="{FF2B5EF4-FFF2-40B4-BE49-F238E27FC236}">
                  <a16:creationId xmlns:a16="http://schemas.microsoft.com/office/drawing/2014/main" xmlns="" id="{6D4288D0-8B85-D987-48EB-AEF7230F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2" name="Oval 123">
              <a:extLst>
                <a:ext uri="{FF2B5EF4-FFF2-40B4-BE49-F238E27FC236}">
                  <a16:creationId xmlns:a16="http://schemas.microsoft.com/office/drawing/2014/main" xmlns="" id="{BF30B850-B3A2-3295-AD52-1A24BC8AC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3" name="Oval 124">
              <a:extLst>
                <a:ext uri="{FF2B5EF4-FFF2-40B4-BE49-F238E27FC236}">
                  <a16:creationId xmlns:a16="http://schemas.microsoft.com/office/drawing/2014/main" xmlns="" id="{123EAF03-91C0-E980-36DD-C56441E81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4" name="Oval 125">
              <a:extLst>
                <a:ext uri="{FF2B5EF4-FFF2-40B4-BE49-F238E27FC236}">
                  <a16:creationId xmlns:a16="http://schemas.microsoft.com/office/drawing/2014/main" xmlns="" id="{7D21144E-D6F8-E115-A677-1480EB1B9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116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5" name="Oval 126">
              <a:extLst>
                <a:ext uri="{FF2B5EF4-FFF2-40B4-BE49-F238E27FC236}">
                  <a16:creationId xmlns:a16="http://schemas.microsoft.com/office/drawing/2014/main" xmlns="" id="{511B7E6C-AD4A-FC0D-1E79-7DA538339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87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6" name="Oval 127">
              <a:extLst>
                <a:ext uri="{FF2B5EF4-FFF2-40B4-BE49-F238E27FC236}">
                  <a16:creationId xmlns:a16="http://schemas.microsoft.com/office/drawing/2014/main" xmlns="" id="{33DA622E-7F1E-5ED3-9256-D628349913B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06" y="87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7" name="Oval 128">
              <a:extLst>
                <a:ext uri="{FF2B5EF4-FFF2-40B4-BE49-F238E27FC236}">
                  <a16:creationId xmlns:a16="http://schemas.microsoft.com/office/drawing/2014/main" xmlns="" id="{8BC3A672-C60B-2E0A-9CD8-B184E4366E4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53" y="116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8" name="Oval 129">
              <a:extLst>
                <a:ext uri="{FF2B5EF4-FFF2-40B4-BE49-F238E27FC236}">
                  <a16:creationId xmlns:a16="http://schemas.microsoft.com/office/drawing/2014/main" xmlns="" id="{FC928878-4FF6-D24F-1EF0-2D0A49F8301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03" y="87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09" name="Oval 130">
              <a:extLst>
                <a:ext uri="{FF2B5EF4-FFF2-40B4-BE49-F238E27FC236}">
                  <a16:creationId xmlns:a16="http://schemas.microsoft.com/office/drawing/2014/main" xmlns="" id="{4C724BBC-57E0-EF04-CADF-2383EEB6A6D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58" y="116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0" name="Oval 131">
              <a:extLst>
                <a:ext uri="{FF2B5EF4-FFF2-40B4-BE49-F238E27FC236}">
                  <a16:creationId xmlns:a16="http://schemas.microsoft.com/office/drawing/2014/main" xmlns="" id="{2B1ADAC3-98E9-B5F8-8E33-5A9DB5E241E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06" y="116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1" name="Oval 132">
              <a:extLst>
                <a:ext uri="{FF2B5EF4-FFF2-40B4-BE49-F238E27FC236}">
                  <a16:creationId xmlns:a16="http://schemas.microsoft.com/office/drawing/2014/main" xmlns="" id="{876AC298-C5C1-710D-FE61-75E4DD13BF0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53" y="87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2" name="Oval 133">
              <a:extLst>
                <a:ext uri="{FF2B5EF4-FFF2-40B4-BE49-F238E27FC236}">
                  <a16:creationId xmlns:a16="http://schemas.microsoft.com/office/drawing/2014/main" xmlns="" id="{268805D5-E746-0931-ECF0-2F635E229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3" name="Oval 134">
              <a:extLst>
                <a:ext uri="{FF2B5EF4-FFF2-40B4-BE49-F238E27FC236}">
                  <a16:creationId xmlns:a16="http://schemas.microsoft.com/office/drawing/2014/main" xmlns="" id="{9506CB82-C0A1-3178-FF45-ABD473F4E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4" name="Oval 135">
              <a:extLst>
                <a:ext uri="{FF2B5EF4-FFF2-40B4-BE49-F238E27FC236}">
                  <a16:creationId xmlns:a16="http://schemas.microsoft.com/office/drawing/2014/main" xmlns="" id="{4E84DECD-A113-2B36-E1C9-7E3EC7B17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145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5" name="Oval 136">
              <a:extLst>
                <a:ext uri="{FF2B5EF4-FFF2-40B4-BE49-F238E27FC236}">
                  <a16:creationId xmlns:a16="http://schemas.microsoft.com/office/drawing/2014/main" xmlns="" id="{1340C674-E8A1-8764-AD88-F420FF0EE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6" name="Oval 137">
              <a:extLst>
                <a:ext uri="{FF2B5EF4-FFF2-40B4-BE49-F238E27FC236}">
                  <a16:creationId xmlns:a16="http://schemas.microsoft.com/office/drawing/2014/main" xmlns="" id="{C8DE3F6A-674B-36F5-F32B-35167D840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7" name="Oval 138">
              <a:extLst>
                <a:ext uri="{FF2B5EF4-FFF2-40B4-BE49-F238E27FC236}">
                  <a16:creationId xmlns:a16="http://schemas.microsoft.com/office/drawing/2014/main" xmlns="" id="{158868A7-73AE-02A2-70D2-A159A3CAD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8" name="Oval 139">
              <a:extLst>
                <a:ext uri="{FF2B5EF4-FFF2-40B4-BE49-F238E27FC236}">
                  <a16:creationId xmlns:a16="http://schemas.microsoft.com/office/drawing/2014/main" xmlns="" id="{D6EAD1B4-CF6A-E10C-4119-971807A11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19" name="Oval 140">
              <a:extLst>
                <a:ext uri="{FF2B5EF4-FFF2-40B4-BE49-F238E27FC236}">
                  <a16:creationId xmlns:a16="http://schemas.microsoft.com/office/drawing/2014/main" xmlns="" id="{ECB531EF-1392-F4A8-15A4-8A9C217FC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0" name="Oval 141">
              <a:extLst>
                <a:ext uri="{FF2B5EF4-FFF2-40B4-BE49-F238E27FC236}">
                  <a16:creationId xmlns:a16="http://schemas.microsoft.com/office/drawing/2014/main" xmlns="" id="{BDC01ACD-6255-AE87-7724-A9309477D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1" name="Oval 142">
              <a:extLst>
                <a:ext uri="{FF2B5EF4-FFF2-40B4-BE49-F238E27FC236}">
                  <a16:creationId xmlns:a16="http://schemas.microsoft.com/office/drawing/2014/main" xmlns="" id="{217D6D86-85A3-6890-2634-5F023681E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2" name="Oval 143">
              <a:extLst>
                <a:ext uri="{FF2B5EF4-FFF2-40B4-BE49-F238E27FC236}">
                  <a16:creationId xmlns:a16="http://schemas.microsoft.com/office/drawing/2014/main" xmlns="" id="{418B80D9-C06F-34EF-7596-057533BD6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3" name="Oval 144">
              <a:extLst>
                <a:ext uri="{FF2B5EF4-FFF2-40B4-BE49-F238E27FC236}">
                  <a16:creationId xmlns:a16="http://schemas.microsoft.com/office/drawing/2014/main" xmlns="" id="{E0E95FEF-1DE2-E99D-C844-50D8851DB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4" name="Oval 145">
              <a:extLst>
                <a:ext uri="{FF2B5EF4-FFF2-40B4-BE49-F238E27FC236}">
                  <a16:creationId xmlns:a16="http://schemas.microsoft.com/office/drawing/2014/main" xmlns="" id="{7B8F5FFD-D877-FDBC-7D03-01E212F06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29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5" name="Oval 146">
              <a:extLst>
                <a:ext uri="{FF2B5EF4-FFF2-40B4-BE49-F238E27FC236}">
                  <a16:creationId xmlns:a16="http://schemas.microsoft.com/office/drawing/2014/main" xmlns="" id="{32C49CB5-516D-B3D9-F803-D54892E4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6" name="Oval 147">
              <a:extLst>
                <a:ext uri="{FF2B5EF4-FFF2-40B4-BE49-F238E27FC236}">
                  <a16:creationId xmlns:a16="http://schemas.microsoft.com/office/drawing/2014/main" xmlns="" id="{2DA666B8-8825-8F61-1FDE-EE8E41543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9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7" name="Oval 148">
              <a:extLst>
                <a:ext uri="{FF2B5EF4-FFF2-40B4-BE49-F238E27FC236}">
                  <a16:creationId xmlns:a16="http://schemas.microsoft.com/office/drawing/2014/main" xmlns="" id="{29F2A3A1-888A-2478-3063-9091F2581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8" name="Oval 149">
              <a:extLst>
                <a:ext uri="{FF2B5EF4-FFF2-40B4-BE49-F238E27FC236}">
                  <a16:creationId xmlns:a16="http://schemas.microsoft.com/office/drawing/2014/main" xmlns="" id="{A30D7B1C-802C-68C1-082D-F67FFA093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58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29" name="Oval 150">
              <a:extLst>
                <a:ext uri="{FF2B5EF4-FFF2-40B4-BE49-F238E27FC236}">
                  <a16:creationId xmlns:a16="http://schemas.microsoft.com/office/drawing/2014/main" xmlns="" id="{47A192DA-8EC1-C552-6344-917E7E37F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0" name="Oval 151">
              <a:extLst>
                <a:ext uri="{FF2B5EF4-FFF2-40B4-BE49-F238E27FC236}">
                  <a16:creationId xmlns:a16="http://schemas.microsoft.com/office/drawing/2014/main" xmlns="" id="{6AE878B3-6CC6-583E-1C4E-CFA19AD37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9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1" name="Oval 152">
              <a:extLst>
                <a:ext uri="{FF2B5EF4-FFF2-40B4-BE49-F238E27FC236}">
                  <a16:creationId xmlns:a16="http://schemas.microsoft.com/office/drawing/2014/main" xmlns="" id="{60574220-55E7-9410-2749-0A845DAE6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2" name="Oval 153">
              <a:extLst>
                <a:ext uri="{FF2B5EF4-FFF2-40B4-BE49-F238E27FC236}">
                  <a16:creationId xmlns:a16="http://schemas.microsoft.com/office/drawing/2014/main" xmlns="" id="{36DE2240-5FEB-67B4-F083-727D72E8E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3" name="Oval 154">
              <a:extLst>
                <a:ext uri="{FF2B5EF4-FFF2-40B4-BE49-F238E27FC236}">
                  <a16:creationId xmlns:a16="http://schemas.microsoft.com/office/drawing/2014/main" xmlns="" id="{A6CA3E37-0E71-CA09-D8E5-6232E632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4" name="Oval 155">
              <a:extLst>
                <a:ext uri="{FF2B5EF4-FFF2-40B4-BE49-F238E27FC236}">
                  <a16:creationId xmlns:a16="http://schemas.microsoft.com/office/drawing/2014/main" xmlns="" id="{32AB0C81-413D-F4C8-BC52-E9C201071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5" name="Oval 156">
              <a:extLst>
                <a:ext uri="{FF2B5EF4-FFF2-40B4-BE49-F238E27FC236}">
                  <a16:creationId xmlns:a16="http://schemas.microsoft.com/office/drawing/2014/main" xmlns="" id="{6F4E5EA5-1F9D-C733-8A28-813F2BDCB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6" name="Oval 157">
              <a:extLst>
                <a:ext uri="{FF2B5EF4-FFF2-40B4-BE49-F238E27FC236}">
                  <a16:creationId xmlns:a16="http://schemas.microsoft.com/office/drawing/2014/main" xmlns="" id="{A24D98A9-A3B5-88C6-BBC1-89ADAE6D6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7" name="Oval 158">
              <a:extLst>
                <a:ext uri="{FF2B5EF4-FFF2-40B4-BE49-F238E27FC236}">
                  <a16:creationId xmlns:a16="http://schemas.microsoft.com/office/drawing/2014/main" xmlns="" id="{F238D80C-CED6-7EF4-5B0D-C76FC2586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87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8" name="Oval 159">
              <a:extLst>
                <a:ext uri="{FF2B5EF4-FFF2-40B4-BE49-F238E27FC236}">
                  <a16:creationId xmlns:a16="http://schemas.microsoft.com/office/drawing/2014/main" xmlns="" id="{496E0B24-9642-C609-BCC7-9C4811858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39" name="Oval 160">
              <a:extLst>
                <a:ext uri="{FF2B5EF4-FFF2-40B4-BE49-F238E27FC236}">
                  <a16:creationId xmlns:a16="http://schemas.microsoft.com/office/drawing/2014/main" xmlns="" id="{C7FD84ED-A8B9-AE8F-6D78-E54E32522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0" name="Oval 161">
              <a:extLst>
                <a:ext uri="{FF2B5EF4-FFF2-40B4-BE49-F238E27FC236}">
                  <a16:creationId xmlns:a16="http://schemas.microsoft.com/office/drawing/2014/main" xmlns="" id="{0226F22F-BCFC-B78A-1392-2351269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58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1" name="Oval 162">
              <a:extLst>
                <a:ext uri="{FF2B5EF4-FFF2-40B4-BE49-F238E27FC236}">
                  <a16:creationId xmlns:a16="http://schemas.microsoft.com/office/drawing/2014/main" xmlns="" id="{37686E59-01D9-583C-535C-06B1B5F43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2" name="Oval 163">
              <a:extLst>
                <a:ext uri="{FF2B5EF4-FFF2-40B4-BE49-F238E27FC236}">
                  <a16:creationId xmlns:a16="http://schemas.microsoft.com/office/drawing/2014/main" xmlns="" id="{99E6BF75-6FED-6BD2-F2C8-04BA39FBD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3" name="Oval 164">
              <a:extLst>
                <a:ext uri="{FF2B5EF4-FFF2-40B4-BE49-F238E27FC236}">
                  <a16:creationId xmlns:a16="http://schemas.microsoft.com/office/drawing/2014/main" xmlns="" id="{7CE45389-3827-4173-ED42-AAE03A5E3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4" name="Oval 165">
              <a:extLst>
                <a:ext uri="{FF2B5EF4-FFF2-40B4-BE49-F238E27FC236}">
                  <a16:creationId xmlns:a16="http://schemas.microsoft.com/office/drawing/2014/main" xmlns="" id="{E5F76000-414F-A40D-E4B7-4D5AB726832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69" y="58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5" name="Oval 166">
              <a:extLst>
                <a:ext uri="{FF2B5EF4-FFF2-40B4-BE49-F238E27FC236}">
                  <a16:creationId xmlns:a16="http://schemas.microsoft.com/office/drawing/2014/main" xmlns="" id="{3E5AC7C8-E9CB-DD07-4722-339F0709CE6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19" y="87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6" name="Oval 167">
              <a:extLst>
                <a:ext uri="{FF2B5EF4-FFF2-40B4-BE49-F238E27FC236}">
                  <a16:creationId xmlns:a16="http://schemas.microsoft.com/office/drawing/2014/main" xmlns="" id="{D9D5866D-0A89-EF6C-A073-C5F5D1A4236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64" y="58"/>
              <a:ext cx="210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7" name="Oval 168">
              <a:extLst>
                <a:ext uri="{FF2B5EF4-FFF2-40B4-BE49-F238E27FC236}">
                  <a16:creationId xmlns:a16="http://schemas.microsoft.com/office/drawing/2014/main" xmlns="" id="{B3AB73F0-6FD5-4EE6-927D-2CBA421DAA2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22" y="87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8" name="Oval 169">
              <a:extLst>
                <a:ext uri="{FF2B5EF4-FFF2-40B4-BE49-F238E27FC236}">
                  <a16:creationId xmlns:a16="http://schemas.microsoft.com/office/drawing/2014/main" xmlns="" id="{31455BFE-E11C-9321-8301-A7BE268A098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69" y="87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49" name="Oval 170">
              <a:extLst>
                <a:ext uri="{FF2B5EF4-FFF2-40B4-BE49-F238E27FC236}">
                  <a16:creationId xmlns:a16="http://schemas.microsoft.com/office/drawing/2014/main" xmlns="" id="{25B8E2D4-2EA0-8902-F159-204740601E0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19" y="58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0" name="Oval 171">
              <a:extLst>
                <a:ext uri="{FF2B5EF4-FFF2-40B4-BE49-F238E27FC236}">
                  <a16:creationId xmlns:a16="http://schemas.microsoft.com/office/drawing/2014/main" xmlns="" id="{A24856FB-DC18-9C55-7DF5-32BD39C3B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1" name="Oval 172">
              <a:extLst>
                <a:ext uri="{FF2B5EF4-FFF2-40B4-BE49-F238E27FC236}">
                  <a16:creationId xmlns:a16="http://schemas.microsoft.com/office/drawing/2014/main" xmlns="" id="{74EDC76D-2094-A4E7-0418-6EE343DF6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2" name="Oval 173">
              <a:extLst>
                <a:ext uri="{FF2B5EF4-FFF2-40B4-BE49-F238E27FC236}">
                  <a16:creationId xmlns:a16="http://schemas.microsoft.com/office/drawing/2014/main" xmlns="" id="{CC42064B-FD3C-446D-67FE-04E4E14B2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3" name="Oval 174">
              <a:extLst>
                <a:ext uri="{FF2B5EF4-FFF2-40B4-BE49-F238E27FC236}">
                  <a16:creationId xmlns:a16="http://schemas.microsoft.com/office/drawing/2014/main" xmlns="" id="{3FB63D90-950B-0304-5D31-3FEF2F31E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4" name="Oval 175">
              <a:extLst>
                <a:ext uri="{FF2B5EF4-FFF2-40B4-BE49-F238E27FC236}">
                  <a16:creationId xmlns:a16="http://schemas.microsoft.com/office/drawing/2014/main" xmlns="" id="{F3E99E85-8108-7DBD-BA76-AC6D64753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5" name="Oval 176">
              <a:extLst>
                <a:ext uri="{FF2B5EF4-FFF2-40B4-BE49-F238E27FC236}">
                  <a16:creationId xmlns:a16="http://schemas.microsoft.com/office/drawing/2014/main" xmlns="" id="{A75D281B-3876-F9C4-B6BE-068CA5B73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16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6" name="Oval 177">
              <a:extLst>
                <a:ext uri="{FF2B5EF4-FFF2-40B4-BE49-F238E27FC236}">
                  <a16:creationId xmlns:a16="http://schemas.microsoft.com/office/drawing/2014/main" xmlns="" id="{361AD149-D6B6-60DF-7617-F8250F8EE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16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7" name="Oval 178">
              <a:extLst>
                <a:ext uri="{FF2B5EF4-FFF2-40B4-BE49-F238E27FC236}">
                  <a16:creationId xmlns:a16="http://schemas.microsoft.com/office/drawing/2014/main" xmlns="" id="{B738F77A-A5E9-EDA9-5358-629FAD434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8" name="Oval 179">
              <a:extLst>
                <a:ext uri="{FF2B5EF4-FFF2-40B4-BE49-F238E27FC236}">
                  <a16:creationId xmlns:a16="http://schemas.microsoft.com/office/drawing/2014/main" xmlns="" id="{A489FBB1-E79B-3241-A8D4-3FA188EDA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59" name="Oval 180">
              <a:extLst>
                <a:ext uri="{FF2B5EF4-FFF2-40B4-BE49-F238E27FC236}">
                  <a16:creationId xmlns:a16="http://schemas.microsoft.com/office/drawing/2014/main" xmlns="" id="{94A89583-1B14-4601-FF07-A861A2D41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0" name="Oval 181">
              <a:extLst>
                <a:ext uri="{FF2B5EF4-FFF2-40B4-BE49-F238E27FC236}">
                  <a16:creationId xmlns:a16="http://schemas.microsoft.com/office/drawing/2014/main" xmlns="" id="{F4AF95B2-45D7-5BDD-901C-F253BADC6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45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1" name="Oval 182">
              <a:extLst>
                <a:ext uri="{FF2B5EF4-FFF2-40B4-BE49-F238E27FC236}">
                  <a16:creationId xmlns:a16="http://schemas.microsoft.com/office/drawing/2014/main" xmlns="" id="{8C5B10EA-7679-88E1-75B0-C39D63E4E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0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2" name="Oval 183">
              <a:extLst>
                <a:ext uri="{FF2B5EF4-FFF2-40B4-BE49-F238E27FC236}">
                  <a16:creationId xmlns:a16="http://schemas.microsoft.com/office/drawing/2014/main" xmlns="" id="{68AB189D-1E28-4DFD-6A03-D291C28E6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0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3" name="Oval 184">
              <a:extLst>
                <a:ext uri="{FF2B5EF4-FFF2-40B4-BE49-F238E27FC236}">
                  <a16:creationId xmlns:a16="http://schemas.microsoft.com/office/drawing/2014/main" xmlns="" id="{67583AA2-9AB5-7C43-8C94-1B59CEA6A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9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4" name="Oval 185">
              <a:extLst>
                <a:ext uri="{FF2B5EF4-FFF2-40B4-BE49-F238E27FC236}">
                  <a16:creationId xmlns:a16="http://schemas.microsoft.com/office/drawing/2014/main" xmlns="" id="{733099B2-9B32-9E18-CAC8-5F8685563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0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5" name="Oval 186">
              <a:extLst>
                <a:ext uri="{FF2B5EF4-FFF2-40B4-BE49-F238E27FC236}">
                  <a16:creationId xmlns:a16="http://schemas.microsoft.com/office/drawing/2014/main" xmlns="" id="{2DF90A26-D419-B3ED-490E-9CB87CD5F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9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6" name="Oval 187">
              <a:extLst>
                <a:ext uri="{FF2B5EF4-FFF2-40B4-BE49-F238E27FC236}">
                  <a16:creationId xmlns:a16="http://schemas.microsoft.com/office/drawing/2014/main" xmlns="" id="{4A0B4B85-D11F-8E85-71D4-DEDAF0C11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9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7" name="Oval 188">
              <a:extLst>
                <a:ext uri="{FF2B5EF4-FFF2-40B4-BE49-F238E27FC236}">
                  <a16:creationId xmlns:a16="http://schemas.microsoft.com/office/drawing/2014/main" xmlns="" id="{5EE1B089-9907-7AD3-30D5-5F30C5BA1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0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8" name="Oval 189">
              <a:extLst>
                <a:ext uri="{FF2B5EF4-FFF2-40B4-BE49-F238E27FC236}">
                  <a16:creationId xmlns:a16="http://schemas.microsoft.com/office/drawing/2014/main" xmlns="" id="{A0AA1B51-5712-4C43-2C06-CF3E7D3AF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0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69" name="Oval 190">
              <a:extLst>
                <a:ext uri="{FF2B5EF4-FFF2-40B4-BE49-F238E27FC236}">
                  <a16:creationId xmlns:a16="http://schemas.microsoft.com/office/drawing/2014/main" xmlns="" id="{04A3CD71-3BCE-AB3B-21BF-40923E5C1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0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0" name="Oval 191">
              <a:extLst>
                <a:ext uri="{FF2B5EF4-FFF2-40B4-BE49-F238E27FC236}">
                  <a16:creationId xmlns:a16="http://schemas.microsoft.com/office/drawing/2014/main" xmlns="" id="{8AFC1481-81AD-86B4-F9D5-F7D60A4F6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0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1" name="Oval 192">
              <a:extLst>
                <a:ext uri="{FF2B5EF4-FFF2-40B4-BE49-F238E27FC236}">
                  <a16:creationId xmlns:a16="http://schemas.microsoft.com/office/drawing/2014/main" xmlns="" id="{FE738D11-C64B-9A31-20EF-366A74517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2" name="Oval 193">
              <a:extLst>
                <a:ext uri="{FF2B5EF4-FFF2-40B4-BE49-F238E27FC236}">
                  <a16:creationId xmlns:a16="http://schemas.microsoft.com/office/drawing/2014/main" xmlns="" id="{00715CDC-5FF6-BD22-0B81-C5C490B96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3" name="Oval 194">
              <a:extLst>
                <a:ext uri="{FF2B5EF4-FFF2-40B4-BE49-F238E27FC236}">
                  <a16:creationId xmlns:a16="http://schemas.microsoft.com/office/drawing/2014/main" xmlns="" id="{45D843CA-0F1A-4B0F-2BDA-5E3D1D395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4" name="Oval 195">
              <a:extLst>
                <a:ext uri="{FF2B5EF4-FFF2-40B4-BE49-F238E27FC236}">
                  <a16:creationId xmlns:a16="http://schemas.microsoft.com/office/drawing/2014/main" xmlns="" id="{B240ABFB-DC94-88BD-C11F-53FBB4A30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5" name="Oval 196">
              <a:extLst>
                <a:ext uri="{FF2B5EF4-FFF2-40B4-BE49-F238E27FC236}">
                  <a16:creationId xmlns:a16="http://schemas.microsoft.com/office/drawing/2014/main" xmlns="" id="{09623852-BEF2-4DDA-2C11-0B47EA7863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6" name="Oval 197">
              <a:extLst>
                <a:ext uri="{FF2B5EF4-FFF2-40B4-BE49-F238E27FC236}">
                  <a16:creationId xmlns:a16="http://schemas.microsoft.com/office/drawing/2014/main" xmlns="" id="{F9F9E2BF-6E1E-A986-542C-0FC970F23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7" name="Oval 198">
              <a:extLst>
                <a:ext uri="{FF2B5EF4-FFF2-40B4-BE49-F238E27FC236}">
                  <a16:creationId xmlns:a16="http://schemas.microsoft.com/office/drawing/2014/main" xmlns="" id="{6308BF00-4CA8-27D6-76B7-0898BB973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03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8" name="Oval 199">
              <a:extLst>
                <a:ext uri="{FF2B5EF4-FFF2-40B4-BE49-F238E27FC236}">
                  <a16:creationId xmlns:a16="http://schemas.microsoft.com/office/drawing/2014/main" xmlns="" id="{A464B39D-FABC-61E6-7DBE-995F9EFA5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74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79" name="Oval 200">
              <a:extLst>
                <a:ext uri="{FF2B5EF4-FFF2-40B4-BE49-F238E27FC236}">
                  <a16:creationId xmlns:a16="http://schemas.microsoft.com/office/drawing/2014/main" xmlns="" id="{48884D97-C570-DB8B-30B0-0C6ADA178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0" name="Oval 201">
              <a:extLst>
                <a:ext uri="{FF2B5EF4-FFF2-40B4-BE49-F238E27FC236}">
                  <a16:creationId xmlns:a16="http://schemas.microsoft.com/office/drawing/2014/main" xmlns="" id="{FBFA0A31-0D81-5720-1764-C3CF7A2E7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1" name="Oval 202">
              <a:extLst>
                <a:ext uri="{FF2B5EF4-FFF2-40B4-BE49-F238E27FC236}">
                  <a16:creationId xmlns:a16="http://schemas.microsoft.com/office/drawing/2014/main" xmlns="" id="{832130C5-72CE-41DD-D986-DD316D630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2" name="Oval 203">
              <a:extLst>
                <a:ext uri="{FF2B5EF4-FFF2-40B4-BE49-F238E27FC236}">
                  <a16:creationId xmlns:a16="http://schemas.microsoft.com/office/drawing/2014/main" xmlns="" id="{AAF23618-34DC-A3D2-0C2F-54972E2BE44D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174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3" name="Oval 204">
              <a:extLst>
                <a:ext uri="{FF2B5EF4-FFF2-40B4-BE49-F238E27FC236}">
                  <a16:creationId xmlns:a16="http://schemas.microsoft.com/office/drawing/2014/main" xmlns="" id="{77236886-1127-C933-BE36-91B6BCADCED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12" y="203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4" name="Oval 205">
              <a:extLst>
                <a:ext uri="{FF2B5EF4-FFF2-40B4-BE49-F238E27FC236}">
                  <a16:creationId xmlns:a16="http://schemas.microsoft.com/office/drawing/2014/main" xmlns="" id="{F9B71FF1-0F7A-313D-BFCC-E3EBF1813A6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3" y="174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5" name="Oval 206">
              <a:extLst>
                <a:ext uri="{FF2B5EF4-FFF2-40B4-BE49-F238E27FC236}">
                  <a16:creationId xmlns:a16="http://schemas.microsoft.com/office/drawing/2014/main" xmlns="" id="{33514383-398E-B676-6887-7C3E18EC808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5" y="203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6" name="Oval 207">
              <a:extLst>
                <a:ext uri="{FF2B5EF4-FFF2-40B4-BE49-F238E27FC236}">
                  <a16:creationId xmlns:a16="http://schemas.microsoft.com/office/drawing/2014/main" xmlns="" id="{D42E90C1-352B-8134-79A3-5D2BB3ADA6C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203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7" name="Oval 208">
              <a:extLst>
                <a:ext uri="{FF2B5EF4-FFF2-40B4-BE49-F238E27FC236}">
                  <a16:creationId xmlns:a16="http://schemas.microsoft.com/office/drawing/2014/main" xmlns="" id="{B387C25F-6392-C6C2-517D-4141C75D7B6C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12" y="174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8" name="Oval 209">
              <a:extLst>
                <a:ext uri="{FF2B5EF4-FFF2-40B4-BE49-F238E27FC236}">
                  <a16:creationId xmlns:a16="http://schemas.microsoft.com/office/drawing/2014/main" xmlns="" id="{94482916-FD27-6032-E8E8-152074C60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32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89" name="Oval 210">
              <a:extLst>
                <a:ext uri="{FF2B5EF4-FFF2-40B4-BE49-F238E27FC236}">
                  <a16:creationId xmlns:a16="http://schemas.microsoft.com/office/drawing/2014/main" xmlns="" id="{2D32C744-C869-ECC7-B2F9-0001301D1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0" name="Oval 211">
              <a:extLst>
                <a:ext uri="{FF2B5EF4-FFF2-40B4-BE49-F238E27FC236}">
                  <a16:creationId xmlns:a16="http://schemas.microsoft.com/office/drawing/2014/main" xmlns="" id="{FC19858A-A6EA-69F5-92B0-AD5117F9B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1" name="Oval 212">
              <a:extLst>
                <a:ext uri="{FF2B5EF4-FFF2-40B4-BE49-F238E27FC236}">
                  <a16:creationId xmlns:a16="http://schemas.microsoft.com/office/drawing/2014/main" xmlns="" id="{FFF9A2E2-01A1-701E-41B0-96F3E33304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2" name="Oval 213">
              <a:extLst>
                <a:ext uri="{FF2B5EF4-FFF2-40B4-BE49-F238E27FC236}">
                  <a16:creationId xmlns:a16="http://schemas.microsoft.com/office/drawing/2014/main" xmlns="" id="{B5179765-505F-E178-B491-AEB468667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03"/>
              <a:ext cx="104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3" name="Oval 214">
              <a:extLst>
                <a:ext uri="{FF2B5EF4-FFF2-40B4-BE49-F238E27FC236}">
                  <a16:creationId xmlns:a16="http://schemas.microsoft.com/office/drawing/2014/main" xmlns="" id="{68D06A58-BCE6-294C-743F-C9CFF58B9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4" name="Oval 215">
              <a:extLst>
                <a:ext uri="{FF2B5EF4-FFF2-40B4-BE49-F238E27FC236}">
                  <a16:creationId xmlns:a16="http://schemas.microsoft.com/office/drawing/2014/main" xmlns="" id="{6FF1199F-EDD3-3F12-54D6-993A5419D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5" name="Oval 216">
              <a:extLst>
                <a:ext uri="{FF2B5EF4-FFF2-40B4-BE49-F238E27FC236}">
                  <a16:creationId xmlns:a16="http://schemas.microsoft.com/office/drawing/2014/main" xmlns="" id="{A47AC9AC-D0A0-F392-D655-87146726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61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6" name="Oval 217">
              <a:extLst>
                <a:ext uri="{FF2B5EF4-FFF2-40B4-BE49-F238E27FC236}">
                  <a16:creationId xmlns:a16="http://schemas.microsoft.com/office/drawing/2014/main" xmlns="" id="{7B3DD996-0CCF-97CA-2738-4BE8F55A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32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7" name="Oval 218">
              <a:extLst>
                <a:ext uri="{FF2B5EF4-FFF2-40B4-BE49-F238E27FC236}">
                  <a16:creationId xmlns:a16="http://schemas.microsoft.com/office/drawing/2014/main" xmlns="" id="{62C13561-F9D8-B4F6-2D18-95A78C3FE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61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8" name="Oval 219">
              <a:extLst>
                <a:ext uri="{FF2B5EF4-FFF2-40B4-BE49-F238E27FC236}">
                  <a16:creationId xmlns:a16="http://schemas.microsoft.com/office/drawing/2014/main" xmlns="" id="{EEB1FB3C-650B-173A-90C8-80FFE6032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61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199" name="Oval 220">
              <a:extLst>
                <a:ext uri="{FF2B5EF4-FFF2-40B4-BE49-F238E27FC236}">
                  <a16:creationId xmlns:a16="http://schemas.microsoft.com/office/drawing/2014/main" xmlns="" id="{DBE533D8-EB82-FDB2-7DCB-8B6AEB11C7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116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0" name="Oval 221">
              <a:extLst>
                <a:ext uri="{FF2B5EF4-FFF2-40B4-BE49-F238E27FC236}">
                  <a16:creationId xmlns:a16="http://schemas.microsoft.com/office/drawing/2014/main" xmlns="" id="{F6214852-01D7-89B1-9109-5874E2A14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1" name="Oval 222">
              <a:extLst>
                <a:ext uri="{FF2B5EF4-FFF2-40B4-BE49-F238E27FC236}">
                  <a16:creationId xmlns:a16="http://schemas.microsoft.com/office/drawing/2014/main" xmlns="" id="{D5F5A28C-7822-2A8A-C96C-50B58430B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2" name="Oval 223">
              <a:extLst>
                <a:ext uri="{FF2B5EF4-FFF2-40B4-BE49-F238E27FC236}">
                  <a16:creationId xmlns:a16="http://schemas.microsoft.com/office/drawing/2014/main" xmlns="" id="{FA2305C2-4C9B-3144-C489-CB9970D90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3" name="Oval 224">
              <a:extLst>
                <a:ext uri="{FF2B5EF4-FFF2-40B4-BE49-F238E27FC236}">
                  <a16:creationId xmlns:a16="http://schemas.microsoft.com/office/drawing/2014/main" xmlns="" id="{73CD7065-BB93-8FAC-B1AA-D8A960EE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4" name="Oval 225">
              <a:extLst>
                <a:ext uri="{FF2B5EF4-FFF2-40B4-BE49-F238E27FC236}">
                  <a16:creationId xmlns:a16="http://schemas.microsoft.com/office/drawing/2014/main" xmlns="" id="{6351F432-3F5C-DF90-3A84-A11C4A78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45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5" name="Oval 226">
              <a:extLst>
                <a:ext uri="{FF2B5EF4-FFF2-40B4-BE49-F238E27FC236}">
                  <a16:creationId xmlns:a16="http://schemas.microsoft.com/office/drawing/2014/main" xmlns="" id="{52D59575-4C49-ED8C-D6B3-40682903D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16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6" name="Oval 227">
              <a:extLst>
                <a:ext uri="{FF2B5EF4-FFF2-40B4-BE49-F238E27FC236}">
                  <a16:creationId xmlns:a16="http://schemas.microsoft.com/office/drawing/2014/main" xmlns="" id="{C6A57697-FA58-955C-1B98-D19D9A492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111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7" name="Oval 228">
              <a:extLst>
                <a:ext uri="{FF2B5EF4-FFF2-40B4-BE49-F238E27FC236}">
                  <a16:creationId xmlns:a16="http://schemas.microsoft.com/office/drawing/2014/main" xmlns="" id="{23E73F38-EB46-FBC4-179A-A7E5E460A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8" name="Oval 229">
              <a:extLst>
                <a:ext uri="{FF2B5EF4-FFF2-40B4-BE49-F238E27FC236}">
                  <a16:creationId xmlns:a16="http://schemas.microsoft.com/office/drawing/2014/main" xmlns="" id="{04A889F4-CBFE-977B-35D5-D6728919C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16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09" name="Oval 230">
              <a:extLst>
                <a:ext uri="{FF2B5EF4-FFF2-40B4-BE49-F238E27FC236}">
                  <a16:creationId xmlns:a16="http://schemas.microsoft.com/office/drawing/2014/main" xmlns="" id="{E7E82186-2CD5-10D0-8388-A9B0D5384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45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0" name="Oval 231">
              <a:extLst>
                <a:ext uri="{FF2B5EF4-FFF2-40B4-BE49-F238E27FC236}">
                  <a16:creationId xmlns:a16="http://schemas.microsoft.com/office/drawing/2014/main" xmlns="" id="{C65E6208-4D0B-868F-00D5-078ABDB35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1" name="Oval 232">
              <a:extLst>
                <a:ext uri="{FF2B5EF4-FFF2-40B4-BE49-F238E27FC236}">
                  <a16:creationId xmlns:a16="http://schemas.microsoft.com/office/drawing/2014/main" xmlns="" id="{4254D647-360F-825C-3C52-02A1D5DE0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45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2" name="Oval 233">
              <a:extLst>
                <a:ext uri="{FF2B5EF4-FFF2-40B4-BE49-F238E27FC236}">
                  <a16:creationId xmlns:a16="http://schemas.microsoft.com/office/drawing/2014/main" xmlns="" id="{BCBCC105-1076-4252-825A-43D663A32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3" name="Oval 234">
              <a:extLst>
                <a:ext uri="{FF2B5EF4-FFF2-40B4-BE49-F238E27FC236}">
                  <a16:creationId xmlns:a16="http://schemas.microsoft.com/office/drawing/2014/main" xmlns="" id="{53BDDFA0-628E-2194-F890-AE52237F8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74"/>
              <a:ext cx="104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</p:grpSp>
      <p:grpSp>
        <p:nvGrpSpPr>
          <p:cNvPr id="214" name="Group 235">
            <a:extLst>
              <a:ext uri="{FF2B5EF4-FFF2-40B4-BE49-F238E27FC236}">
                <a16:creationId xmlns:a16="http://schemas.microsoft.com/office/drawing/2014/main" xmlns="" id="{88EB7004-87BA-D64E-97AB-5DC88666C410}"/>
              </a:ext>
            </a:extLst>
          </p:cNvPr>
          <p:cNvGrpSpPr>
            <a:grpSpLocks/>
          </p:cNvGrpSpPr>
          <p:nvPr/>
        </p:nvGrpSpPr>
        <p:grpSpPr bwMode="auto">
          <a:xfrm>
            <a:off x="7118499" y="3009398"/>
            <a:ext cx="2182702" cy="861660"/>
            <a:chOff x="0" y="0"/>
            <a:chExt cx="984" cy="320"/>
          </a:xfrm>
          <a:solidFill>
            <a:schemeClr val="bg1"/>
          </a:solidFill>
        </p:grpSpPr>
        <p:sp>
          <p:nvSpPr>
            <p:cNvPr id="215" name="Oval 31">
              <a:extLst>
                <a:ext uri="{FF2B5EF4-FFF2-40B4-BE49-F238E27FC236}">
                  <a16:creationId xmlns:a16="http://schemas.microsoft.com/office/drawing/2014/main" xmlns="" id="{43D26BA5-DAD5-F548-65E5-71BE1BE39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23"/>
              <a:ext cx="822" cy="17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6" name="Oval 32">
              <a:extLst>
                <a:ext uri="{FF2B5EF4-FFF2-40B4-BE49-F238E27FC236}">
                  <a16:creationId xmlns:a16="http://schemas.microsoft.com/office/drawing/2014/main" xmlns="" id="{9DDA78AB-EB6F-7D37-4D59-D95953A3E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7" name="Oval 33">
              <a:extLst>
                <a:ext uri="{FF2B5EF4-FFF2-40B4-BE49-F238E27FC236}">
                  <a16:creationId xmlns:a16="http://schemas.microsoft.com/office/drawing/2014/main" xmlns="" id="{085C217D-0C3E-8BD2-B6E1-C78B23174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261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8" name="Oval 34">
              <a:extLst>
                <a:ext uri="{FF2B5EF4-FFF2-40B4-BE49-F238E27FC236}">
                  <a16:creationId xmlns:a16="http://schemas.microsoft.com/office/drawing/2014/main" xmlns="" id="{5AE9A1BD-AC8F-B4AC-FB88-F9835D11A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19" name="Oval 35">
              <a:extLst>
                <a:ext uri="{FF2B5EF4-FFF2-40B4-BE49-F238E27FC236}">
                  <a16:creationId xmlns:a16="http://schemas.microsoft.com/office/drawing/2014/main" xmlns="" id="{D8BC72D3-4340-C612-4E7D-BEA478FCB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0" name="Oval 36">
              <a:extLst>
                <a:ext uri="{FF2B5EF4-FFF2-40B4-BE49-F238E27FC236}">
                  <a16:creationId xmlns:a16="http://schemas.microsoft.com/office/drawing/2014/main" xmlns="" id="{3789024A-CFAD-52B6-8B54-7500C7385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1" name="Oval 37">
              <a:extLst>
                <a:ext uri="{FF2B5EF4-FFF2-40B4-BE49-F238E27FC236}">
                  <a16:creationId xmlns:a16="http://schemas.microsoft.com/office/drawing/2014/main" xmlns="" id="{725A0779-E6F4-CC9D-EA83-7FEE18153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232"/>
              <a:ext cx="104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2" name="Oval 38">
              <a:extLst>
                <a:ext uri="{FF2B5EF4-FFF2-40B4-BE49-F238E27FC236}">
                  <a16:creationId xmlns:a16="http://schemas.microsoft.com/office/drawing/2014/main" xmlns="" id="{21C2D57A-71AF-A48D-51E5-952CB3E725D1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58" y="232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3" name="Oval 39">
              <a:extLst>
                <a:ext uri="{FF2B5EF4-FFF2-40B4-BE49-F238E27FC236}">
                  <a16:creationId xmlns:a16="http://schemas.microsoft.com/office/drawing/2014/main" xmlns="" id="{8BF6E9B3-D11D-DE33-1F27-26E5AABEDE6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06" y="261"/>
              <a:ext cx="209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4" name="Oval 40">
              <a:extLst>
                <a:ext uri="{FF2B5EF4-FFF2-40B4-BE49-F238E27FC236}">
                  <a16:creationId xmlns:a16="http://schemas.microsoft.com/office/drawing/2014/main" xmlns="" id="{371A2533-E3B5-D075-0CE1-F0DBCA30B3BC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53" y="232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5" name="Oval 41">
              <a:extLst>
                <a:ext uri="{FF2B5EF4-FFF2-40B4-BE49-F238E27FC236}">
                  <a16:creationId xmlns:a16="http://schemas.microsoft.com/office/drawing/2014/main" xmlns="" id="{642946B6-0B42-BA4A-A123-BABF74A3F35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09" y="261"/>
              <a:ext cx="210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6" name="Oval 42">
              <a:extLst>
                <a:ext uri="{FF2B5EF4-FFF2-40B4-BE49-F238E27FC236}">
                  <a16:creationId xmlns:a16="http://schemas.microsoft.com/office/drawing/2014/main" xmlns="" id="{7DA8E13B-508E-19A2-5254-5976DA3E74F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58" y="261"/>
              <a:ext cx="210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7" name="Oval 43">
              <a:extLst>
                <a:ext uri="{FF2B5EF4-FFF2-40B4-BE49-F238E27FC236}">
                  <a16:creationId xmlns:a16="http://schemas.microsoft.com/office/drawing/2014/main" xmlns="" id="{07074D4B-F246-8583-C20F-F028C5D0C91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06" y="232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8" name="Oval 44">
              <a:extLst>
                <a:ext uri="{FF2B5EF4-FFF2-40B4-BE49-F238E27FC236}">
                  <a16:creationId xmlns:a16="http://schemas.microsoft.com/office/drawing/2014/main" xmlns="" id="{3A9AB875-58FF-B9C2-C67C-2182E39D9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29" name="Oval 45">
              <a:extLst>
                <a:ext uri="{FF2B5EF4-FFF2-40B4-BE49-F238E27FC236}">
                  <a16:creationId xmlns:a16="http://schemas.microsoft.com/office/drawing/2014/main" xmlns="" id="{BDC452FC-754F-6B68-8354-F67A9E838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0" name="Oval 46">
              <a:extLst>
                <a:ext uri="{FF2B5EF4-FFF2-40B4-BE49-F238E27FC236}">
                  <a16:creationId xmlns:a16="http://schemas.microsoft.com/office/drawing/2014/main" xmlns="" id="{E754EBD4-AB86-4B2C-1FAF-8ADB789C1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261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1" name="Oval 47">
              <a:extLst>
                <a:ext uri="{FF2B5EF4-FFF2-40B4-BE49-F238E27FC236}">
                  <a16:creationId xmlns:a16="http://schemas.microsoft.com/office/drawing/2014/main" xmlns="" id="{6FA14B8A-743E-E00F-C21C-9E514311A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2" name="Oval 48">
              <a:extLst>
                <a:ext uri="{FF2B5EF4-FFF2-40B4-BE49-F238E27FC236}">
                  <a16:creationId xmlns:a16="http://schemas.microsoft.com/office/drawing/2014/main" xmlns="" id="{35FA0C42-6D88-E4F4-898E-3911FD1CB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3" name="Oval 49">
              <a:extLst>
                <a:ext uri="{FF2B5EF4-FFF2-40B4-BE49-F238E27FC236}">
                  <a16:creationId xmlns:a16="http://schemas.microsoft.com/office/drawing/2014/main" xmlns="" id="{002D52E1-4BE2-1406-8181-AC95E48B3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203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4" name="Oval 50">
              <a:extLst>
                <a:ext uri="{FF2B5EF4-FFF2-40B4-BE49-F238E27FC236}">
                  <a16:creationId xmlns:a16="http://schemas.microsoft.com/office/drawing/2014/main" xmlns="" id="{A794DD52-7846-E016-A871-5AE4989AA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174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5" name="Oval 51">
              <a:extLst>
                <a:ext uri="{FF2B5EF4-FFF2-40B4-BE49-F238E27FC236}">
                  <a16:creationId xmlns:a16="http://schemas.microsoft.com/office/drawing/2014/main" xmlns="" id="{4048CF8E-1927-94E3-1BD9-F9FF867BF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03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6" name="Oval 52">
              <a:extLst>
                <a:ext uri="{FF2B5EF4-FFF2-40B4-BE49-F238E27FC236}">
                  <a16:creationId xmlns:a16="http://schemas.microsoft.com/office/drawing/2014/main" xmlns="" id="{894ED8E4-2CBC-6F61-C438-7A1B0E60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7" name="Oval 53">
              <a:extLst>
                <a:ext uri="{FF2B5EF4-FFF2-40B4-BE49-F238E27FC236}">
                  <a16:creationId xmlns:a16="http://schemas.microsoft.com/office/drawing/2014/main" xmlns="" id="{F90387AE-F168-254A-B633-B594B29E3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174"/>
              <a:ext cx="104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8" name="Oval 54">
              <a:extLst>
                <a:ext uri="{FF2B5EF4-FFF2-40B4-BE49-F238E27FC236}">
                  <a16:creationId xmlns:a16="http://schemas.microsoft.com/office/drawing/2014/main" xmlns="" id="{8BE3B281-19D7-F1EF-3269-5E7760BB0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39" name="Oval 55">
              <a:extLst>
                <a:ext uri="{FF2B5EF4-FFF2-40B4-BE49-F238E27FC236}">
                  <a16:creationId xmlns:a16="http://schemas.microsoft.com/office/drawing/2014/main" xmlns="" id="{E727CB55-45B4-6FF7-514F-DB5C4202BC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0" name="Oval 56">
              <a:extLst>
                <a:ext uri="{FF2B5EF4-FFF2-40B4-BE49-F238E27FC236}">
                  <a16:creationId xmlns:a16="http://schemas.microsoft.com/office/drawing/2014/main" xmlns="" id="{6AB88CB8-2946-FDBC-1846-E34FEA483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1" name="Oval 57">
              <a:extLst>
                <a:ext uri="{FF2B5EF4-FFF2-40B4-BE49-F238E27FC236}">
                  <a16:creationId xmlns:a16="http://schemas.microsoft.com/office/drawing/2014/main" xmlns="" id="{C48D5685-56B9-BBBA-E6F3-1AF5F373F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2" name="Oval 58">
              <a:extLst>
                <a:ext uri="{FF2B5EF4-FFF2-40B4-BE49-F238E27FC236}">
                  <a16:creationId xmlns:a16="http://schemas.microsoft.com/office/drawing/2014/main" xmlns="" id="{56A56F7A-C10F-2372-49FF-1C2F7DED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3" name="Oval 59">
              <a:extLst>
                <a:ext uri="{FF2B5EF4-FFF2-40B4-BE49-F238E27FC236}">
                  <a16:creationId xmlns:a16="http://schemas.microsoft.com/office/drawing/2014/main" xmlns="" id="{7ED46D23-5561-31E2-D3C6-767F41829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4" name="Oval 60">
              <a:extLst>
                <a:ext uri="{FF2B5EF4-FFF2-40B4-BE49-F238E27FC236}">
                  <a16:creationId xmlns:a16="http://schemas.microsoft.com/office/drawing/2014/main" xmlns="" id="{D9975F74-D7C4-8CC0-2EA5-29C9F6EBE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32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5" name="Oval 61">
              <a:extLst>
                <a:ext uri="{FF2B5EF4-FFF2-40B4-BE49-F238E27FC236}">
                  <a16:creationId xmlns:a16="http://schemas.microsoft.com/office/drawing/2014/main" xmlns="" id="{D25B71E4-90E0-D238-2C3C-F5DB1D37C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6" name="Oval 62">
              <a:extLst>
                <a:ext uri="{FF2B5EF4-FFF2-40B4-BE49-F238E27FC236}">
                  <a16:creationId xmlns:a16="http://schemas.microsoft.com/office/drawing/2014/main" xmlns="" id="{E50EB97C-4B55-110C-33ED-80CFE7630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7" name="Oval 63">
              <a:extLst>
                <a:ext uri="{FF2B5EF4-FFF2-40B4-BE49-F238E27FC236}">
                  <a16:creationId xmlns:a16="http://schemas.microsoft.com/office/drawing/2014/main" xmlns="" id="{7E06FF60-2BE8-4FA5-A61E-9B3D70AAC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61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8" name="Oval 64">
              <a:extLst>
                <a:ext uri="{FF2B5EF4-FFF2-40B4-BE49-F238E27FC236}">
                  <a16:creationId xmlns:a16="http://schemas.microsoft.com/office/drawing/2014/main" xmlns="" id="{D1B1AD51-A712-4032-D2AD-6D70F7A05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49" name="Oval 65">
              <a:extLst>
                <a:ext uri="{FF2B5EF4-FFF2-40B4-BE49-F238E27FC236}">
                  <a16:creationId xmlns:a16="http://schemas.microsoft.com/office/drawing/2014/main" xmlns="" id="{05F02E27-9B88-85AB-8666-2709477A983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5" y="261"/>
              <a:ext cx="210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0" name="Oval 66">
              <a:extLst>
                <a:ext uri="{FF2B5EF4-FFF2-40B4-BE49-F238E27FC236}">
                  <a16:creationId xmlns:a16="http://schemas.microsoft.com/office/drawing/2014/main" xmlns="" id="{4AF2FB88-420A-3674-2D20-B8304243036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12" y="261"/>
              <a:ext cx="210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1" name="Oval 67">
              <a:extLst>
                <a:ext uri="{FF2B5EF4-FFF2-40B4-BE49-F238E27FC236}">
                  <a16:creationId xmlns:a16="http://schemas.microsoft.com/office/drawing/2014/main" xmlns="" id="{19E31783-9AAA-35DD-73F5-7194D9C5BBBD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261"/>
              <a:ext cx="209" cy="5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2" name="Oval 68">
              <a:extLst>
                <a:ext uri="{FF2B5EF4-FFF2-40B4-BE49-F238E27FC236}">
                  <a16:creationId xmlns:a16="http://schemas.microsoft.com/office/drawing/2014/main" xmlns="" id="{B649D513-A5C7-58F3-3D52-E002A2D0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3" name="Oval 69">
              <a:extLst>
                <a:ext uri="{FF2B5EF4-FFF2-40B4-BE49-F238E27FC236}">
                  <a16:creationId xmlns:a16="http://schemas.microsoft.com/office/drawing/2014/main" xmlns="" id="{24D62F4D-6773-1560-717D-E9B896174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4" name="Oval 70">
              <a:extLst>
                <a:ext uri="{FF2B5EF4-FFF2-40B4-BE49-F238E27FC236}">
                  <a16:creationId xmlns:a16="http://schemas.microsoft.com/office/drawing/2014/main" xmlns="" id="{CC23D210-A01C-AB26-67D6-13EDA9B9A6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5" name="Oval 71">
              <a:extLst>
                <a:ext uri="{FF2B5EF4-FFF2-40B4-BE49-F238E27FC236}">
                  <a16:creationId xmlns:a16="http://schemas.microsoft.com/office/drawing/2014/main" xmlns="" id="{5EC980AE-9F9E-1BE7-8E69-BEFBD04D0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6" name="Oval 72">
              <a:extLst>
                <a:ext uri="{FF2B5EF4-FFF2-40B4-BE49-F238E27FC236}">
                  <a16:creationId xmlns:a16="http://schemas.microsoft.com/office/drawing/2014/main" xmlns="" id="{A8B59B62-E622-2A74-54F4-9517D8972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32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7" name="Oval 73">
              <a:extLst>
                <a:ext uri="{FF2B5EF4-FFF2-40B4-BE49-F238E27FC236}">
                  <a16:creationId xmlns:a16="http://schemas.microsoft.com/office/drawing/2014/main" xmlns="" id="{BEA69C29-52AA-4E81-E179-FBA5B8E73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8" name="Oval 74">
              <a:extLst>
                <a:ext uri="{FF2B5EF4-FFF2-40B4-BE49-F238E27FC236}">
                  <a16:creationId xmlns:a16="http://schemas.microsoft.com/office/drawing/2014/main" xmlns="" id="{EE3CF0CC-F2E1-13D9-17CA-394483143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59" name="Oval 75">
              <a:extLst>
                <a:ext uri="{FF2B5EF4-FFF2-40B4-BE49-F238E27FC236}">
                  <a16:creationId xmlns:a16="http://schemas.microsoft.com/office/drawing/2014/main" xmlns="" id="{9D945DA7-1E67-ACC1-F59D-D373B3A71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0" name="Oval 76">
              <a:extLst>
                <a:ext uri="{FF2B5EF4-FFF2-40B4-BE49-F238E27FC236}">
                  <a16:creationId xmlns:a16="http://schemas.microsoft.com/office/drawing/2014/main" xmlns="" id="{FBAD68A9-60F2-DD7C-ED98-C83B4EE30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03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1" name="Oval 77">
              <a:extLst>
                <a:ext uri="{FF2B5EF4-FFF2-40B4-BE49-F238E27FC236}">
                  <a16:creationId xmlns:a16="http://schemas.microsoft.com/office/drawing/2014/main" xmlns="" id="{ED188E57-BFF9-0376-20C2-56A467479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2" name="Oval 78">
              <a:extLst>
                <a:ext uri="{FF2B5EF4-FFF2-40B4-BE49-F238E27FC236}">
                  <a16:creationId xmlns:a16="http://schemas.microsoft.com/office/drawing/2014/main" xmlns="" id="{953156F4-097A-8379-66D8-D58CF68A0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3" name="Oval 79">
              <a:extLst>
                <a:ext uri="{FF2B5EF4-FFF2-40B4-BE49-F238E27FC236}">
                  <a16:creationId xmlns:a16="http://schemas.microsoft.com/office/drawing/2014/main" xmlns="" id="{EFFDA1B8-DA10-E3CB-2D6C-3F177EDC6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61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4" name="Oval 80">
              <a:extLst>
                <a:ext uri="{FF2B5EF4-FFF2-40B4-BE49-F238E27FC236}">
                  <a16:creationId xmlns:a16="http://schemas.microsoft.com/office/drawing/2014/main" xmlns="" id="{0585894F-A7D5-33A6-410D-CA0A4EC40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5" name="Oval 81">
              <a:extLst>
                <a:ext uri="{FF2B5EF4-FFF2-40B4-BE49-F238E27FC236}">
                  <a16:creationId xmlns:a16="http://schemas.microsoft.com/office/drawing/2014/main" xmlns="" id="{A892C718-F278-B07F-E263-FA80A0DA9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6" name="Oval 82">
              <a:extLst>
                <a:ext uri="{FF2B5EF4-FFF2-40B4-BE49-F238E27FC236}">
                  <a16:creationId xmlns:a16="http://schemas.microsoft.com/office/drawing/2014/main" xmlns="" id="{8E88F5EF-9266-2BB9-27C9-805FCA3E2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61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7" name="Oval 83">
              <a:extLst>
                <a:ext uri="{FF2B5EF4-FFF2-40B4-BE49-F238E27FC236}">
                  <a16:creationId xmlns:a16="http://schemas.microsoft.com/office/drawing/2014/main" xmlns="" id="{1E2E8029-945F-BC6F-A517-67A5004F0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8" name="Oval 84">
              <a:extLst>
                <a:ext uri="{FF2B5EF4-FFF2-40B4-BE49-F238E27FC236}">
                  <a16:creationId xmlns:a16="http://schemas.microsoft.com/office/drawing/2014/main" xmlns="" id="{B02E0BA7-8E90-0653-2DAB-73A5B977B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69" name="Oval 85">
              <a:extLst>
                <a:ext uri="{FF2B5EF4-FFF2-40B4-BE49-F238E27FC236}">
                  <a16:creationId xmlns:a16="http://schemas.microsoft.com/office/drawing/2014/main" xmlns="" id="{8A01121C-8857-3413-1F25-AD0DD43C1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0" name="Oval 86">
              <a:extLst>
                <a:ext uri="{FF2B5EF4-FFF2-40B4-BE49-F238E27FC236}">
                  <a16:creationId xmlns:a16="http://schemas.microsoft.com/office/drawing/2014/main" xmlns="" id="{793BC81C-A965-441A-9153-4736EF550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145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1" name="Oval 87">
              <a:extLst>
                <a:ext uri="{FF2B5EF4-FFF2-40B4-BE49-F238E27FC236}">
                  <a16:creationId xmlns:a16="http://schemas.microsoft.com/office/drawing/2014/main" xmlns="" id="{056A195B-D62E-2D64-33CC-2E25275AC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2" name="Oval 88">
              <a:extLst>
                <a:ext uri="{FF2B5EF4-FFF2-40B4-BE49-F238E27FC236}">
                  <a16:creationId xmlns:a16="http://schemas.microsoft.com/office/drawing/2014/main" xmlns="" id="{44D4205D-D4D9-49EF-DDC9-6FB1D4033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3" name="Oval 89">
              <a:extLst>
                <a:ext uri="{FF2B5EF4-FFF2-40B4-BE49-F238E27FC236}">
                  <a16:creationId xmlns:a16="http://schemas.microsoft.com/office/drawing/2014/main" xmlns="" id="{9DB6B879-509C-A59F-5B7D-D1DF11024DE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5" y="116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4" name="Oval 90">
              <a:extLst>
                <a:ext uri="{FF2B5EF4-FFF2-40B4-BE49-F238E27FC236}">
                  <a16:creationId xmlns:a16="http://schemas.microsoft.com/office/drawing/2014/main" xmlns="" id="{E4E362E1-6329-DEDC-2AD6-395DBAEA99CA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145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5" name="Oval 91">
              <a:extLst>
                <a:ext uri="{FF2B5EF4-FFF2-40B4-BE49-F238E27FC236}">
                  <a16:creationId xmlns:a16="http://schemas.microsoft.com/office/drawing/2014/main" xmlns="" id="{0FFBA147-E1EB-7EF5-F165-D043F22FB3D1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12" y="116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6" name="Oval 92">
              <a:extLst>
                <a:ext uri="{FF2B5EF4-FFF2-40B4-BE49-F238E27FC236}">
                  <a16:creationId xmlns:a16="http://schemas.microsoft.com/office/drawing/2014/main" xmlns="" id="{3F5EE67C-ADD8-BAA1-A9AC-9B15705EF43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64" y="145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7" name="Oval 93">
              <a:extLst>
                <a:ext uri="{FF2B5EF4-FFF2-40B4-BE49-F238E27FC236}">
                  <a16:creationId xmlns:a16="http://schemas.microsoft.com/office/drawing/2014/main" xmlns="" id="{D336183D-0934-7C6D-20D0-45BA798B0F7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5" y="145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8" name="Oval 94">
              <a:extLst>
                <a:ext uri="{FF2B5EF4-FFF2-40B4-BE49-F238E27FC236}">
                  <a16:creationId xmlns:a16="http://schemas.microsoft.com/office/drawing/2014/main" xmlns="" id="{B53888A1-8908-353E-9AF0-389BB0540707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116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79" name="Oval 95">
              <a:extLst>
                <a:ext uri="{FF2B5EF4-FFF2-40B4-BE49-F238E27FC236}">
                  <a16:creationId xmlns:a16="http://schemas.microsoft.com/office/drawing/2014/main" xmlns="" id="{370F3FA1-2E46-FF50-C670-C35821A9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0" name="Oval 96">
              <a:extLst>
                <a:ext uri="{FF2B5EF4-FFF2-40B4-BE49-F238E27FC236}">
                  <a16:creationId xmlns:a16="http://schemas.microsoft.com/office/drawing/2014/main" xmlns="" id="{9C27DCB4-61C4-87E2-517B-9AA268BE7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145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1" name="Oval 97">
              <a:extLst>
                <a:ext uri="{FF2B5EF4-FFF2-40B4-BE49-F238E27FC236}">
                  <a16:creationId xmlns:a16="http://schemas.microsoft.com/office/drawing/2014/main" xmlns="" id="{6EA861A2-3C55-4E11-1D66-97BA3FDDA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2" name="Oval 98">
              <a:extLst>
                <a:ext uri="{FF2B5EF4-FFF2-40B4-BE49-F238E27FC236}">
                  <a16:creationId xmlns:a16="http://schemas.microsoft.com/office/drawing/2014/main" xmlns="" id="{2915C2B3-81C1-72AF-281D-95F8080A1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3" name="Oval 99">
              <a:extLst>
                <a:ext uri="{FF2B5EF4-FFF2-40B4-BE49-F238E27FC236}">
                  <a16:creationId xmlns:a16="http://schemas.microsoft.com/office/drawing/2014/main" xmlns="" id="{D0705206-CA6E-7729-CC4F-8C8E44B86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4" name="Oval 100">
              <a:extLst>
                <a:ext uri="{FF2B5EF4-FFF2-40B4-BE49-F238E27FC236}">
                  <a16:creationId xmlns:a16="http://schemas.microsoft.com/office/drawing/2014/main" xmlns="" id="{AD61A10B-6270-D8F8-64BD-B3D29A005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174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5" name="Oval 101">
              <a:extLst>
                <a:ext uri="{FF2B5EF4-FFF2-40B4-BE49-F238E27FC236}">
                  <a16:creationId xmlns:a16="http://schemas.microsoft.com/office/drawing/2014/main" xmlns="" id="{DB3314B0-D5AD-C5A1-3DCB-DBBF02350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74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6" name="Oval 102">
              <a:extLst>
                <a:ext uri="{FF2B5EF4-FFF2-40B4-BE49-F238E27FC236}">
                  <a16:creationId xmlns:a16="http://schemas.microsoft.com/office/drawing/2014/main" xmlns="" id="{AA1C8C9C-2BA8-C9B4-A140-3AED64819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7" name="Oval 103">
              <a:extLst>
                <a:ext uri="{FF2B5EF4-FFF2-40B4-BE49-F238E27FC236}">
                  <a16:creationId xmlns:a16="http://schemas.microsoft.com/office/drawing/2014/main" xmlns="" id="{FEDA5CAC-556B-49FD-1550-FCD17542E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8" name="Oval 104">
              <a:extLst>
                <a:ext uri="{FF2B5EF4-FFF2-40B4-BE49-F238E27FC236}">
                  <a16:creationId xmlns:a16="http://schemas.microsoft.com/office/drawing/2014/main" xmlns="" id="{AEA66574-70D6-BCC1-507A-4366E8B2D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89" name="Oval 105">
              <a:extLst>
                <a:ext uri="{FF2B5EF4-FFF2-40B4-BE49-F238E27FC236}">
                  <a16:creationId xmlns:a16="http://schemas.microsoft.com/office/drawing/2014/main" xmlns="" id="{382EA3D8-B304-C7BE-E8E3-2AA5C0D61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03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0" name="Oval 106">
              <a:extLst>
                <a:ext uri="{FF2B5EF4-FFF2-40B4-BE49-F238E27FC236}">
                  <a16:creationId xmlns:a16="http://schemas.microsoft.com/office/drawing/2014/main" xmlns="" id="{4100BC65-3474-55DD-AF08-F0E03BC6C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1" name="Oval 107">
              <a:extLst>
                <a:ext uri="{FF2B5EF4-FFF2-40B4-BE49-F238E27FC236}">
                  <a16:creationId xmlns:a16="http://schemas.microsoft.com/office/drawing/2014/main" xmlns="" id="{F2096FA6-D8A0-050D-3CCA-8CC4AD68A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2" name="Oval 108">
              <a:extLst>
                <a:ext uri="{FF2B5EF4-FFF2-40B4-BE49-F238E27FC236}">
                  <a16:creationId xmlns:a16="http://schemas.microsoft.com/office/drawing/2014/main" xmlns="" id="{48F2BBF1-8D00-8850-7CE4-C0F755029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3" name="Oval 109">
              <a:extLst>
                <a:ext uri="{FF2B5EF4-FFF2-40B4-BE49-F238E27FC236}">
                  <a16:creationId xmlns:a16="http://schemas.microsoft.com/office/drawing/2014/main" xmlns="" id="{05881FAA-0AE1-4283-4F1A-7549144DF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4" name="Oval 110">
              <a:extLst>
                <a:ext uri="{FF2B5EF4-FFF2-40B4-BE49-F238E27FC236}">
                  <a16:creationId xmlns:a16="http://schemas.microsoft.com/office/drawing/2014/main" xmlns="" id="{65F1BFEB-45EA-E4F9-F4E2-FB008F94C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5" name="Oval 111">
              <a:extLst>
                <a:ext uri="{FF2B5EF4-FFF2-40B4-BE49-F238E27FC236}">
                  <a16:creationId xmlns:a16="http://schemas.microsoft.com/office/drawing/2014/main" xmlns="" id="{BA71711A-E06F-E8A5-4F13-83FBF5541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6" name="Oval 112">
              <a:extLst>
                <a:ext uri="{FF2B5EF4-FFF2-40B4-BE49-F238E27FC236}">
                  <a16:creationId xmlns:a16="http://schemas.microsoft.com/office/drawing/2014/main" xmlns="" id="{599821EA-605B-3F13-4DF7-7EA822D62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7" name="Oval 113">
              <a:extLst>
                <a:ext uri="{FF2B5EF4-FFF2-40B4-BE49-F238E27FC236}">
                  <a16:creationId xmlns:a16="http://schemas.microsoft.com/office/drawing/2014/main" xmlns="" id="{920D4BCE-C175-CFF8-3B20-A60419937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8" name="Oval 114">
              <a:extLst>
                <a:ext uri="{FF2B5EF4-FFF2-40B4-BE49-F238E27FC236}">
                  <a16:creationId xmlns:a16="http://schemas.microsoft.com/office/drawing/2014/main" xmlns="" id="{A70365CE-366D-49AC-27A7-0EA24B9FE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58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299" name="Oval 115">
              <a:extLst>
                <a:ext uri="{FF2B5EF4-FFF2-40B4-BE49-F238E27FC236}">
                  <a16:creationId xmlns:a16="http://schemas.microsoft.com/office/drawing/2014/main" xmlns="" id="{70C25CD1-DDC1-7256-2EB9-B2C7E6E84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0" name="Oval 116">
              <a:extLst>
                <a:ext uri="{FF2B5EF4-FFF2-40B4-BE49-F238E27FC236}">
                  <a16:creationId xmlns:a16="http://schemas.microsoft.com/office/drawing/2014/main" xmlns="" id="{9B7C5043-C974-368E-F070-115FADD71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1" name="Oval 117">
              <a:extLst>
                <a:ext uri="{FF2B5EF4-FFF2-40B4-BE49-F238E27FC236}">
                  <a16:creationId xmlns:a16="http://schemas.microsoft.com/office/drawing/2014/main" xmlns="" id="{330EB840-5B69-79D8-6B5A-662A5E87B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16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2" name="Oval 118">
              <a:extLst>
                <a:ext uri="{FF2B5EF4-FFF2-40B4-BE49-F238E27FC236}">
                  <a16:creationId xmlns:a16="http://schemas.microsoft.com/office/drawing/2014/main" xmlns="" id="{A0671EAF-5C8C-C62E-6A00-7C849EBFC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3" name="Oval 119">
              <a:extLst>
                <a:ext uri="{FF2B5EF4-FFF2-40B4-BE49-F238E27FC236}">
                  <a16:creationId xmlns:a16="http://schemas.microsoft.com/office/drawing/2014/main" xmlns="" id="{CA08B4D9-E262-9D9F-A897-B23693FFC5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4" name="Oval 120">
              <a:extLst>
                <a:ext uri="{FF2B5EF4-FFF2-40B4-BE49-F238E27FC236}">
                  <a16:creationId xmlns:a16="http://schemas.microsoft.com/office/drawing/2014/main" xmlns="" id="{DBF3CB7A-A395-B039-C456-2A18686DA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5" name="Oval 121">
              <a:extLst>
                <a:ext uri="{FF2B5EF4-FFF2-40B4-BE49-F238E27FC236}">
                  <a16:creationId xmlns:a16="http://schemas.microsoft.com/office/drawing/2014/main" xmlns="" id="{84D9BD61-017D-147B-A218-A86515099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6" name="Oval 122">
              <a:extLst>
                <a:ext uri="{FF2B5EF4-FFF2-40B4-BE49-F238E27FC236}">
                  <a16:creationId xmlns:a16="http://schemas.microsoft.com/office/drawing/2014/main" xmlns="" id="{859FFB87-8DD9-FB23-B4D7-A621CC7B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7" name="Oval 123">
              <a:extLst>
                <a:ext uri="{FF2B5EF4-FFF2-40B4-BE49-F238E27FC236}">
                  <a16:creationId xmlns:a16="http://schemas.microsoft.com/office/drawing/2014/main" xmlns="" id="{301891EB-BF4E-548A-F090-45FFAC131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8" name="Oval 124">
              <a:extLst>
                <a:ext uri="{FF2B5EF4-FFF2-40B4-BE49-F238E27FC236}">
                  <a16:creationId xmlns:a16="http://schemas.microsoft.com/office/drawing/2014/main" xmlns="" id="{00908E3C-65DD-2CEB-A831-42D78C554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09" name="Oval 125">
              <a:extLst>
                <a:ext uri="{FF2B5EF4-FFF2-40B4-BE49-F238E27FC236}">
                  <a16:creationId xmlns:a16="http://schemas.microsoft.com/office/drawing/2014/main" xmlns="" id="{DF19C26B-1788-C2D8-2873-3A6876A3E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116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0" name="Oval 126">
              <a:extLst>
                <a:ext uri="{FF2B5EF4-FFF2-40B4-BE49-F238E27FC236}">
                  <a16:creationId xmlns:a16="http://schemas.microsoft.com/office/drawing/2014/main" xmlns="" id="{D29B3607-EE00-1E8E-47C9-71232C71B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87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1" name="Oval 127">
              <a:extLst>
                <a:ext uri="{FF2B5EF4-FFF2-40B4-BE49-F238E27FC236}">
                  <a16:creationId xmlns:a16="http://schemas.microsoft.com/office/drawing/2014/main" xmlns="" id="{AAE4BE8D-76EB-5A4C-474D-6ED5FD66780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06" y="87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2" name="Oval 128">
              <a:extLst>
                <a:ext uri="{FF2B5EF4-FFF2-40B4-BE49-F238E27FC236}">
                  <a16:creationId xmlns:a16="http://schemas.microsoft.com/office/drawing/2014/main" xmlns="" id="{709218A6-6BD4-0E0A-4E64-0A90C4A7916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53" y="116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3" name="Oval 129">
              <a:extLst>
                <a:ext uri="{FF2B5EF4-FFF2-40B4-BE49-F238E27FC236}">
                  <a16:creationId xmlns:a16="http://schemas.microsoft.com/office/drawing/2014/main" xmlns="" id="{A6BA5BF7-3437-C489-3894-BC12C9C5A11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03" y="87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4" name="Oval 130">
              <a:extLst>
                <a:ext uri="{FF2B5EF4-FFF2-40B4-BE49-F238E27FC236}">
                  <a16:creationId xmlns:a16="http://schemas.microsoft.com/office/drawing/2014/main" xmlns="" id="{AA0D7D77-84CF-BF58-6C11-E7D56AEA633D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58" y="116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5" name="Oval 131">
              <a:extLst>
                <a:ext uri="{FF2B5EF4-FFF2-40B4-BE49-F238E27FC236}">
                  <a16:creationId xmlns:a16="http://schemas.microsoft.com/office/drawing/2014/main" xmlns="" id="{F01507A7-CE6C-AC31-669F-60B4AF526FC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206" y="116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6" name="Oval 132">
              <a:extLst>
                <a:ext uri="{FF2B5EF4-FFF2-40B4-BE49-F238E27FC236}">
                  <a16:creationId xmlns:a16="http://schemas.microsoft.com/office/drawing/2014/main" xmlns="" id="{9586D12B-2B05-AB19-7F73-B946DBC6C9CF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53" y="87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7" name="Oval 133">
              <a:extLst>
                <a:ext uri="{FF2B5EF4-FFF2-40B4-BE49-F238E27FC236}">
                  <a16:creationId xmlns:a16="http://schemas.microsoft.com/office/drawing/2014/main" xmlns="" id="{0F01055D-282B-0496-2B4F-1DDC1521C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8" name="Oval 134">
              <a:extLst>
                <a:ext uri="{FF2B5EF4-FFF2-40B4-BE49-F238E27FC236}">
                  <a16:creationId xmlns:a16="http://schemas.microsoft.com/office/drawing/2014/main" xmlns="" id="{63476806-FE7D-43CF-327A-07AB09FF5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19" name="Oval 135">
              <a:extLst>
                <a:ext uri="{FF2B5EF4-FFF2-40B4-BE49-F238E27FC236}">
                  <a16:creationId xmlns:a16="http://schemas.microsoft.com/office/drawing/2014/main" xmlns="" id="{B64CBB38-30D6-DC60-2204-11B5A7002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145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0" name="Oval 136">
              <a:extLst>
                <a:ext uri="{FF2B5EF4-FFF2-40B4-BE49-F238E27FC236}">
                  <a16:creationId xmlns:a16="http://schemas.microsoft.com/office/drawing/2014/main" xmlns="" id="{81816653-740D-69FC-A202-951882A5E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1" name="Oval 137">
              <a:extLst>
                <a:ext uri="{FF2B5EF4-FFF2-40B4-BE49-F238E27FC236}">
                  <a16:creationId xmlns:a16="http://schemas.microsoft.com/office/drawing/2014/main" xmlns="" id="{F076198E-3820-48DB-93FE-19DE8A1A67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2" name="Oval 138">
              <a:extLst>
                <a:ext uri="{FF2B5EF4-FFF2-40B4-BE49-F238E27FC236}">
                  <a16:creationId xmlns:a16="http://schemas.microsoft.com/office/drawing/2014/main" xmlns="" id="{34E75BED-0B12-96F7-5B9F-DB96A0B24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3" name="Oval 139">
              <a:extLst>
                <a:ext uri="{FF2B5EF4-FFF2-40B4-BE49-F238E27FC236}">
                  <a16:creationId xmlns:a16="http://schemas.microsoft.com/office/drawing/2014/main" xmlns="" id="{487C9C2C-153B-A143-AEE7-8343A1D88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4" name="Oval 140">
              <a:extLst>
                <a:ext uri="{FF2B5EF4-FFF2-40B4-BE49-F238E27FC236}">
                  <a16:creationId xmlns:a16="http://schemas.microsoft.com/office/drawing/2014/main" xmlns="" id="{A5091638-F85F-4178-983A-29D5B134F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5" name="Oval 141">
              <a:extLst>
                <a:ext uri="{FF2B5EF4-FFF2-40B4-BE49-F238E27FC236}">
                  <a16:creationId xmlns:a16="http://schemas.microsoft.com/office/drawing/2014/main" xmlns="" id="{E8B1C39C-E475-FB31-5588-B1A3FD2E0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6" name="Oval 142">
              <a:extLst>
                <a:ext uri="{FF2B5EF4-FFF2-40B4-BE49-F238E27FC236}">
                  <a16:creationId xmlns:a16="http://schemas.microsoft.com/office/drawing/2014/main" xmlns="" id="{EAE6ACC9-5041-9C89-8004-75C0845AF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7" name="Oval 143">
              <a:extLst>
                <a:ext uri="{FF2B5EF4-FFF2-40B4-BE49-F238E27FC236}">
                  <a16:creationId xmlns:a16="http://schemas.microsoft.com/office/drawing/2014/main" xmlns="" id="{5EB22FC3-82F4-FE16-BD08-B476B3FFE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8" name="Oval 144">
              <a:extLst>
                <a:ext uri="{FF2B5EF4-FFF2-40B4-BE49-F238E27FC236}">
                  <a16:creationId xmlns:a16="http://schemas.microsoft.com/office/drawing/2014/main" xmlns="" id="{538021ED-07FC-ECE2-0AED-D8DF6C862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29" name="Oval 145">
              <a:extLst>
                <a:ext uri="{FF2B5EF4-FFF2-40B4-BE49-F238E27FC236}">
                  <a16:creationId xmlns:a16="http://schemas.microsoft.com/office/drawing/2014/main" xmlns="" id="{4024BAD6-02F0-4E4A-B00F-7184169B1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29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0" name="Oval 146">
              <a:extLst>
                <a:ext uri="{FF2B5EF4-FFF2-40B4-BE49-F238E27FC236}">
                  <a16:creationId xmlns:a16="http://schemas.microsoft.com/office/drawing/2014/main" xmlns="" id="{AF389E6B-F85D-FECD-E8C0-2D64F1B4C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1" name="Oval 147">
              <a:extLst>
                <a:ext uri="{FF2B5EF4-FFF2-40B4-BE49-F238E27FC236}">
                  <a16:creationId xmlns:a16="http://schemas.microsoft.com/office/drawing/2014/main" xmlns="" id="{6AD08291-101A-7B56-195F-599FD236E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9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2" name="Oval 148">
              <a:extLst>
                <a:ext uri="{FF2B5EF4-FFF2-40B4-BE49-F238E27FC236}">
                  <a16:creationId xmlns:a16="http://schemas.microsoft.com/office/drawing/2014/main" xmlns="" id="{E823A9EF-40BF-7246-5B65-046597D7C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3" name="Oval 149">
              <a:extLst>
                <a:ext uri="{FF2B5EF4-FFF2-40B4-BE49-F238E27FC236}">
                  <a16:creationId xmlns:a16="http://schemas.microsoft.com/office/drawing/2014/main" xmlns="" id="{24273660-670D-B4CF-3C68-461DF40AD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" y="58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4" name="Oval 150">
              <a:extLst>
                <a:ext uri="{FF2B5EF4-FFF2-40B4-BE49-F238E27FC236}">
                  <a16:creationId xmlns:a16="http://schemas.microsoft.com/office/drawing/2014/main" xmlns="" id="{14FD1464-E409-C73B-47C7-088BF31F4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5" name="Oval 151">
              <a:extLst>
                <a:ext uri="{FF2B5EF4-FFF2-40B4-BE49-F238E27FC236}">
                  <a16:creationId xmlns:a16="http://schemas.microsoft.com/office/drawing/2014/main" xmlns="" id="{66B1F0BE-CB70-963C-6A07-71AE7BF84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" y="29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6" name="Oval 152">
              <a:extLst>
                <a:ext uri="{FF2B5EF4-FFF2-40B4-BE49-F238E27FC236}">
                  <a16:creationId xmlns:a16="http://schemas.microsoft.com/office/drawing/2014/main" xmlns="" id="{C5CB6FEB-4E11-AD84-1D68-B5A85ADC2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7" name="Oval 153">
              <a:extLst>
                <a:ext uri="{FF2B5EF4-FFF2-40B4-BE49-F238E27FC236}">
                  <a16:creationId xmlns:a16="http://schemas.microsoft.com/office/drawing/2014/main" xmlns="" id="{AFFF8563-4CEC-BC56-8407-5258A21F7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8" name="Oval 154">
              <a:extLst>
                <a:ext uri="{FF2B5EF4-FFF2-40B4-BE49-F238E27FC236}">
                  <a16:creationId xmlns:a16="http://schemas.microsoft.com/office/drawing/2014/main" xmlns="" id="{A9030FCE-E025-8BC7-B145-128E34E26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39" name="Oval 155">
              <a:extLst>
                <a:ext uri="{FF2B5EF4-FFF2-40B4-BE49-F238E27FC236}">
                  <a16:creationId xmlns:a16="http://schemas.microsoft.com/office/drawing/2014/main" xmlns="" id="{369B48A5-EC2D-0072-5465-0916AE114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0" name="Oval 156">
              <a:extLst>
                <a:ext uri="{FF2B5EF4-FFF2-40B4-BE49-F238E27FC236}">
                  <a16:creationId xmlns:a16="http://schemas.microsoft.com/office/drawing/2014/main" xmlns="" id="{8973D454-5E45-ECEB-A348-63D224003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1" name="Oval 157">
              <a:extLst>
                <a:ext uri="{FF2B5EF4-FFF2-40B4-BE49-F238E27FC236}">
                  <a16:creationId xmlns:a16="http://schemas.microsoft.com/office/drawing/2014/main" xmlns="" id="{D7EEE783-02C1-9B47-9457-0FC12EFE0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2" name="Oval 158">
              <a:extLst>
                <a:ext uri="{FF2B5EF4-FFF2-40B4-BE49-F238E27FC236}">
                  <a16:creationId xmlns:a16="http://schemas.microsoft.com/office/drawing/2014/main" xmlns="" id="{02622ED2-AB76-CBB9-BD05-59B17AB6C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87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3" name="Oval 159">
              <a:extLst>
                <a:ext uri="{FF2B5EF4-FFF2-40B4-BE49-F238E27FC236}">
                  <a16:creationId xmlns:a16="http://schemas.microsoft.com/office/drawing/2014/main" xmlns="" id="{89B85041-CCF9-D6B2-20DB-79E9B750C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4" name="Oval 160">
              <a:extLst>
                <a:ext uri="{FF2B5EF4-FFF2-40B4-BE49-F238E27FC236}">
                  <a16:creationId xmlns:a16="http://schemas.microsoft.com/office/drawing/2014/main" xmlns="" id="{F752DBB1-3CB1-15DB-2BEF-DDC24573D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5" name="Oval 161">
              <a:extLst>
                <a:ext uri="{FF2B5EF4-FFF2-40B4-BE49-F238E27FC236}">
                  <a16:creationId xmlns:a16="http://schemas.microsoft.com/office/drawing/2014/main" xmlns="" id="{0916D6D1-AC3D-3D54-703A-F01F9876C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58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6" name="Oval 162">
              <a:extLst>
                <a:ext uri="{FF2B5EF4-FFF2-40B4-BE49-F238E27FC236}">
                  <a16:creationId xmlns:a16="http://schemas.microsoft.com/office/drawing/2014/main" xmlns="" id="{3119128A-2A57-122F-DF02-0C94537C3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7" name="Oval 163">
              <a:extLst>
                <a:ext uri="{FF2B5EF4-FFF2-40B4-BE49-F238E27FC236}">
                  <a16:creationId xmlns:a16="http://schemas.microsoft.com/office/drawing/2014/main" xmlns="" id="{5173D0BC-61F6-C988-7C7C-6EA1DDD46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8" name="Oval 164">
              <a:extLst>
                <a:ext uri="{FF2B5EF4-FFF2-40B4-BE49-F238E27FC236}">
                  <a16:creationId xmlns:a16="http://schemas.microsoft.com/office/drawing/2014/main" xmlns="" id="{519A21BA-44B7-F834-8FC8-A47BE1B7F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49" name="Oval 165">
              <a:extLst>
                <a:ext uri="{FF2B5EF4-FFF2-40B4-BE49-F238E27FC236}">
                  <a16:creationId xmlns:a16="http://schemas.microsoft.com/office/drawing/2014/main" xmlns="" id="{FDD0EEEA-9219-7D79-EBAE-B70B4051904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69" y="58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0" name="Oval 166">
              <a:extLst>
                <a:ext uri="{FF2B5EF4-FFF2-40B4-BE49-F238E27FC236}">
                  <a16:creationId xmlns:a16="http://schemas.microsoft.com/office/drawing/2014/main" xmlns="" id="{049003B4-1876-5A6B-360A-219F9DC4125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19" y="87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1" name="Oval 167">
              <a:extLst>
                <a:ext uri="{FF2B5EF4-FFF2-40B4-BE49-F238E27FC236}">
                  <a16:creationId xmlns:a16="http://schemas.microsoft.com/office/drawing/2014/main" xmlns="" id="{2DADBC5D-A6CA-FC1F-F16B-5171ADA08F2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64" y="58"/>
              <a:ext cx="210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2" name="Oval 168">
              <a:extLst>
                <a:ext uri="{FF2B5EF4-FFF2-40B4-BE49-F238E27FC236}">
                  <a16:creationId xmlns:a16="http://schemas.microsoft.com/office/drawing/2014/main" xmlns="" id="{B8F776C2-25F1-869C-915E-45016C61541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722" y="87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3" name="Oval 169">
              <a:extLst>
                <a:ext uri="{FF2B5EF4-FFF2-40B4-BE49-F238E27FC236}">
                  <a16:creationId xmlns:a16="http://schemas.microsoft.com/office/drawing/2014/main" xmlns="" id="{2355DCF8-2A55-D9B9-E4D0-8929E369C30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69" y="87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4" name="Oval 170">
              <a:extLst>
                <a:ext uri="{FF2B5EF4-FFF2-40B4-BE49-F238E27FC236}">
                  <a16:creationId xmlns:a16="http://schemas.microsoft.com/office/drawing/2014/main" xmlns="" id="{55F922C1-6B2F-0B38-120A-814D9525C75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19" y="58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5" name="Oval 171">
              <a:extLst>
                <a:ext uri="{FF2B5EF4-FFF2-40B4-BE49-F238E27FC236}">
                  <a16:creationId xmlns:a16="http://schemas.microsoft.com/office/drawing/2014/main" xmlns="" id="{02D1B1B7-CABF-0E9A-7305-EFBAB5676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6" name="Oval 172">
              <a:extLst>
                <a:ext uri="{FF2B5EF4-FFF2-40B4-BE49-F238E27FC236}">
                  <a16:creationId xmlns:a16="http://schemas.microsoft.com/office/drawing/2014/main" xmlns="" id="{DEE5BDC8-8D60-5E41-7703-14B000165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87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7" name="Oval 173">
              <a:extLst>
                <a:ext uri="{FF2B5EF4-FFF2-40B4-BE49-F238E27FC236}">
                  <a16:creationId xmlns:a16="http://schemas.microsoft.com/office/drawing/2014/main" xmlns="" id="{A34C7A6A-BB7F-69C7-A076-544016D47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8" name="Oval 174">
              <a:extLst>
                <a:ext uri="{FF2B5EF4-FFF2-40B4-BE49-F238E27FC236}">
                  <a16:creationId xmlns:a16="http://schemas.microsoft.com/office/drawing/2014/main" xmlns="" id="{8773A30B-4F2E-66CA-C862-C1980B4DE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59" name="Oval 175">
              <a:extLst>
                <a:ext uri="{FF2B5EF4-FFF2-40B4-BE49-F238E27FC236}">
                  <a16:creationId xmlns:a16="http://schemas.microsoft.com/office/drawing/2014/main" xmlns="" id="{7FE98D41-E5CE-8759-B70F-6D5D09EA6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87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0" name="Oval 176">
              <a:extLst>
                <a:ext uri="{FF2B5EF4-FFF2-40B4-BE49-F238E27FC236}">
                  <a16:creationId xmlns:a16="http://schemas.microsoft.com/office/drawing/2014/main" xmlns="" id="{F4AAD23F-0964-AB98-8959-62876977C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16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1" name="Oval 177">
              <a:extLst>
                <a:ext uri="{FF2B5EF4-FFF2-40B4-BE49-F238E27FC236}">
                  <a16:creationId xmlns:a16="http://schemas.microsoft.com/office/drawing/2014/main" xmlns="" id="{C157D80A-B22D-F16F-FE58-9D331A6F9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16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2" name="Oval 178">
              <a:extLst>
                <a:ext uri="{FF2B5EF4-FFF2-40B4-BE49-F238E27FC236}">
                  <a16:creationId xmlns:a16="http://schemas.microsoft.com/office/drawing/2014/main" xmlns="" id="{92AB041D-535D-23A5-C7C7-7056D1543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3" name="Oval 179">
              <a:extLst>
                <a:ext uri="{FF2B5EF4-FFF2-40B4-BE49-F238E27FC236}">
                  <a16:creationId xmlns:a16="http://schemas.microsoft.com/office/drawing/2014/main" xmlns="" id="{114A2FFE-C571-F286-1C80-1731B9D3A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4" name="Oval 180">
              <a:extLst>
                <a:ext uri="{FF2B5EF4-FFF2-40B4-BE49-F238E27FC236}">
                  <a16:creationId xmlns:a16="http://schemas.microsoft.com/office/drawing/2014/main" xmlns="" id="{A16912A7-5FB4-01B0-81B4-8E027CD5B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5" name="Oval 181">
              <a:extLst>
                <a:ext uri="{FF2B5EF4-FFF2-40B4-BE49-F238E27FC236}">
                  <a16:creationId xmlns:a16="http://schemas.microsoft.com/office/drawing/2014/main" xmlns="" id="{A98B57BF-A969-7DAC-EA47-25A4355EA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145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6" name="Oval 182">
              <a:extLst>
                <a:ext uri="{FF2B5EF4-FFF2-40B4-BE49-F238E27FC236}">
                  <a16:creationId xmlns:a16="http://schemas.microsoft.com/office/drawing/2014/main" xmlns="" id="{CA9E1BA5-1611-D49D-C22C-2F7E2480E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0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7" name="Oval 183">
              <a:extLst>
                <a:ext uri="{FF2B5EF4-FFF2-40B4-BE49-F238E27FC236}">
                  <a16:creationId xmlns:a16="http://schemas.microsoft.com/office/drawing/2014/main" xmlns="" id="{5330A4D7-2DB1-F0BF-A6A2-C138C5A98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0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8" name="Oval 184">
              <a:extLst>
                <a:ext uri="{FF2B5EF4-FFF2-40B4-BE49-F238E27FC236}">
                  <a16:creationId xmlns:a16="http://schemas.microsoft.com/office/drawing/2014/main" xmlns="" id="{03B78E21-B719-55BC-F187-C91FEB486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9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69" name="Oval 185">
              <a:extLst>
                <a:ext uri="{FF2B5EF4-FFF2-40B4-BE49-F238E27FC236}">
                  <a16:creationId xmlns:a16="http://schemas.microsoft.com/office/drawing/2014/main" xmlns="" id="{15972672-1886-9813-9DE1-F8863F6A2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0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0" name="Oval 186">
              <a:extLst>
                <a:ext uri="{FF2B5EF4-FFF2-40B4-BE49-F238E27FC236}">
                  <a16:creationId xmlns:a16="http://schemas.microsoft.com/office/drawing/2014/main" xmlns="" id="{9CB9EF44-953D-472F-6DA2-2FCE9AAF0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9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1" name="Oval 187">
              <a:extLst>
                <a:ext uri="{FF2B5EF4-FFF2-40B4-BE49-F238E27FC236}">
                  <a16:creationId xmlns:a16="http://schemas.microsoft.com/office/drawing/2014/main" xmlns="" id="{0265380A-9AE0-CA2C-B057-E1D9A2C2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9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2" name="Oval 188">
              <a:extLst>
                <a:ext uri="{FF2B5EF4-FFF2-40B4-BE49-F238E27FC236}">
                  <a16:creationId xmlns:a16="http://schemas.microsoft.com/office/drawing/2014/main" xmlns="" id="{C9D3EF6E-EE35-62CA-F858-2B8E226CE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0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3" name="Oval 189">
              <a:extLst>
                <a:ext uri="{FF2B5EF4-FFF2-40B4-BE49-F238E27FC236}">
                  <a16:creationId xmlns:a16="http://schemas.microsoft.com/office/drawing/2014/main" xmlns="" id="{2477FB4D-09B0-5435-CE50-27674666C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0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4" name="Oval 190">
              <a:extLst>
                <a:ext uri="{FF2B5EF4-FFF2-40B4-BE49-F238E27FC236}">
                  <a16:creationId xmlns:a16="http://schemas.microsoft.com/office/drawing/2014/main" xmlns="" id="{68CF24E1-BEFD-1434-85B8-F7B4678E8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0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5" name="Oval 191">
              <a:extLst>
                <a:ext uri="{FF2B5EF4-FFF2-40B4-BE49-F238E27FC236}">
                  <a16:creationId xmlns:a16="http://schemas.microsoft.com/office/drawing/2014/main" xmlns="" id="{E0AB2F0E-7891-09E7-6795-2F4CD54BD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0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6" name="Oval 192">
              <a:extLst>
                <a:ext uri="{FF2B5EF4-FFF2-40B4-BE49-F238E27FC236}">
                  <a16:creationId xmlns:a16="http://schemas.microsoft.com/office/drawing/2014/main" xmlns="" id="{C1D963E7-CEA3-860E-1904-8710D727D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7" name="Oval 193">
              <a:extLst>
                <a:ext uri="{FF2B5EF4-FFF2-40B4-BE49-F238E27FC236}">
                  <a16:creationId xmlns:a16="http://schemas.microsoft.com/office/drawing/2014/main" xmlns="" id="{F639840D-4F5E-660C-2C1D-7C992C346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8" name="Oval 194">
              <a:extLst>
                <a:ext uri="{FF2B5EF4-FFF2-40B4-BE49-F238E27FC236}">
                  <a16:creationId xmlns:a16="http://schemas.microsoft.com/office/drawing/2014/main" xmlns="" id="{FA11F2CB-9528-20A9-F65A-87D50E304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29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79" name="Oval 195">
              <a:extLst>
                <a:ext uri="{FF2B5EF4-FFF2-40B4-BE49-F238E27FC236}">
                  <a16:creationId xmlns:a16="http://schemas.microsoft.com/office/drawing/2014/main" xmlns="" id="{6610B9EF-1942-8728-94F8-831E0E653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" y="58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0" name="Oval 196">
              <a:extLst>
                <a:ext uri="{FF2B5EF4-FFF2-40B4-BE49-F238E27FC236}">
                  <a16:creationId xmlns:a16="http://schemas.microsoft.com/office/drawing/2014/main" xmlns="" id="{D8FCED8F-27CE-BD3E-A6DB-4D5D30968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" y="58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1" name="Oval 197">
              <a:extLst>
                <a:ext uri="{FF2B5EF4-FFF2-40B4-BE49-F238E27FC236}">
                  <a16:creationId xmlns:a16="http://schemas.microsoft.com/office/drawing/2014/main" xmlns="" id="{3B692484-3731-1BC2-438F-B58FB391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2" name="Oval 198">
              <a:extLst>
                <a:ext uri="{FF2B5EF4-FFF2-40B4-BE49-F238E27FC236}">
                  <a16:creationId xmlns:a16="http://schemas.microsoft.com/office/drawing/2014/main" xmlns="" id="{39072017-FA61-4D4D-A99C-F7BD556BC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203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3" name="Oval 199">
              <a:extLst>
                <a:ext uri="{FF2B5EF4-FFF2-40B4-BE49-F238E27FC236}">
                  <a16:creationId xmlns:a16="http://schemas.microsoft.com/office/drawing/2014/main" xmlns="" id="{057E4EEF-0277-AF59-975F-FAB2DC27B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74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4" name="Oval 200">
              <a:extLst>
                <a:ext uri="{FF2B5EF4-FFF2-40B4-BE49-F238E27FC236}">
                  <a16:creationId xmlns:a16="http://schemas.microsoft.com/office/drawing/2014/main" xmlns="" id="{68F03C1A-D7F6-3C21-6C64-43D9B2CAE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5" name="Oval 201">
              <a:extLst>
                <a:ext uri="{FF2B5EF4-FFF2-40B4-BE49-F238E27FC236}">
                  <a16:creationId xmlns:a16="http://schemas.microsoft.com/office/drawing/2014/main" xmlns="" id="{8E6D2494-A1F2-313C-5FC0-DE75724D6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6" name="Oval 202">
              <a:extLst>
                <a:ext uri="{FF2B5EF4-FFF2-40B4-BE49-F238E27FC236}">
                  <a16:creationId xmlns:a16="http://schemas.microsoft.com/office/drawing/2014/main" xmlns="" id="{D3EAD94F-46E6-5FBC-8BB0-A065D19F7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7" name="Oval 203">
              <a:extLst>
                <a:ext uri="{FF2B5EF4-FFF2-40B4-BE49-F238E27FC236}">
                  <a16:creationId xmlns:a16="http://schemas.microsoft.com/office/drawing/2014/main" xmlns="" id="{9B5F573D-E16E-1259-4BCC-CD3398A3C6CD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174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8" name="Oval 204">
              <a:extLst>
                <a:ext uri="{FF2B5EF4-FFF2-40B4-BE49-F238E27FC236}">
                  <a16:creationId xmlns:a16="http://schemas.microsoft.com/office/drawing/2014/main" xmlns="" id="{EDC2D96D-D7AD-7FD0-852F-491907B5A477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12" y="203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89" name="Oval 205">
              <a:extLst>
                <a:ext uri="{FF2B5EF4-FFF2-40B4-BE49-F238E27FC236}">
                  <a16:creationId xmlns:a16="http://schemas.microsoft.com/office/drawing/2014/main" xmlns="" id="{619B6CC3-FE0D-E592-D1D7-2C2C1C8B0F6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63" y="174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0" name="Oval 206">
              <a:extLst>
                <a:ext uri="{FF2B5EF4-FFF2-40B4-BE49-F238E27FC236}">
                  <a16:creationId xmlns:a16="http://schemas.microsoft.com/office/drawing/2014/main" xmlns="" id="{4034DEDD-E04E-BBD1-123D-095FF6FC251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5" y="203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1" name="Oval 207">
              <a:extLst>
                <a:ext uri="{FF2B5EF4-FFF2-40B4-BE49-F238E27FC236}">
                  <a16:creationId xmlns:a16="http://schemas.microsoft.com/office/drawing/2014/main" xmlns="" id="{FD7F57BB-3348-ABBF-CF5D-E5629420A1B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68" y="203"/>
              <a:ext cx="209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2" name="Oval 208">
              <a:extLst>
                <a:ext uri="{FF2B5EF4-FFF2-40B4-BE49-F238E27FC236}">
                  <a16:creationId xmlns:a16="http://schemas.microsoft.com/office/drawing/2014/main" xmlns="" id="{89AAE1F6-E5A4-7C62-5AA1-D67DA1E0908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12" y="174"/>
              <a:ext cx="210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3" name="Oval 209">
              <a:extLst>
                <a:ext uri="{FF2B5EF4-FFF2-40B4-BE49-F238E27FC236}">
                  <a16:creationId xmlns:a16="http://schemas.microsoft.com/office/drawing/2014/main" xmlns="" id="{EB2F77E0-2C22-2313-B219-1CFCCE267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32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4" name="Oval 210">
              <a:extLst>
                <a:ext uri="{FF2B5EF4-FFF2-40B4-BE49-F238E27FC236}">
                  <a16:creationId xmlns:a16="http://schemas.microsoft.com/office/drawing/2014/main" xmlns="" id="{E06C8ADE-43F4-C1AB-A9ED-EE0730872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5" name="Oval 211">
              <a:extLst>
                <a:ext uri="{FF2B5EF4-FFF2-40B4-BE49-F238E27FC236}">
                  <a16:creationId xmlns:a16="http://schemas.microsoft.com/office/drawing/2014/main" xmlns="" id="{EF31C779-93D2-204D-90CE-A38F1C6B2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6" name="Oval 212">
              <a:extLst>
                <a:ext uri="{FF2B5EF4-FFF2-40B4-BE49-F238E27FC236}">
                  <a16:creationId xmlns:a16="http://schemas.microsoft.com/office/drawing/2014/main" xmlns="" id="{53CBF7A5-AE2C-E1E2-E0B9-5B3D5EAD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03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7" name="Oval 213">
              <a:extLst>
                <a:ext uri="{FF2B5EF4-FFF2-40B4-BE49-F238E27FC236}">
                  <a16:creationId xmlns:a16="http://schemas.microsoft.com/office/drawing/2014/main" xmlns="" id="{D82704B6-208D-2A7B-2622-D45183B8F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03"/>
              <a:ext cx="104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8" name="Oval 214">
              <a:extLst>
                <a:ext uri="{FF2B5EF4-FFF2-40B4-BE49-F238E27FC236}">
                  <a16:creationId xmlns:a16="http://schemas.microsoft.com/office/drawing/2014/main" xmlns="" id="{2C128032-156E-2AF5-163E-52FA90A1E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399" name="Oval 215">
              <a:extLst>
                <a:ext uri="{FF2B5EF4-FFF2-40B4-BE49-F238E27FC236}">
                  <a16:creationId xmlns:a16="http://schemas.microsoft.com/office/drawing/2014/main" xmlns="" id="{39CF63EF-07A4-94C7-FF85-F1E17B033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32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0" name="Oval 216">
              <a:extLst>
                <a:ext uri="{FF2B5EF4-FFF2-40B4-BE49-F238E27FC236}">
                  <a16:creationId xmlns:a16="http://schemas.microsoft.com/office/drawing/2014/main" xmlns="" id="{6C515BD0-48A9-671A-7F22-EF7EA394D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261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1" name="Oval 217">
              <a:extLst>
                <a:ext uri="{FF2B5EF4-FFF2-40B4-BE49-F238E27FC236}">
                  <a16:creationId xmlns:a16="http://schemas.microsoft.com/office/drawing/2014/main" xmlns="" id="{F805875F-F6F1-4FDE-1535-B4DB7F5A9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32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2" name="Oval 218">
              <a:extLst>
                <a:ext uri="{FF2B5EF4-FFF2-40B4-BE49-F238E27FC236}">
                  <a16:creationId xmlns:a16="http://schemas.microsoft.com/office/drawing/2014/main" xmlns="" id="{46E46D9C-080D-3BEE-6F81-F3F5187E8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261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3" name="Oval 219">
              <a:extLst>
                <a:ext uri="{FF2B5EF4-FFF2-40B4-BE49-F238E27FC236}">
                  <a16:creationId xmlns:a16="http://schemas.microsoft.com/office/drawing/2014/main" xmlns="" id="{B4924CC4-9813-95E6-5947-29B4764A9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261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4" name="Oval 220">
              <a:extLst>
                <a:ext uri="{FF2B5EF4-FFF2-40B4-BE49-F238E27FC236}">
                  <a16:creationId xmlns:a16="http://schemas.microsoft.com/office/drawing/2014/main" xmlns="" id="{92DC1E9E-4640-B186-A2FA-D607B85B6E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116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5" name="Oval 221">
              <a:extLst>
                <a:ext uri="{FF2B5EF4-FFF2-40B4-BE49-F238E27FC236}">
                  <a16:creationId xmlns:a16="http://schemas.microsoft.com/office/drawing/2014/main" xmlns="" id="{8F3BD2F9-47C6-9058-E898-A2F7E39B8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6" name="Oval 222">
              <a:extLst>
                <a:ext uri="{FF2B5EF4-FFF2-40B4-BE49-F238E27FC236}">
                  <a16:creationId xmlns:a16="http://schemas.microsoft.com/office/drawing/2014/main" xmlns="" id="{408B60B3-675A-0500-2FAC-023A3C00A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7" name="Oval 223">
              <a:extLst>
                <a:ext uri="{FF2B5EF4-FFF2-40B4-BE49-F238E27FC236}">
                  <a16:creationId xmlns:a16="http://schemas.microsoft.com/office/drawing/2014/main" xmlns="" id="{7618A3B9-6A17-9E90-DBAC-7384B9B57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8" name="Oval 224">
              <a:extLst>
                <a:ext uri="{FF2B5EF4-FFF2-40B4-BE49-F238E27FC236}">
                  <a16:creationId xmlns:a16="http://schemas.microsoft.com/office/drawing/2014/main" xmlns="" id="{D7C2A143-FE21-B500-FFF5-59B03B983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145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09" name="Oval 225">
              <a:extLst>
                <a:ext uri="{FF2B5EF4-FFF2-40B4-BE49-F238E27FC236}">
                  <a16:creationId xmlns:a16="http://schemas.microsoft.com/office/drawing/2014/main" xmlns="" id="{F8711A23-8ACB-37E4-D91B-410A66B5D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" y="145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0" name="Oval 226">
              <a:extLst>
                <a:ext uri="{FF2B5EF4-FFF2-40B4-BE49-F238E27FC236}">
                  <a16:creationId xmlns:a16="http://schemas.microsoft.com/office/drawing/2014/main" xmlns="" id="{D380DE91-ACC1-B1FC-61FE-63D2A8AC4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" y="116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1" name="Oval 227">
              <a:extLst>
                <a:ext uri="{FF2B5EF4-FFF2-40B4-BE49-F238E27FC236}">
                  <a16:creationId xmlns:a16="http://schemas.microsoft.com/office/drawing/2014/main" xmlns="" id="{AE4847F9-CCD8-F089-2F35-560109952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111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2" name="Oval 228">
              <a:extLst>
                <a:ext uri="{FF2B5EF4-FFF2-40B4-BE49-F238E27FC236}">
                  <a16:creationId xmlns:a16="http://schemas.microsoft.com/office/drawing/2014/main" xmlns="" id="{40870275-9161-3612-1E12-90E9E241B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116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3" name="Oval 229">
              <a:extLst>
                <a:ext uri="{FF2B5EF4-FFF2-40B4-BE49-F238E27FC236}">
                  <a16:creationId xmlns:a16="http://schemas.microsoft.com/office/drawing/2014/main" xmlns="" id="{F4D35F41-7DD4-7E64-E184-262A2196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16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4" name="Oval 230">
              <a:extLst>
                <a:ext uri="{FF2B5EF4-FFF2-40B4-BE49-F238E27FC236}">
                  <a16:creationId xmlns:a16="http://schemas.microsoft.com/office/drawing/2014/main" xmlns="" id="{2B765137-24D4-6A27-78A3-01DE6EC42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45"/>
              <a:ext cx="104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5" name="Oval 231">
              <a:extLst>
                <a:ext uri="{FF2B5EF4-FFF2-40B4-BE49-F238E27FC236}">
                  <a16:creationId xmlns:a16="http://schemas.microsoft.com/office/drawing/2014/main" xmlns="" id="{A484CF98-BE5B-CBBF-FF6C-7FEBEE643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6" name="Oval 232">
              <a:extLst>
                <a:ext uri="{FF2B5EF4-FFF2-40B4-BE49-F238E27FC236}">
                  <a16:creationId xmlns:a16="http://schemas.microsoft.com/office/drawing/2014/main" xmlns="" id="{E507BE66-5CAF-3F4E-C462-D695A3F23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" y="145"/>
              <a:ext cx="105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7" name="Oval 233">
              <a:extLst>
                <a:ext uri="{FF2B5EF4-FFF2-40B4-BE49-F238E27FC236}">
                  <a16:creationId xmlns:a16="http://schemas.microsoft.com/office/drawing/2014/main" xmlns="" id="{FF8DAE90-1ED5-FF34-771E-5BCBAA77C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174"/>
              <a:ext cx="105" cy="5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099" dir="2700000" algn="ctr" rotWithShape="0">
                <a:srgbClr val="80808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  <p:sp>
          <p:nvSpPr>
            <p:cNvPr id="418" name="Oval 234">
              <a:extLst>
                <a:ext uri="{FF2B5EF4-FFF2-40B4-BE49-F238E27FC236}">
                  <a16:creationId xmlns:a16="http://schemas.microsoft.com/office/drawing/2014/main" xmlns="" id="{F589E398-6047-F3B5-BB53-845B34332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174"/>
              <a:ext cx="104" cy="5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609579"/>
              <a:endParaRPr lang="en-US" dirty="0">
                <a:solidFill>
                  <a:prstClr val="black"/>
                </a:solidFill>
                <a:latin typeface="Calibri Light" panose="020F0302020204030204" pitchFamily="34" charset="0"/>
                <a:cs typeface="Times New Roman"/>
              </a:endParaRPr>
            </a:p>
          </p:txBody>
        </p:sp>
      </p:grpSp>
      <p:grpSp>
        <p:nvGrpSpPr>
          <p:cNvPr id="430" name="Groupe 429">
            <a:extLst>
              <a:ext uri="{FF2B5EF4-FFF2-40B4-BE49-F238E27FC236}">
                <a16:creationId xmlns:a16="http://schemas.microsoft.com/office/drawing/2014/main" xmlns="" id="{C0CA44E4-D9B5-7EED-8420-BE4CB2CF1E5F}"/>
              </a:ext>
            </a:extLst>
          </p:cNvPr>
          <p:cNvGrpSpPr/>
          <p:nvPr/>
        </p:nvGrpSpPr>
        <p:grpSpPr>
          <a:xfrm>
            <a:off x="7358745" y="2098189"/>
            <a:ext cx="596012" cy="351181"/>
            <a:chOff x="7358745" y="1839685"/>
            <a:chExt cx="1197428" cy="609685"/>
          </a:xfrm>
        </p:grpSpPr>
        <p:sp>
          <p:nvSpPr>
            <p:cNvPr id="419" name="Ellipse 418">
              <a:extLst>
                <a:ext uri="{FF2B5EF4-FFF2-40B4-BE49-F238E27FC236}">
                  <a16:creationId xmlns:a16="http://schemas.microsoft.com/office/drawing/2014/main" xmlns="" id="{BD877B9C-E98B-9B5D-A487-7F0142418092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0" name="Ellipse 419">
              <a:extLst>
                <a:ext uri="{FF2B5EF4-FFF2-40B4-BE49-F238E27FC236}">
                  <a16:creationId xmlns:a16="http://schemas.microsoft.com/office/drawing/2014/main" xmlns="" id="{C10BB16B-0819-5CD7-B51A-9C64F2DB5BD3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1" name="Ellipse 420">
              <a:extLst>
                <a:ext uri="{FF2B5EF4-FFF2-40B4-BE49-F238E27FC236}">
                  <a16:creationId xmlns:a16="http://schemas.microsoft.com/office/drawing/2014/main" xmlns="" id="{DD5E73EE-FFC7-BDC3-CB93-328A2C5A9320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2" name="Ellipse 421">
              <a:extLst>
                <a:ext uri="{FF2B5EF4-FFF2-40B4-BE49-F238E27FC236}">
                  <a16:creationId xmlns:a16="http://schemas.microsoft.com/office/drawing/2014/main" xmlns="" id="{E68D6030-DA20-D41A-B3E7-A2E4EC240949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3" name="Ellipse 422">
              <a:extLst>
                <a:ext uri="{FF2B5EF4-FFF2-40B4-BE49-F238E27FC236}">
                  <a16:creationId xmlns:a16="http://schemas.microsoft.com/office/drawing/2014/main" xmlns="" id="{0A7368A9-4C7A-154C-2E61-79A728AFB4EC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4" name="Ellipse 423">
              <a:extLst>
                <a:ext uri="{FF2B5EF4-FFF2-40B4-BE49-F238E27FC236}">
                  <a16:creationId xmlns:a16="http://schemas.microsoft.com/office/drawing/2014/main" xmlns="" id="{D40BF132-C88B-1289-1F31-8CD29D756A95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5" name="Ellipse 424">
              <a:extLst>
                <a:ext uri="{FF2B5EF4-FFF2-40B4-BE49-F238E27FC236}">
                  <a16:creationId xmlns:a16="http://schemas.microsoft.com/office/drawing/2014/main" xmlns="" id="{5E8D454E-80CB-2AAB-3D05-F3B9BE16E945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6" name="Ellipse 425">
              <a:extLst>
                <a:ext uri="{FF2B5EF4-FFF2-40B4-BE49-F238E27FC236}">
                  <a16:creationId xmlns:a16="http://schemas.microsoft.com/office/drawing/2014/main" xmlns="" id="{67B22645-4168-291C-0186-D780BADD6510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31" name="Groupe 430">
            <a:extLst>
              <a:ext uri="{FF2B5EF4-FFF2-40B4-BE49-F238E27FC236}">
                <a16:creationId xmlns:a16="http://schemas.microsoft.com/office/drawing/2014/main" xmlns="" id="{4602A7AE-817A-AC58-17F9-55F5A99604CD}"/>
              </a:ext>
            </a:extLst>
          </p:cNvPr>
          <p:cNvGrpSpPr/>
          <p:nvPr/>
        </p:nvGrpSpPr>
        <p:grpSpPr>
          <a:xfrm>
            <a:off x="7370804" y="1773399"/>
            <a:ext cx="596012" cy="351181"/>
            <a:chOff x="7358745" y="1839685"/>
            <a:chExt cx="1197428" cy="609685"/>
          </a:xfrm>
        </p:grpSpPr>
        <p:sp>
          <p:nvSpPr>
            <p:cNvPr id="432" name="Ellipse 431">
              <a:extLst>
                <a:ext uri="{FF2B5EF4-FFF2-40B4-BE49-F238E27FC236}">
                  <a16:creationId xmlns:a16="http://schemas.microsoft.com/office/drawing/2014/main" xmlns="" id="{C59875CE-A2B6-11AE-CA29-8967A5223615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3" name="Ellipse 432">
              <a:extLst>
                <a:ext uri="{FF2B5EF4-FFF2-40B4-BE49-F238E27FC236}">
                  <a16:creationId xmlns:a16="http://schemas.microsoft.com/office/drawing/2014/main" xmlns="" id="{85D460D2-3981-0279-8437-B04B3C417491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4" name="Ellipse 433">
              <a:extLst>
                <a:ext uri="{FF2B5EF4-FFF2-40B4-BE49-F238E27FC236}">
                  <a16:creationId xmlns:a16="http://schemas.microsoft.com/office/drawing/2014/main" xmlns="" id="{D4CB8996-6801-DFCF-E687-C1DEE2C7F29F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5" name="Ellipse 434">
              <a:extLst>
                <a:ext uri="{FF2B5EF4-FFF2-40B4-BE49-F238E27FC236}">
                  <a16:creationId xmlns:a16="http://schemas.microsoft.com/office/drawing/2014/main" xmlns="" id="{FF78639F-8311-AA20-1713-82B94CD0BCBF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6" name="Ellipse 435">
              <a:extLst>
                <a:ext uri="{FF2B5EF4-FFF2-40B4-BE49-F238E27FC236}">
                  <a16:creationId xmlns:a16="http://schemas.microsoft.com/office/drawing/2014/main" xmlns="" id="{05DDE296-A600-2F30-F92A-40495C4E034D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7" name="Ellipse 436">
              <a:extLst>
                <a:ext uri="{FF2B5EF4-FFF2-40B4-BE49-F238E27FC236}">
                  <a16:creationId xmlns:a16="http://schemas.microsoft.com/office/drawing/2014/main" xmlns="" id="{DA2942B6-8732-AA73-9E8D-06A1C80AE501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8" name="Ellipse 437">
              <a:extLst>
                <a:ext uri="{FF2B5EF4-FFF2-40B4-BE49-F238E27FC236}">
                  <a16:creationId xmlns:a16="http://schemas.microsoft.com/office/drawing/2014/main" xmlns="" id="{378E321D-AACE-8058-8E3A-B1128FC744EE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9" name="Ellipse 438">
              <a:extLst>
                <a:ext uri="{FF2B5EF4-FFF2-40B4-BE49-F238E27FC236}">
                  <a16:creationId xmlns:a16="http://schemas.microsoft.com/office/drawing/2014/main" xmlns="" id="{82A7C662-5638-8FB5-1EF6-24B83A530F2A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40" name="Groupe 439">
            <a:extLst>
              <a:ext uri="{FF2B5EF4-FFF2-40B4-BE49-F238E27FC236}">
                <a16:creationId xmlns:a16="http://schemas.microsoft.com/office/drawing/2014/main" xmlns="" id="{107FF56C-D31B-9680-CA97-35267966A57D}"/>
              </a:ext>
            </a:extLst>
          </p:cNvPr>
          <p:cNvGrpSpPr/>
          <p:nvPr/>
        </p:nvGrpSpPr>
        <p:grpSpPr>
          <a:xfrm>
            <a:off x="8022766" y="1959039"/>
            <a:ext cx="596012" cy="351181"/>
            <a:chOff x="7358745" y="1839685"/>
            <a:chExt cx="1197428" cy="609685"/>
          </a:xfrm>
        </p:grpSpPr>
        <p:sp>
          <p:nvSpPr>
            <p:cNvPr id="441" name="Ellipse 440">
              <a:extLst>
                <a:ext uri="{FF2B5EF4-FFF2-40B4-BE49-F238E27FC236}">
                  <a16:creationId xmlns:a16="http://schemas.microsoft.com/office/drawing/2014/main" xmlns="" id="{2E72CC75-B569-D0D3-C2CD-18BAF2E429B7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2" name="Ellipse 441">
              <a:extLst>
                <a:ext uri="{FF2B5EF4-FFF2-40B4-BE49-F238E27FC236}">
                  <a16:creationId xmlns:a16="http://schemas.microsoft.com/office/drawing/2014/main" xmlns="" id="{3A881054-F45B-18AD-3774-312E139BF79F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3" name="Ellipse 442">
              <a:extLst>
                <a:ext uri="{FF2B5EF4-FFF2-40B4-BE49-F238E27FC236}">
                  <a16:creationId xmlns:a16="http://schemas.microsoft.com/office/drawing/2014/main" xmlns="" id="{92F1740F-554A-57E2-3210-2FD7980CDF79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4" name="Ellipse 443">
              <a:extLst>
                <a:ext uri="{FF2B5EF4-FFF2-40B4-BE49-F238E27FC236}">
                  <a16:creationId xmlns:a16="http://schemas.microsoft.com/office/drawing/2014/main" xmlns="" id="{E20B3570-4F9F-304C-E15F-1CD3C4FE3E49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5" name="Ellipse 444">
              <a:extLst>
                <a:ext uri="{FF2B5EF4-FFF2-40B4-BE49-F238E27FC236}">
                  <a16:creationId xmlns:a16="http://schemas.microsoft.com/office/drawing/2014/main" xmlns="" id="{7ACC7159-4D32-9D9B-D879-C00E54D0378D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6" name="Ellipse 445">
              <a:extLst>
                <a:ext uri="{FF2B5EF4-FFF2-40B4-BE49-F238E27FC236}">
                  <a16:creationId xmlns:a16="http://schemas.microsoft.com/office/drawing/2014/main" xmlns="" id="{AB15C3F2-69A2-CEF7-7EC5-18F5ED340129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7" name="Ellipse 446">
              <a:extLst>
                <a:ext uri="{FF2B5EF4-FFF2-40B4-BE49-F238E27FC236}">
                  <a16:creationId xmlns:a16="http://schemas.microsoft.com/office/drawing/2014/main" xmlns="" id="{6AE83C40-3A12-DDE1-F83A-530EA437E993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8" name="Ellipse 447">
              <a:extLst>
                <a:ext uri="{FF2B5EF4-FFF2-40B4-BE49-F238E27FC236}">
                  <a16:creationId xmlns:a16="http://schemas.microsoft.com/office/drawing/2014/main" xmlns="" id="{F375E298-6587-45F4-FF7E-2839DAFF1A0C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49" name="Groupe 448">
            <a:extLst>
              <a:ext uri="{FF2B5EF4-FFF2-40B4-BE49-F238E27FC236}">
                <a16:creationId xmlns:a16="http://schemas.microsoft.com/office/drawing/2014/main" xmlns="" id="{B1D39D6C-3584-1EA3-C6DF-BC1E0C64B01A}"/>
              </a:ext>
            </a:extLst>
          </p:cNvPr>
          <p:cNvGrpSpPr/>
          <p:nvPr/>
        </p:nvGrpSpPr>
        <p:grpSpPr>
          <a:xfrm>
            <a:off x="7751804" y="2089086"/>
            <a:ext cx="596012" cy="351181"/>
            <a:chOff x="7358745" y="1839685"/>
            <a:chExt cx="1197428" cy="609685"/>
          </a:xfrm>
        </p:grpSpPr>
        <p:sp>
          <p:nvSpPr>
            <p:cNvPr id="450" name="Ellipse 449">
              <a:extLst>
                <a:ext uri="{FF2B5EF4-FFF2-40B4-BE49-F238E27FC236}">
                  <a16:creationId xmlns:a16="http://schemas.microsoft.com/office/drawing/2014/main" xmlns="" id="{1A7DBE3F-1A55-F94C-015A-6E6939419CFF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1" name="Ellipse 450">
              <a:extLst>
                <a:ext uri="{FF2B5EF4-FFF2-40B4-BE49-F238E27FC236}">
                  <a16:creationId xmlns:a16="http://schemas.microsoft.com/office/drawing/2014/main" xmlns="" id="{A9E0C928-B6C1-3845-9E70-681A9CE56850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2" name="Ellipse 451">
              <a:extLst>
                <a:ext uri="{FF2B5EF4-FFF2-40B4-BE49-F238E27FC236}">
                  <a16:creationId xmlns:a16="http://schemas.microsoft.com/office/drawing/2014/main" xmlns="" id="{CB751644-7D73-AF34-34E6-3837E1A7D82B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3" name="Ellipse 452">
              <a:extLst>
                <a:ext uri="{FF2B5EF4-FFF2-40B4-BE49-F238E27FC236}">
                  <a16:creationId xmlns:a16="http://schemas.microsoft.com/office/drawing/2014/main" xmlns="" id="{93BB6EE6-6DC6-7A65-C78E-3F921BD43D82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4" name="Ellipse 453">
              <a:extLst>
                <a:ext uri="{FF2B5EF4-FFF2-40B4-BE49-F238E27FC236}">
                  <a16:creationId xmlns:a16="http://schemas.microsoft.com/office/drawing/2014/main" xmlns="" id="{1EE901BD-9630-25EC-5127-E22A392D3185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5" name="Ellipse 454">
              <a:extLst>
                <a:ext uri="{FF2B5EF4-FFF2-40B4-BE49-F238E27FC236}">
                  <a16:creationId xmlns:a16="http://schemas.microsoft.com/office/drawing/2014/main" xmlns="" id="{5248B468-0C37-A544-411C-999EE36B6371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6" name="Ellipse 455">
              <a:extLst>
                <a:ext uri="{FF2B5EF4-FFF2-40B4-BE49-F238E27FC236}">
                  <a16:creationId xmlns:a16="http://schemas.microsoft.com/office/drawing/2014/main" xmlns="" id="{8458864A-A57F-8EC8-9AB9-65286F9D864A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7" name="Ellipse 456">
              <a:extLst>
                <a:ext uri="{FF2B5EF4-FFF2-40B4-BE49-F238E27FC236}">
                  <a16:creationId xmlns:a16="http://schemas.microsoft.com/office/drawing/2014/main" xmlns="" id="{132EB7E9-1251-A2EE-9B95-AFF86367E5EC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58" name="Groupe 457">
            <a:extLst>
              <a:ext uri="{FF2B5EF4-FFF2-40B4-BE49-F238E27FC236}">
                <a16:creationId xmlns:a16="http://schemas.microsoft.com/office/drawing/2014/main" xmlns="" id="{77BBA38C-0E10-42DB-CA87-E56FD03ECA1A}"/>
              </a:ext>
            </a:extLst>
          </p:cNvPr>
          <p:cNvGrpSpPr/>
          <p:nvPr/>
        </p:nvGrpSpPr>
        <p:grpSpPr>
          <a:xfrm>
            <a:off x="7240770" y="1827584"/>
            <a:ext cx="596012" cy="351181"/>
            <a:chOff x="7358745" y="1839685"/>
            <a:chExt cx="1197428" cy="609685"/>
          </a:xfrm>
        </p:grpSpPr>
        <p:sp>
          <p:nvSpPr>
            <p:cNvPr id="459" name="Ellipse 458">
              <a:extLst>
                <a:ext uri="{FF2B5EF4-FFF2-40B4-BE49-F238E27FC236}">
                  <a16:creationId xmlns:a16="http://schemas.microsoft.com/office/drawing/2014/main" xmlns="" id="{308E2221-9C4E-E9D2-863D-007CF11793AD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0" name="Ellipse 459">
              <a:extLst>
                <a:ext uri="{FF2B5EF4-FFF2-40B4-BE49-F238E27FC236}">
                  <a16:creationId xmlns:a16="http://schemas.microsoft.com/office/drawing/2014/main" xmlns="" id="{10AA7A79-7D04-62F9-B0C2-F41B69BB1CDB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1" name="Ellipse 460">
              <a:extLst>
                <a:ext uri="{FF2B5EF4-FFF2-40B4-BE49-F238E27FC236}">
                  <a16:creationId xmlns:a16="http://schemas.microsoft.com/office/drawing/2014/main" xmlns="" id="{22A7154A-595F-8D81-FD12-53D7C7F44479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2" name="Ellipse 461">
              <a:extLst>
                <a:ext uri="{FF2B5EF4-FFF2-40B4-BE49-F238E27FC236}">
                  <a16:creationId xmlns:a16="http://schemas.microsoft.com/office/drawing/2014/main" xmlns="" id="{3F2CA4B9-0B88-134A-7B33-7EDE37306598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3" name="Ellipse 462">
              <a:extLst>
                <a:ext uri="{FF2B5EF4-FFF2-40B4-BE49-F238E27FC236}">
                  <a16:creationId xmlns:a16="http://schemas.microsoft.com/office/drawing/2014/main" xmlns="" id="{A4996939-EED7-984C-CBE9-2D76A305DEC6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4" name="Ellipse 463">
              <a:extLst>
                <a:ext uri="{FF2B5EF4-FFF2-40B4-BE49-F238E27FC236}">
                  <a16:creationId xmlns:a16="http://schemas.microsoft.com/office/drawing/2014/main" xmlns="" id="{6BE6A0AA-7E9B-E067-3202-9696A8C1C993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5" name="Ellipse 464">
              <a:extLst>
                <a:ext uri="{FF2B5EF4-FFF2-40B4-BE49-F238E27FC236}">
                  <a16:creationId xmlns:a16="http://schemas.microsoft.com/office/drawing/2014/main" xmlns="" id="{AA7BAF93-7464-87D7-919C-A0B4D8183479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6" name="Ellipse 465">
              <a:extLst>
                <a:ext uri="{FF2B5EF4-FFF2-40B4-BE49-F238E27FC236}">
                  <a16:creationId xmlns:a16="http://schemas.microsoft.com/office/drawing/2014/main" xmlns="" id="{33A3254D-3734-F392-1782-B87AF24DADC0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7" name="Groupe 466">
            <a:extLst>
              <a:ext uri="{FF2B5EF4-FFF2-40B4-BE49-F238E27FC236}">
                <a16:creationId xmlns:a16="http://schemas.microsoft.com/office/drawing/2014/main" xmlns="" id="{13DF44A4-21CD-D4CC-093A-55B1803C9F72}"/>
              </a:ext>
            </a:extLst>
          </p:cNvPr>
          <p:cNvGrpSpPr/>
          <p:nvPr/>
        </p:nvGrpSpPr>
        <p:grpSpPr>
          <a:xfrm>
            <a:off x="7927044" y="1752794"/>
            <a:ext cx="596012" cy="351181"/>
            <a:chOff x="7358745" y="1839685"/>
            <a:chExt cx="1197428" cy="609685"/>
          </a:xfrm>
        </p:grpSpPr>
        <p:sp>
          <p:nvSpPr>
            <p:cNvPr id="468" name="Ellipse 467">
              <a:extLst>
                <a:ext uri="{FF2B5EF4-FFF2-40B4-BE49-F238E27FC236}">
                  <a16:creationId xmlns:a16="http://schemas.microsoft.com/office/drawing/2014/main" xmlns="" id="{D74D170B-F3FD-5D45-B788-BC69DB5E1B4E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9" name="Ellipse 468">
              <a:extLst>
                <a:ext uri="{FF2B5EF4-FFF2-40B4-BE49-F238E27FC236}">
                  <a16:creationId xmlns:a16="http://schemas.microsoft.com/office/drawing/2014/main" xmlns="" id="{78691D55-A21F-B50A-5262-9DA5D0BCCF8E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0" name="Ellipse 469">
              <a:extLst>
                <a:ext uri="{FF2B5EF4-FFF2-40B4-BE49-F238E27FC236}">
                  <a16:creationId xmlns:a16="http://schemas.microsoft.com/office/drawing/2014/main" xmlns="" id="{88968634-D2FE-70CC-F00B-F52753238496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1" name="Ellipse 470">
              <a:extLst>
                <a:ext uri="{FF2B5EF4-FFF2-40B4-BE49-F238E27FC236}">
                  <a16:creationId xmlns:a16="http://schemas.microsoft.com/office/drawing/2014/main" xmlns="" id="{5F289601-10D5-BB19-FAD7-121B86EDC676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2" name="Ellipse 471">
              <a:extLst>
                <a:ext uri="{FF2B5EF4-FFF2-40B4-BE49-F238E27FC236}">
                  <a16:creationId xmlns:a16="http://schemas.microsoft.com/office/drawing/2014/main" xmlns="" id="{F9BF4A7B-1B49-DD09-C747-30C1DFB08EDF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3" name="Ellipse 472">
              <a:extLst>
                <a:ext uri="{FF2B5EF4-FFF2-40B4-BE49-F238E27FC236}">
                  <a16:creationId xmlns:a16="http://schemas.microsoft.com/office/drawing/2014/main" xmlns="" id="{2A9B4DA3-FCAD-FA4C-EFD5-8568817CACA1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4" name="Ellipse 473">
              <a:extLst>
                <a:ext uri="{FF2B5EF4-FFF2-40B4-BE49-F238E27FC236}">
                  <a16:creationId xmlns:a16="http://schemas.microsoft.com/office/drawing/2014/main" xmlns="" id="{B92FFCB0-207A-3C04-0570-2C8508C743CF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5" name="Ellipse 474">
              <a:extLst>
                <a:ext uri="{FF2B5EF4-FFF2-40B4-BE49-F238E27FC236}">
                  <a16:creationId xmlns:a16="http://schemas.microsoft.com/office/drawing/2014/main" xmlns="" id="{9ED72440-5421-F551-B1FA-0FABFF735081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76" name="Groupe 475">
            <a:extLst>
              <a:ext uri="{FF2B5EF4-FFF2-40B4-BE49-F238E27FC236}">
                <a16:creationId xmlns:a16="http://schemas.microsoft.com/office/drawing/2014/main" xmlns="" id="{2283AB4D-2C95-CE02-CAB2-32D14BF6BD43}"/>
              </a:ext>
            </a:extLst>
          </p:cNvPr>
          <p:cNvGrpSpPr/>
          <p:nvPr/>
        </p:nvGrpSpPr>
        <p:grpSpPr>
          <a:xfrm>
            <a:off x="7707087" y="1880474"/>
            <a:ext cx="596012" cy="351181"/>
            <a:chOff x="7358745" y="1839685"/>
            <a:chExt cx="1197428" cy="609685"/>
          </a:xfrm>
        </p:grpSpPr>
        <p:sp>
          <p:nvSpPr>
            <p:cNvPr id="477" name="Ellipse 476">
              <a:extLst>
                <a:ext uri="{FF2B5EF4-FFF2-40B4-BE49-F238E27FC236}">
                  <a16:creationId xmlns:a16="http://schemas.microsoft.com/office/drawing/2014/main" xmlns="" id="{079B3708-879C-49CE-B6F0-F6114AAE52AD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8" name="Ellipse 477">
              <a:extLst>
                <a:ext uri="{FF2B5EF4-FFF2-40B4-BE49-F238E27FC236}">
                  <a16:creationId xmlns:a16="http://schemas.microsoft.com/office/drawing/2014/main" xmlns="" id="{CFCA17AC-01C0-83C0-6205-716E91A0BC1E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9" name="Ellipse 478">
              <a:extLst>
                <a:ext uri="{FF2B5EF4-FFF2-40B4-BE49-F238E27FC236}">
                  <a16:creationId xmlns:a16="http://schemas.microsoft.com/office/drawing/2014/main" xmlns="" id="{7DB1E5B1-FE69-3C25-9F81-8D47803CA8F5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0" name="Ellipse 479">
              <a:extLst>
                <a:ext uri="{FF2B5EF4-FFF2-40B4-BE49-F238E27FC236}">
                  <a16:creationId xmlns:a16="http://schemas.microsoft.com/office/drawing/2014/main" xmlns="" id="{9E99E9F0-647E-EEFA-12D3-99909D7C195C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1" name="Ellipse 480">
              <a:extLst>
                <a:ext uri="{FF2B5EF4-FFF2-40B4-BE49-F238E27FC236}">
                  <a16:creationId xmlns:a16="http://schemas.microsoft.com/office/drawing/2014/main" xmlns="" id="{366E94A7-5CBB-8325-85DB-D601B22BB92B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2" name="Ellipse 481">
              <a:extLst>
                <a:ext uri="{FF2B5EF4-FFF2-40B4-BE49-F238E27FC236}">
                  <a16:creationId xmlns:a16="http://schemas.microsoft.com/office/drawing/2014/main" xmlns="" id="{DD2484E8-134F-2121-A66C-923D26CD9399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3" name="Ellipse 482">
              <a:extLst>
                <a:ext uri="{FF2B5EF4-FFF2-40B4-BE49-F238E27FC236}">
                  <a16:creationId xmlns:a16="http://schemas.microsoft.com/office/drawing/2014/main" xmlns="" id="{17BC14A9-2D33-B873-B915-4F8D78592E6D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4" name="Ellipse 483">
              <a:extLst>
                <a:ext uri="{FF2B5EF4-FFF2-40B4-BE49-F238E27FC236}">
                  <a16:creationId xmlns:a16="http://schemas.microsoft.com/office/drawing/2014/main" xmlns="" id="{60A16FA0-A5C6-C59E-DE12-F9614648ECFE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xmlns="" id="{4BA80AB2-4252-5B97-8B65-F2D6362E6D5D}"/>
              </a:ext>
            </a:extLst>
          </p:cNvPr>
          <p:cNvGrpSpPr/>
          <p:nvPr/>
        </p:nvGrpSpPr>
        <p:grpSpPr>
          <a:xfrm>
            <a:off x="7871546" y="1718971"/>
            <a:ext cx="596012" cy="351181"/>
            <a:chOff x="7358745" y="1839685"/>
            <a:chExt cx="1197428" cy="609685"/>
          </a:xfrm>
        </p:grpSpPr>
        <p:sp>
          <p:nvSpPr>
            <p:cNvPr id="486" name="Ellipse 485">
              <a:extLst>
                <a:ext uri="{FF2B5EF4-FFF2-40B4-BE49-F238E27FC236}">
                  <a16:creationId xmlns:a16="http://schemas.microsoft.com/office/drawing/2014/main" xmlns="" id="{6E24FFA1-533F-18FF-284A-F1E88DA457BD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7" name="Ellipse 486">
              <a:extLst>
                <a:ext uri="{FF2B5EF4-FFF2-40B4-BE49-F238E27FC236}">
                  <a16:creationId xmlns:a16="http://schemas.microsoft.com/office/drawing/2014/main" xmlns="" id="{643B91A9-0567-4BC9-93D8-B04CFB0ACB6F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8" name="Ellipse 487">
              <a:extLst>
                <a:ext uri="{FF2B5EF4-FFF2-40B4-BE49-F238E27FC236}">
                  <a16:creationId xmlns:a16="http://schemas.microsoft.com/office/drawing/2014/main" xmlns="" id="{C5B3AAAA-B8B7-5846-9661-6D54955BD012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9" name="Ellipse 488">
              <a:extLst>
                <a:ext uri="{FF2B5EF4-FFF2-40B4-BE49-F238E27FC236}">
                  <a16:creationId xmlns:a16="http://schemas.microsoft.com/office/drawing/2014/main" xmlns="" id="{0FE7D46A-377B-07C2-C7C6-1BE503E0DA5D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0" name="Ellipse 489">
              <a:extLst>
                <a:ext uri="{FF2B5EF4-FFF2-40B4-BE49-F238E27FC236}">
                  <a16:creationId xmlns:a16="http://schemas.microsoft.com/office/drawing/2014/main" xmlns="" id="{6FB47FC0-B710-7715-6540-B93542D81D53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1" name="Ellipse 490">
              <a:extLst>
                <a:ext uri="{FF2B5EF4-FFF2-40B4-BE49-F238E27FC236}">
                  <a16:creationId xmlns:a16="http://schemas.microsoft.com/office/drawing/2014/main" xmlns="" id="{869C93EC-6153-930F-DA70-24D6298FC797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2" name="Ellipse 491">
              <a:extLst>
                <a:ext uri="{FF2B5EF4-FFF2-40B4-BE49-F238E27FC236}">
                  <a16:creationId xmlns:a16="http://schemas.microsoft.com/office/drawing/2014/main" xmlns="" id="{BF585256-9A64-BACB-7D50-192CE8FB34B7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3" name="Ellipse 492">
              <a:extLst>
                <a:ext uri="{FF2B5EF4-FFF2-40B4-BE49-F238E27FC236}">
                  <a16:creationId xmlns:a16="http://schemas.microsoft.com/office/drawing/2014/main" xmlns="" id="{055CCB63-DAEC-7307-574D-F20C19F8417C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xmlns="" id="{0BF2E011-5EBC-7AA4-D4FC-329B6A8BCB14}"/>
              </a:ext>
            </a:extLst>
          </p:cNvPr>
          <p:cNvGrpSpPr/>
          <p:nvPr/>
        </p:nvGrpSpPr>
        <p:grpSpPr>
          <a:xfrm>
            <a:off x="8490851" y="1741324"/>
            <a:ext cx="596012" cy="351181"/>
            <a:chOff x="7358745" y="1839685"/>
            <a:chExt cx="1197428" cy="609685"/>
          </a:xfrm>
        </p:grpSpPr>
        <p:sp>
          <p:nvSpPr>
            <p:cNvPr id="495" name="Ellipse 494">
              <a:extLst>
                <a:ext uri="{FF2B5EF4-FFF2-40B4-BE49-F238E27FC236}">
                  <a16:creationId xmlns:a16="http://schemas.microsoft.com/office/drawing/2014/main" xmlns="" id="{40ABB67B-4A7B-79DB-3879-33BE71C9268E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6" name="Ellipse 495">
              <a:extLst>
                <a:ext uri="{FF2B5EF4-FFF2-40B4-BE49-F238E27FC236}">
                  <a16:creationId xmlns:a16="http://schemas.microsoft.com/office/drawing/2014/main" xmlns="" id="{E791A6F8-304D-CE98-0886-850591A2372F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7" name="Ellipse 496">
              <a:extLst>
                <a:ext uri="{FF2B5EF4-FFF2-40B4-BE49-F238E27FC236}">
                  <a16:creationId xmlns:a16="http://schemas.microsoft.com/office/drawing/2014/main" xmlns="" id="{12D2ED63-BFF8-4642-A0A0-BF14E02424A2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8" name="Ellipse 497">
              <a:extLst>
                <a:ext uri="{FF2B5EF4-FFF2-40B4-BE49-F238E27FC236}">
                  <a16:creationId xmlns:a16="http://schemas.microsoft.com/office/drawing/2014/main" xmlns="" id="{26BA51A9-38B0-A9D3-6A28-6C8CE2715664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9" name="Ellipse 498">
              <a:extLst>
                <a:ext uri="{FF2B5EF4-FFF2-40B4-BE49-F238E27FC236}">
                  <a16:creationId xmlns:a16="http://schemas.microsoft.com/office/drawing/2014/main" xmlns="" id="{9A0A08E0-7F01-0FEF-CDCF-CD7A8412C1EA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0" name="Ellipse 499">
              <a:extLst>
                <a:ext uri="{FF2B5EF4-FFF2-40B4-BE49-F238E27FC236}">
                  <a16:creationId xmlns:a16="http://schemas.microsoft.com/office/drawing/2014/main" xmlns="" id="{50C0B1E9-F743-942B-74FB-88C10F9F4507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1" name="Ellipse 500">
              <a:extLst>
                <a:ext uri="{FF2B5EF4-FFF2-40B4-BE49-F238E27FC236}">
                  <a16:creationId xmlns:a16="http://schemas.microsoft.com/office/drawing/2014/main" xmlns="" id="{383B4C27-DB83-8FDC-2ADB-6DB9D862E9FC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2" name="Ellipse 501">
              <a:extLst>
                <a:ext uri="{FF2B5EF4-FFF2-40B4-BE49-F238E27FC236}">
                  <a16:creationId xmlns:a16="http://schemas.microsoft.com/office/drawing/2014/main" xmlns="" id="{73E34201-C959-17E4-39A0-279DF15B3E8E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xmlns="" id="{FDBC99D4-52FA-E7B9-2CBB-1C8995E42447}"/>
              </a:ext>
            </a:extLst>
          </p:cNvPr>
          <p:cNvGrpSpPr/>
          <p:nvPr/>
        </p:nvGrpSpPr>
        <p:grpSpPr>
          <a:xfrm>
            <a:off x="8002175" y="2143516"/>
            <a:ext cx="596012" cy="351181"/>
            <a:chOff x="7358745" y="1839685"/>
            <a:chExt cx="1197428" cy="609685"/>
          </a:xfrm>
        </p:grpSpPr>
        <p:sp>
          <p:nvSpPr>
            <p:cNvPr id="504" name="Ellipse 503">
              <a:extLst>
                <a:ext uri="{FF2B5EF4-FFF2-40B4-BE49-F238E27FC236}">
                  <a16:creationId xmlns:a16="http://schemas.microsoft.com/office/drawing/2014/main" xmlns="" id="{E39CD012-009D-4ED2-9711-9E3E14CDF38C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5" name="Ellipse 504">
              <a:extLst>
                <a:ext uri="{FF2B5EF4-FFF2-40B4-BE49-F238E27FC236}">
                  <a16:creationId xmlns:a16="http://schemas.microsoft.com/office/drawing/2014/main" xmlns="" id="{B982A58F-2D98-CE7A-07A9-0E1D710A7009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6" name="Ellipse 505">
              <a:extLst>
                <a:ext uri="{FF2B5EF4-FFF2-40B4-BE49-F238E27FC236}">
                  <a16:creationId xmlns:a16="http://schemas.microsoft.com/office/drawing/2014/main" xmlns="" id="{AAF85E8B-365E-933A-A0D9-B81B441ED13A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7" name="Ellipse 506">
              <a:extLst>
                <a:ext uri="{FF2B5EF4-FFF2-40B4-BE49-F238E27FC236}">
                  <a16:creationId xmlns:a16="http://schemas.microsoft.com/office/drawing/2014/main" xmlns="" id="{FE1519FB-DF9E-22AC-493B-BBB073385AF1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8" name="Ellipse 507">
              <a:extLst>
                <a:ext uri="{FF2B5EF4-FFF2-40B4-BE49-F238E27FC236}">
                  <a16:creationId xmlns:a16="http://schemas.microsoft.com/office/drawing/2014/main" xmlns="" id="{D3FDBBE3-EEA1-F1BF-22D8-1147A54D0419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9" name="Ellipse 508">
              <a:extLst>
                <a:ext uri="{FF2B5EF4-FFF2-40B4-BE49-F238E27FC236}">
                  <a16:creationId xmlns:a16="http://schemas.microsoft.com/office/drawing/2014/main" xmlns="" id="{1BD9EB0B-5D02-1A80-0645-34B86F5A7840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0" name="Ellipse 509">
              <a:extLst>
                <a:ext uri="{FF2B5EF4-FFF2-40B4-BE49-F238E27FC236}">
                  <a16:creationId xmlns:a16="http://schemas.microsoft.com/office/drawing/2014/main" xmlns="" id="{324D622D-D479-4C12-2E31-521C48A781D1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1" name="Ellipse 510">
              <a:extLst>
                <a:ext uri="{FF2B5EF4-FFF2-40B4-BE49-F238E27FC236}">
                  <a16:creationId xmlns:a16="http://schemas.microsoft.com/office/drawing/2014/main" xmlns="" id="{7BC47690-1210-1462-2B9A-1597238FFC38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7" name="Groupe 556">
            <a:extLst>
              <a:ext uri="{FF2B5EF4-FFF2-40B4-BE49-F238E27FC236}">
                <a16:creationId xmlns:a16="http://schemas.microsoft.com/office/drawing/2014/main" xmlns="" id="{9D1B283F-DD01-2B63-8008-E2933961F2EE}"/>
              </a:ext>
            </a:extLst>
          </p:cNvPr>
          <p:cNvGrpSpPr/>
          <p:nvPr/>
        </p:nvGrpSpPr>
        <p:grpSpPr>
          <a:xfrm>
            <a:off x="7001284" y="1065830"/>
            <a:ext cx="1846093" cy="459794"/>
            <a:chOff x="7001284" y="1065830"/>
            <a:chExt cx="1846093" cy="459794"/>
          </a:xfrm>
        </p:grpSpPr>
        <p:grpSp>
          <p:nvGrpSpPr>
            <p:cNvPr id="512" name="Groupe 511">
              <a:extLst>
                <a:ext uri="{FF2B5EF4-FFF2-40B4-BE49-F238E27FC236}">
                  <a16:creationId xmlns:a16="http://schemas.microsoft.com/office/drawing/2014/main" xmlns="" id="{0D649C7A-AEDB-6F27-B6D1-992A7AC029BE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513" name="Ellipse 512">
                <a:extLst>
                  <a:ext uri="{FF2B5EF4-FFF2-40B4-BE49-F238E27FC236}">
                    <a16:creationId xmlns:a16="http://schemas.microsoft.com/office/drawing/2014/main" xmlns="" id="{932EB22E-5735-73AF-1F2F-2C612F636008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4" name="Ellipse 513">
                <a:extLst>
                  <a:ext uri="{FF2B5EF4-FFF2-40B4-BE49-F238E27FC236}">
                    <a16:creationId xmlns:a16="http://schemas.microsoft.com/office/drawing/2014/main" xmlns="" id="{EC4B5765-B036-57F7-5478-C4D5878DE8C3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5" name="Ellipse 514">
                <a:extLst>
                  <a:ext uri="{FF2B5EF4-FFF2-40B4-BE49-F238E27FC236}">
                    <a16:creationId xmlns:a16="http://schemas.microsoft.com/office/drawing/2014/main" xmlns="" id="{C67A8225-819D-4C78-004A-B252AB93EFCC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6" name="Ellipse 515">
                <a:extLst>
                  <a:ext uri="{FF2B5EF4-FFF2-40B4-BE49-F238E27FC236}">
                    <a16:creationId xmlns:a16="http://schemas.microsoft.com/office/drawing/2014/main" xmlns="" id="{33B8368E-8F14-67AE-FC38-4F3C8DDE5116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7" name="Ellipse 516">
                <a:extLst>
                  <a:ext uri="{FF2B5EF4-FFF2-40B4-BE49-F238E27FC236}">
                    <a16:creationId xmlns:a16="http://schemas.microsoft.com/office/drawing/2014/main" xmlns="" id="{031E9F27-6CE4-DAB3-F566-051E4392D91D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8" name="Ellipse 517">
                <a:extLst>
                  <a:ext uri="{FF2B5EF4-FFF2-40B4-BE49-F238E27FC236}">
                    <a16:creationId xmlns:a16="http://schemas.microsoft.com/office/drawing/2014/main" xmlns="" id="{1A746784-BFD3-3BF2-2399-D9E831E5792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19" name="Ellipse 518">
                <a:extLst>
                  <a:ext uri="{FF2B5EF4-FFF2-40B4-BE49-F238E27FC236}">
                    <a16:creationId xmlns:a16="http://schemas.microsoft.com/office/drawing/2014/main" xmlns="" id="{C064A1D2-93EB-5ABD-F52B-733D51DF1E99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0" name="Ellipse 519">
                <a:extLst>
                  <a:ext uri="{FF2B5EF4-FFF2-40B4-BE49-F238E27FC236}">
                    <a16:creationId xmlns:a16="http://schemas.microsoft.com/office/drawing/2014/main" xmlns="" id="{F428AAD4-B705-541E-4CEF-BB65F919DE0A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21" name="Groupe 520">
              <a:extLst>
                <a:ext uri="{FF2B5EF4-FFF2-40B4-BE49-F238E27FC236}">
                  <a16:creationId xmlns:a16="http://schemas.microsoft.com/office/drawing/2014/main" xmlns="" id="{E77F1154-46E5-E469-930E-9D6BE845D115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522" name="Ellipse 521">
                <a:extLst>
                  <a:ext uri="{FF2B5EF4-FFF2-40B4-BE49-F238E27FC236}">
                    <a16:creationId xmlns:a16="http://schemas.microsoft.com/office/drawing/2014/main" xmlns="" id="{2DA6AB07-11A2-6EE8-D482-205A3086B66D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3" name="Ellipse 522">
                <a:extLst>
                  <a:ext uri="{FF2B5EF4-FFF2-40B4-BE49-F238E27FC236}">
                    <a16:creationId xmlns:a16="http://schemas.microsoft.com/office/drawing/2014/main" xmlns="" id="{3951DD47-FD3D-DF63-E066-8E74AE182630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4" name="Ellipse 523">
                <a:extLst>
                  <a:ext uri="{FF2B5EF4-FFF2-40B4-BE49-F238E27FC236}">
                    <a16:creationId xmlns:a16="http://schemas.microsoft.com/office/drawing/2014/main" xmlns="" id="{555D96E9-2D1D-6B2F-DFDD-D7F822C9A00E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5" name="Ellipse 524">
                <a:extLst>
                  <a:ext uri="{FF2B5EF4-FFF2-40B4-BE49-F238E27FC236}">
                    <a16:creationId xmlns:a16="http://schemas.microsoft.com/office/drawing/2014/main" xmlns="" id="{1DFBE00E-08C0-4D85-CD06-FD0E0BDDECA9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6" name="Ellipse 525">
                <a:extLst>
                  <a:ext uri="{FF2B5EF4-FFF2-40B4-BE49-F238E27FC236}">
                    <a16:creationId xmlns:a16="http://schemas.microsoft.com/office/drawing/2014/main" xmlns="" id="{66343FA1-23B9-DAA4-5D77-D1478070568D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7" name="Ellipse 526">
                <a:extLst>
                  <a:ext uri="{FF2B5EF4-FFF2-40B4-BE49-F238E27FC236}">
                    <a16:creationId xmlns:a16="http://schemas.microsoft.com/office/drawing/2014/main" xmlns="" id="{524FC815-E537-3CC0-6593-0AFBD5D49E62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8" name="Ellipse 527">
                <a:extLst>
                  <a:ext uri="{FF2B5EF4-FFF2-40B4-BE49-F238E27FC236}">
                    <a16:creationId xmlns:a16="http://schemas.microsoft.com/office/drawing/2014/main" xmlns="" id="{650EA1B0-74EE-95D5-07CF-4155A191C817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9" name="Ellipse 528">
                <a:extLst>
                  <a:ext uri="{FF2B5EF4-FFF2-40B4-BE49-F238E27FC236}">
                    <a16:creationId xmlns:a16="http://schemas.microsoft.com/office/drawing/2014/main" xmlns="" id="{74A7ACDB-F396-9667-1193-A646D71D2EB1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30" name="Groupe 529">
              <a:extLst>
                <a:ext uri="{FF2B5EF4-FFF2-40B4-BE49-F238E27FC236}">
                  <a16:creationId xmlns:a16="http://schemas.microsoft.com/office/drawing/2014/main" xmlns="" id="{F10EACCE-E68D-3968-F3D9-EDF2325A927B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531" name="Ellipse 530">
                <a:extLst>
                  <a:ext uri="{FF2B5EF4-FFF2-40B4-BE49-F238E27FC236}">
                    <a16:creationId xmlns:a16="http://schemas.microsoft.com/office/drawing/2014/main" xmlns="" id="{1FA332E4-83EA-7102-AC82-EF6B7CD06921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2" name="Ellipse 531">
                <a:extLst>
                  <a:ext uri="{FF2B5EF4-FFF2-40B4-BE49-F238E27FC236}">
                    <a16:creationId xmlns:a16="http://schemas.microsoft.com/office/drawing/2014/main" xmlns="" id="{6D7B682F-0B8B-1673-0C20-788821DFF190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3" name="Ellipse 532">
                <a:extLst>
                  <a:ext uri="{FF2B5EF4-FFF2-40B4-BE49-F238E27FC236}">
                    <a16:creationId xmlns:a16="http://schemas.microsoft.com/office/drawing/2014/main" xmlns="" id="{3E800CEE-C72C-0148-82A3-1689AD40ADF1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4" name="Ellipse 533">
                <a:extLst>
                  <a:ext uri="{FF2B5EF4-FFF2-40B4-BE49-F238E27FC236}">
                    <a16:creationId xmlns:a16="http://schemas.microsoft.com/office/drawing/2014/main" xmlns="" id="{B412665C-AD74-E374-5DC6-13B40DA7CABA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5" name="Ellipse 534">
                <a:extLst>
                  <a:ext uri="{FF2B5EF4-FFF2-40B4-BE49-F238E27FC236}">
                    <a16:creationId xmlns:a16="http://schemas.microsoft.com/office/drawing/2014/main" xmlns="" id="{F4C006C3-4872-5C8A-BDE3-C1F66832C472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6" name="Ellipse 535">
                <a:extLst>
                  <a:ext uri="{FF2B5EF4-FFF2-40B4-BE49-F238E27FC236}">
                    <a16:creationId xmlns:a16="http://schemas.microsoft.com/office/drawing/2014/main" xmlns="" id="{0CC01175-646F-5133-BE08-0A62A3545536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7" name="Ellipse 536">
                <a:extLst>
                  <a:ext uri="{FF2B5EF4-FFF2-40B4-BE49-F238E27FC236}">
                    <a16:creationId xmlns:a16="http://schemas.microsoft.com/office/drawing/2014/main" xmlns="" id="{B0DE714F-AE3B-F227-DDB7-BE39092EB4B0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8" name="Ellipse 537">
                <a:extLst>
                  <a:ext uri="{FF2B5EF4-FFF2-40B4-BE49-F238E27FC236}">
                    <a16:creationId xmlns:a16="http://schemas.microsoft.com/office/drawing/2014/main" xmlns="" id="{C6C24F42-0C41-87BD-63F9-BEA65D02A3C6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39" name="Groupe 538">
              <a:extLst>
                <a:ext uri="{FF2B5EF4-FFF2-40B4-BE49-F238E27FC236}">
                  <a16:creationId xmlns:a16="http://schemas.microsoft.com/office/drawing/2014/main" xmlns="" id="{65FE184E-A095-E0C9-27CC-9EFEEE781C65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540" name="Ellipse 539">
                <a:extLst>
                  <a:ext uri="{FF2B5EF4-FFF2-40B4-BE49-F238E27FC236}">
                    <a16:creationId xmlns:a16="http://schemas.microsoft.com/office/drawing/2014/main" xmlns="" id="{D745ED74-A07F-5A79-A6A3-9382B9ADB583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1" name="Ellipse 540">
                <a:extLst>
                  <a:ext uri="{FF2B5EF4-FFF2-40B4-BE49-F238E27FC236}">
                    <a16:creationId xmlns:a16="http://schemas.microsoft.com/office/drawing/2014/main" xmlns="" id="{4D06D335-022D-96CE-2CBB-9602BB1CEE2C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2" name="Ellipse 541">
                <a:extLst>
                  <a:ext uri="{FF2B5EF4-FFF2-40B4-BE49-F238E27FC236}">
                    <a16:creationId xmlns:a16="http://schemas.microsoft.com/office/drawing/2014/main" xmlns="" id="{1450C6A9-44EC-101B-0E0B-868A69C1E8D1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3" name="Ellipse 542">
                <a:extLst>
                  <a:ext uri="{FF2B5EF4-FFF2-40B4-BE49-F238E27FC236}">
                    <a16:creationId xmlns:a16="http://schemas.microsoft.com/office/drawing/2014/main" xmlns="" id="{5952D2CB-68E8-13EE-33C1-E83A32DF1099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4" name="Ellipse 543">
                <a:extLst>
                  <a:ext uri="{FF2B5EF4-FFF2-40B4-BE49-F238E27FC236}">
                    <a16:creationId xmlns:a16="http://schemas.microsoft.com/office/drawing/2014/main" xmlns="" id="{FA03EB74-44F3-5BCD-B4DE-F34A8A0787C1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5" name="Ellipse 544">
                <a:extLst>
                  <a:ext uri="{FF2B5EF4-FFF2-40B4-BE49-F238E27FC236}">
                    <a16:creationId xmlns:a16="http://schemas.microsoft.com/office/drawing/2014/main" xmlns="" id="{349FA667-606D-5D7B-BC03-2530CB6CA25D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6" name="Ellipse 545">
                <a:extLst>
                  <a:ext uri="{FF2B5EF4-FFF2-40B4-BE49-F238E27FC236}">
                    <a16:creationId xmlns:a16="http://schemas.microsoft.com/office/drawing/2014/main" xmlns="" id="{BF1E0087-6159-2E6C-624F-8DF35E6CF95C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7" name="Ellipse 546">
                <a:extLst>
                  <a:ext uri="{FF2B5EF4-FFF2-40B4-BE49-F238E27FC236}">
                    <a16:creationId xmlns:a16="http://schemas.microsoft.com/office/drawing/2014/main" xmlns="" id="{9624014C-05A6-98AE-37F1-E7F57D1FA538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48" name="Groupe 547">
              <a:extLst>
                <a:ext uri="{FF2B5EF4-FFF2-40B4-BE49-F238E27FC236}">
                  <a16:creationId xmlns:a16="http://schemas.microsoft.com/office/drawing/2014/main" xmlns="" id="{F204A519-C0A5-2907-E9E3-13D2CCCF3B85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549" name="Ellipse 548">
                <a:extLst>
                  <a:ext uri="{FF2B5EF4-FFF2-40B4-BE49-F238E27FC236}">
                    <a16:creationId xmlns:a16="http://schemas.microsoft.com/office/drawing/2014/main" xmlns="" id="{F618F98B-CBE8-F4EC-AC14-D42D9CBAAAA4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0" name="Ellipse 549">
                <a:extLst>
                  <a:ext uri="{FF2B5EF4-FFF2-40B4-BE49-F238E27FC236}">
                    <a16:creationId xmlns:a16="http://schemas.microsoft.com/office/drawing/2014/main" xmlns="" id="{1A7508DF-09D6-1C81-BD85-9E1CB398EDCF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1" name="Ellipse 550">
                <a:extLst>
                  <a:ext uri="{FF2B5EF4-FFF2-40B4-BE49-F238E27FC236}">
                    <a16:creationId xmlns:a16="http://schemas.microsoft.com/office/drawing/2014/main" xmlns="" id="{A170A6BA-D70E-74C9-0AED-8CA01DEB2D7F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2" name="Ellipse 551">
                <a:extLst>
                  <a:ext uri="{FF2B5EF4-FFF2-40B4-BE49-F238E27FC236}">
                    <a16:creationId xmlns:a16="http://schemas.microsoft.com/office/drawing/2014/main" xmlns="" id="{000D19B5-03C1-5448-537A-2B69EDFEFAD8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3" name="Ellipse 552">
                <a:extLst>
                  <a:ext uri="{FF2B5EF4-FFF2-40B4-BE49-F238E27FC236}">
                    <a16:creationId xmlns:a16="http://schemas.microsoft.com/office/drawing/2014/main" xmlns="" id="{E79F33CD-FD39-675E-0AEE-E17F40D50BF7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4" name="Ellipse 553">
                <a:extLst>
                  <a:ext uri="{FF2B5EF4-FFF2-40B4-BE49-F238E27FC236}">
                    <a16:creationId xmlns:a16="http://schemas.microsoft.com/office/drawing/2014/main" xmlns="" id="{144CA921-37EB-627E-F0C5-8776D8276A6B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5" name="Ellipse 554">
                <a:extLst>
                  <a:ext uri="{FF2B5EF4-FFF2-40B4-BE49-F238E27FC236}">
                    <a16:creationId xmlns:a16="http://schemas.microsoft.com/office/drawing/2014/main" xmlns="" id="{561CF0DA-C2BD-77A3-8CD8-17263A1AA499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6" name="Ellipse 555">
                <a:extLst>
                  <a:ext uri="{FF2B5EF4-FFF2-40B4-BE49-F238E27FC236}">
                    <a16:creationId xmlns:a16="http://schemas.microsoft.com/office/drawing/2014/main" xmlns="" id="{BD8FF978-B8F7-A91E-DF6F-B0883C1E8FD8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558" name="Groupe 557">
            <a:extLst>
              <a:ext uri="{FF2B5EF4-FFF2-40B4-BE49-F238E27FC236}">
                <a16:creationId xmlns:a16="http://schemas.microsoft.com/office/drawing/2014/main" xmlns="" id="{1F33762E-4EB4-D594-9601-18FF2E3610C7}"/>
              </a:ext>
            </a:extLst>
          </p:cNvPr>
          <p:cNvGrpSpPr/>
          <p:nvPr/>
        </p:nvGrpSpPr>
        <p:grpSpPr>
          <a:xfrm>
            <a:off x="6460649" y="1393960"/>
            <a:ext cx="1846093" cy="459794"/>
            <a:chOff x="7001284" y="1065830"/>
            <a:chExt cx="1846093" cy="459794"/>
          </a:xfrm>
        </p:grpSpPr>
        <p:grpSp>
          <p:nvGrpSpPr>
            <p:cNvPr id="559" name="Groupe 558">
              <a:extLst>
                <a:ext uri="{FF2B5EF4-FFF2-40B4-BE49-F238E27FC236}">
                  <a16:creationId xmlns:a16="http://schemas.microsoft.com/office/drawing/2014/main" xmlns="" id="{B5F8A9D0-D020-31C0-2BB0-400EAA6B11BB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596" name="Ellipse 595">
                <a:extLst>
                  <a:ext uri="{FF2B5EF4-FFF2-40B4-BE49-F238E27FC236}">
                    <a16:creationId xmlns:a16="http://schemas.microsoft.com/office/drawing/2014/main" xmlns="" id="{5FDBFBC4-4979-2CEF-D582-E8D808A7EF0F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7" name="Ellipse 596">
                <a:extLst>
                  <a:ext uri="{FF2B5EF4-FFF2-40B4-BE49-F238E27FC236}">
                    <a16:creationId xmlns:a16="http://schemas.microsoft.com/office/drawing/2014/main" xmlns="" id="{A3D07CDE-3F3D-F452-3227-BD6824B11AA2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8" name="Ellipse 597">
                <a:extLst>
                  <a:ext uri="{FF2B5EF4-FFF2-40B4-BE49-F238E27FC236}">
                    <a16:creationId xmlns:a16="http://schemas.microsoft.com/office/drawing/2014/main" xmlns="" id="{6C066AED-2DD6-57F1-2E2F-C0C6EDDD7AEF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9" name="Ellipse 598">
                <a:extLst>
                  <a:ext uri="{FF2B5EF4-FFF2-40B4-BE49-F238E27FC236}">
                    <a16:creationId xmlns:a16="http://schemas.microsoft.com/office/drawing/2014/main" xmlns="" id="{4F803655-43D9-3564-A5FF-F0749916DC4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0" name="Ellipse 599">
                <a:extLst>
                  <a:ext uri="{FF2B5EF4-FFF2-40B4-BE49-F238E27FC236}">
                    <a16:creationId xmlns:a16="http://schemas.microsoft.com/office/drawing/2014/main" xmlns="" id="{470E3429-4BC0-D0F3-436C-71239278E50B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1" name="Ellipse 600">
                <a:extLst>
                  <a:ext uri="{FF2B5EF4-FFF2-40B4-BE49-F238E27FC236}">
                    <a16:creationId xmlns:a16="http://schemas.microsoft.com/office/drawing/2014/main" xmlns="" id="{CD5AC9CA-E857-AE26-5FD4-42A78552F2AC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2" name="Ellipse 601">
                <a:extLst>
                  <a:ext uri="{FF2B5EF4-FFF2-40B4-BE49-F238E27FC236}">
                    <a16:creationId xmlns:a16="http://schemas.microsoft.com/office/drawing/2014/main" xmlns="" id="{21FF757C-F618-A266-E1E8-9F02B4833688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3" name="Ellipse 602">
                <a:extLst>
                  <a:ext uri="{FF2B5EF4-FFF2-40B4-BE49-F238E27FC236}">
                    <a16:creationId xmlns:a16="http://schemas.microsoft.com/office/drawing/2014/main" xmlns="" id="{0419F57C-1D67-C866-9B04-CF8BB45EFDAB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60" name="Groupe 559">
              <a:extLst>
                <a:ext uri="{FF2B5EF4-FFF2-40B4-BE49-F238E27FC236}">
                  <a16:creationId xmlns:a16="http://schemas.microsoft.com/office/drawing/2014/main" xmlns="" id="{7214017D-6F08-B46D-3DF2-92A9250412D7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588" name="Ellipse 587">
                <a:extLst>
                  <a:ext uri="{FF2B5EF4-FFF2-40B4-BE49-F238E27FC236}">
                    <a16:creationId xmlns:a16="http://schemas.microsoft.com/office/drawing/2014/main" xmlns="" id="{318B3D05-09A6-943D-00D6-4A28D9394BF6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9" name="Ellipse 588">
                <a:extLst>
                  <a:ext uri="{FF2B5EF4-FFF2-40B4-BE49-F238E27FC236}">
                    <a16:creationId xmlns:a16="http://schemas.microsoft.com/office/drawing/2014/main" xmlns="" id="{61726DB3-8B31-A5C0-88B7-40670949958F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0" name="Ellipse 589">
                <a:extLst>
                  <a:ext uri="{FF2B5EF4-FFF2-40B4-BE49-F238E27FC236}">
                    <a16:creationId xmlns:a16="http://schemas.microsoft.com/office/drawing/2014/main" xmlns="" id="{F7AAE50C-7305-4526-76D3-BA45C3F6E9EA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1" name="Ellipse 590">
                <a:extLst>
                  <a:ext uri="{FF2B5EF4-FFF2-40B4-BE49-F238E27FC236}">
                    <a16:creationId xmlns:a16="http://schemas.microsoft.com/office/drawing/2014/main" xmlns="" id="{3EDA1E26-EA8D-BA53-62F7-38EAF9FA8F0A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2" name="Ellipse 591">
                <a:extLst>
                  <a:ext uri="{FF2B5EF4-FFF2-40B4-BE49-F238E27FC236}">
                    <a16:creationId xmlns:a16="http://schemas.microsoft.com/office/drawing/2014/main" xmlns="" id="{E63CCF7E-C979-5133-E779-69EAAACDA885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3" name="Ellipse 592">
                <a:extLst>
                  <a:ext uri="{FF2B5EF4-FFF2-40B4-BE49-F238E27FC236}">
                    <a16:creationId xmlns:a16="http://schemas.microsoft.com/office/drawing/2014/main" xmlns="" id="{A7C0C674-302B-E093-F34C-32F32A9463D4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4" name="Ellipse 593">
                <a:extLst>
                  <a:ext uri="{FF2B5EF4-FFF2-40B4-BE49-F238E27FC236}">
                    <a16:creationId xmlns:a16="http://schemas.microsoft.com/office/drawing/2014/main" xmlns="" id="{47DF323D-FEAB-F44D-F19F-ED8CD9DAB178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5" name="Ellipse 594">
                <a:extLst>
                  <a:ext uri="{FF2B5EF4-FFF2-40B4-BE49-F238E27FC236}">
                    <a16:creationId xmlns:a16="http://schemas.microsoft.com/office/drawing/2014/main" xmlns="" id="{8CF4743D-0355-B95F-9EEC-B76CA8211CD3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61" name="Groupe 560">
              <a:extLst>
                <a:ext uri="{FF2B5EF4-FFF2-40B4-BE49-F238E27FC236}">
                  <a16:creationId xmlns:a16="http://schemas.microsoft.com/office/drawing/2014/main" xmlns="" id="{FA06AB35-D9DA-5518-4BAE-B2E90227756F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580" name="Ellipse 579">
                <a:extLst>
                  <a:ext uri="{FF2B5EF4-FFF2-40B4-BE49-F238E27FC236}">
                    <a16:creationId xmlns:a16="http://schemas.microsoft.com/office/drawing/2014/main" xmlns="" id="{CC4C7F7C-398C-5693-B145-84BDF0467109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1" name="Ellipse 580">
                <a:extLst>
                  <a:ext uri="{FF2B5EF4-FFF2-40B4-BE49-F238E27FC236}">
                    <a16:creationId xmlns:a16="http://schemas.microsoft.com/office/drawing/2014/main" xmlns="" id="{EB4E6B31-A335-5A9B-AC6C-7297DD6855B2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2" name="Ellipse 581">
                <a:extLst>
                  <a:ext uri="{FF2B5EF4-FFF2-40B4-BE49-F238E27FC236}">
                    <a16:creationId xmlns:a16="http://schemas.microsoft.com/office/drawing/2014/main" xmlns="" id="{28675232-73E6-E05F-1965-934A06F17786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3" name="Ellipse 582">
                <a:extLst>
                  <a:ext uri="{FF2B5EF4-FFF2-40B4-BE49-F238E27FC236}">
                    <a16:creationId xmlns:a16="http://schemas.microsoft.com/office/drawing/2014/main" xmlns="" id="{956A7020-26F3-4F97-50F0-CCB42253B99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4" name="Ellipse 583">
                <a:extLst>
                  <a:ext uri="{FF2B5EF4-FFF2-40B4-BE49-F238E27FC236}">
                    <a16:creationId xmlns:a16="http://schemas.microsoft.com/office/drawing/2014/main" xmlns="" id="{D99993B8-C6D2-FF21-312F-D33BF49709E8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5" name="Ellipse 584">
                <a:extLst>
                  <a:ext uri="{FF2B5EF4-FFF2-40B4-BE49-F238E27FC236}">
                    <a16:creationId xmlns:a16="http://schemas.microsoft.com/office/drawing/2014/main" xmlns="" id="{E72D4DFB-76EC-5261-AF44-E791AA737D67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6" name="Ellipse 585">
                <a:extLst>
                  <a:ext uri="{FF2B5EF4-FFF2-40B4-BE49-F238E27FC236}">
                    <a16:creationId xmlns:a16="http://schemas.microsoft.com/office/drawing/2014/main" xmlns="" id="{A825ECF1-9ED7-0633-1C6F-32559D02EE75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7" name="Ellipse 586">
                <a:extLst>
                  <a:ext uri="{FF2B5EF4-FFF2-40B4-BE49-F238E27FC236}">
                    <a16:creationId xmlns:a16="http://schemas.microsoft.com/office/drawing/2014/main" xmlns="" id="{ED512714-E44E-122D-1223-7E462EB79C61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62" name="Groupe 561">
              <a:extLst>
                <a:ext uri="{FF2B5EF4-FFF2-40B4-BE49-F238E27FC236}">
                  <a16:creationId xmlns:a16="http://schemas.microsoft.com/office/drawing/2014/main" xmlns="" id="{106C3FF8-A4C7-793B-0013-E5AB9A2C04A0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572" name="Ellipse 571">
                <a:extLst>
                  <a:ext uri="{FF2B5EF4-FFF2-40B4-BE49-F238E27FC236}">
                    <a16:creationId xmlns:a16="http://schemas.microsoft.com/office/drawing/2014/main" xmlns="" id="{CC9D3C2C-4F41-E90D-CA8D-F000114EDB4D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3" name="Ellipse 572">
                <a:extLst>
                  <a:ext uri="{FF2B5EF4-FFF2-40B4-BE49-F238E27FC236}">
                    <a16:creationId xmlns:a16="http://schemas.microsoft.com/office/drawing/2014/main" xmlns="" id="{AC369EDA-21FA-ADC3-B001-DB4BE8FA5209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4" name="Ellipse 573">
                <a:extLst>
                  <a:ext uri="{FF2B5EF4-FFF2-40B4-BE49-F238E27FC236}">
                    <a16:creationId xmlns:a16="http://schemas.microsoft.com/office/drawing/2014/main" xmlns="" id="{33215D7F-7266-006F-E2FE-0D2247A5178E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5" name="Ellipse 574">
                <a:extLst>
                  <a:ext uri="{FF2B5EF4-FFF2-40B4-BE49-F238E27FC236}">
                    <a16:creationId xmlns:a16="http://schemas.microsoft.com/office/drawing/2014/main" xmlns="" id="{DAC47160-317A-DF3A-DC45-03F27C0AF334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6" name="Ellipse 575">
                <a:extLst>
                  <a:ext uri="{FF2B5EF4-FFF2-40B4-BE49-F238E27FC236}">
                    <a16:creationId xmlns:a16="http://schemas.microsoft.com/office/drawing/2014/main" xmlns="" id="{01C5F9F4-8DFF-59B7-56AB-6A3834EF2DA0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7" name="Ellipse 576">
                <a:extLst>
                  <a:ext uri="{FF2B5EF4-FFF2-40B4-BE49-F238E27FC236}">
                    <a16:creationId xmlns:a16="http://schemas.microsoft.com/office/drawing/2014/main" xmlns="" id="{D94734CA-E3C9-12A6-816F-5417867739B3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8" name="Ellipse 577">
                <a:extLst>
                  <a:ext uri="{FF2B5EF4-FFF2-40B4-BE49-F238E27FC236}">
                    <a16:creationId xmlns:a16="http://schemas.microsoft.com/office/drawing/2014/main" xmlns="" id="{068BF694-6B1C-43D8-8E77-F1102B7CEF57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9" name="Ellipse 578">
                <a:extLst>
                  <a:ext uri="{FF2B5EF4-FFF2-40B4-BE49-F238E27FC236}">
                    <a16:creationId xmlns:a16="http://schemas.microsoft.com/office/drawing/2014/main" xmlns="" id="{D682EE4C-6E57-857E-58DC-DA91A5BB4B0D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63" name="Groupe 562">
              <a:extLst>
                <a:ext uri="{FF2B5EF4-FFF2-40B4-BE49-F238E27FC236}">
                  <a16:creationId xmlns:a16="http://schemas.microsoft.com/office/drawing/2014/main" xmlns="" id="{9352E570-E9EF-8882-2D81-E8FADB6C7763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564" name="Ellipse 563">
                <a:extLst>
                  <a:ext uri="{FF2B5EF4-FFF2-40B4-BE49-F238E27FC236}">
                    <a16:creationId xmlns:a16="http://schemas.microsoft.com/office/drawing/2014/main" xmlns="" id="{8D223EA3-8CD2-06C5-2B55-7D1077E5FEB4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5" name="Ellipse 564">
                <a:extLst>
                  <a:ext uri="{FF2B5EF4-FFF2-40B4-BE49-F238E27FC236}">
                    <a16:creationId xmlns:a16="http://schemas.microsoft.com/office/drawing/2014/main" xmlns="" id="{D795375D-F21C-4BF6-9A16-24F8C3A344B4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6" name="Ellipse 565">
                <a:extLst>
                  <a:ext uri="{FF2B5EF4-FFF2-40B4-BE49-F238E27FC236}">
                    <a16:creationId xmlns:a16="http://schemas.microsoft.com/office/drawing/2014/main" xmlns="" id="{C99B31DA-D459-437A-6E24-EE5E62D69D24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7" name="Ellipse 566">
                <a:extLst>
                  <a:ext uri="{FF2B5EF4-FFF2-40B4-BE49-F238E27FC236}">
                    <a16:creationId xmlns:a16="http://schemas.microsoft.com/office/drawing/2014/main" xmlns="" id="{09DEE77E-0FB2-BF8C-08EB-D98F42CC06EF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8" name="Ellipse 567">
                <a:extLst>
                  <a:ext uri="{FF2B5EF4-FFF2-40B4-BE49-F238E27FC236}">
                    <a16:creationId xmlns:a16="http://schemas.microsoft.com/office/drawing/2014/main" xmlns="" id="{3488F10D-E30A-3A1B-A57B-7ABEE3A796DC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9" name="Ellipse 568">
                <a:extLst>
                  <a:ext uri="{FF2B5EF4-FFF2-40B4-BE49-F238E27FC236}">
                    <a16:creationId xmlns:a16="http://schemas.microsoft.com/office/drawing/2014/main" xmlns="" id="{D254CA48-51A8-3BCF-A659-04291980C294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0" name="Ellipse 569">
                <a:extLst>
                  <a:ext uri="{FF2B5EF4-FFF2-40B4-BE49-F238E27FC236}">
                    <a16:creationId xmlns:a16="http://schemas.microsoft.com/office/drawing/2014/main" xmlns="" id="{8D52B09A-E883-1953-C66A-44A5752D33BA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1" name="Ellipse 570">
                <a:extLst>
                  <a:ext uri="{FF2B5EF4-FFF2-40B4-BE49-F238E27FC236}">
                    <a16:creationId xmlns:a16="http://schemas.microsoft.com/office/drawing/2014/main" xmlns="" id="{00AB4ADA-E35B-E379-4DFE-ADF0B747F4F3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604" name="Groupe 603">
            <a:extLst>
              <a:ext uri="{FF2B5EF4-FFF2-40B4-BE49-F238E27FC236}">
                <a16:creationId xmlns:a16="http://schemas.microsoft.com/office/drawing/2014/main" xmlns="" id="{9C9ED9EF-DD61-DA77-0A38-F2639EDB6875}"/>
              </a:ext>
            </a:extLst>
          </p:cNvPr>
          <p:cNvGrpSpPr/>
          <p:nvPr/>
        </p:nvGrpSpPr>
        <p:grpSpPr>
          <a:xfrm>
            <a:off x="7785536" y="1196582"/>
            <a:ext cx="1846093" cy="459794"/>
            <a:chOff x="7001284" y="1065830"/>
            <a:chExt cx="1846093" cy="459794"/>
          </a:xfrm>
        </p:grpSpPr>
        <p:grpSp>
          <p:nvGrpSpPr>
            <p:cNvPr id="605" name="Groupe 604">
              <a:extLst>
                <a:ext uri="{FF2B5EF4-FFF2-40B4-BE49-F238E27FC236}">
                  <a16:creationId xmlns:a16="http://schemas.microsoft.com/office/drawing/2014/main" xmlns="" id="{F5D24035-A2A8-6815-7D10-2A40DE689A1B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642" name="Ellipse 641">
                <a:extLst>
                  <a:ext uri="{FF2B5EF4-FFF2-40B4-BE49-F238E27FC236}">
                    <a16:creationId xmlns:a16="http://schemas.microsoft.com/office/drawing/2014/main" xmlns="" id="{5C2B85BC-F647-1EF5-7F34-BAEDBF26ACBC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3" name="Ellipse 642">
                <a:extLst>
                  <a:ext uri="{FF2B5EF4-FFF2-40B4-BE49-F238E27FC236}">
                    <a16:creationId xmlns:a16="http://schemas.microsoft.com/office/drawing/2014/main" xmlns="" id="{24411F64-5C6E-6373-847A-A09799B6DDCE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4" name="Ellipse 643">
                <a:extLst>
                  <a:ext uri="{FF2B5EF4-FFF2-40B4-BE49-F238E27FC236}">
                    <a16:creationId xmlns:a16="http://schemas.microsoft.com/office/drawing/2014/main" xmlns="" id="{3262BEAD-36B9-D026-F1F7-7177FA3DF2FC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5" name="Ellipse 644">
                <a:extLst>
                  <a:ext uri="{FF2B5EF4-FFF2-40B4-BE49-F238E27FC236}">
                    <a16:creationId xmlns:a16="http://schemas.microsoft.com/office/drawing/2014/main" xmlns="" id="{C3DC9F94-1BC1-E842-736A-B58DA251F90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6" name="Ellipse 645">
                <a:extLst>
                  <a:ext uri="{FF2B5EF4-FFF2-40B4-BE49-F238E27FC236}">
                    <a16:creationId xmlns:a16="http://schemas.microsoft.com/office/drawing/2014/main" xmlns="" id="{189D69E7-975D-AB2F-9EB4-62D08A9F37C6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7" name="Ellipse 646">
                <a:extLst>
                  <a:ext uri="{FF2B5EF4-FFF2-40B4-BE49-F238E27FC236}">
                    <a16:creationId xmlns:a16="http://schemas.microsoft.com/office/drawing/2014/main" xmlns="" id="{6C2701A8-3469-8B12-EB95-62722CC07922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8" name="Ellipse 647">
                <a:extLst>
                  <a:ext uri="{FF2B5EF4-FFF2-40B4-BE49-F238E27FC236}">
                    <a16:creationId xmlns:a16="http://schemas.microsoft.com/office/drawing/2014/main" xmlns="" id="{1BD65DD7-B446-39C5-E6E4-B70F47D629D6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9" name="Ellipse 648">
                <a:extLst>
                  <a:ext uri="{FF2B5EF4-FFF2-40B4-BE49-F238E27FC236}">
                    <a16:creationId xmlns:a16="http://schemas.microsoft.com/office/drawing/2014/main" xmlns="" id="{7E521FF1-2155-7FF8-BBF7-D1501DFF0128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06" name="Groupe 605">
              <a:extLst>
                <a:ext uri="{FF2B5EF4-FFF2-40B4-BE49-F238E27FC236}">
                  <a16:creationId xmlns:a16="http://schemas.microsoft.com/office/drawing/2014/main" xmlns="" id="{9A639F5D-29A0-7F38-FEC3-E0836E318B22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634" name="Ellipse 633">
                <a:extLst>
                  <a:ext uri="{FF2B5EF4-FFF2-40B4-BE49-F238E27FC236}">
                    <a16:creationId xmlns:a16="http://schemas.microsoft.com/office/drawing/2014/main" xmlns="" id="{E7B90B25-33C7-8553-CE4B-7FD260A8DB7F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5" name="Ellipse 634">
                <a:extLst>
                  <a:ext uri="{FF2B5EF4-FFF2-40B4-BE49-F238E27FC236}">
                    <a16:creationId xmlns:a16="http://schemas.microsoft.com/office/drawing/2014/main" xmlns="" id="{12954CAE-1041-1E63-E435-0DB0A3C9BA9A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6" name="Ellipse 635">
                <a:extLst>
                  <a:ext uri="{FF2B5EF4-FFF2-40B4-BE49-F238E27FC236}">
                    <a16:creationId xmlns:a16="http://schemas.microsoft.com/office/drawing/2014/main" xmlns="" id="{AE25FD02-C233-07B5-309B-6EFED682707E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7" name="Ellipse 636">
                <a:extLst>
                  <a:ext uri="{FF2B5EF4-FFF2-40B4-BE49-F238E27FC236}">
                    <a16:creationId xmlns:a16="http://schemas.microsoft.com/office/drawing/2014/main" xmlns="" id="{55657463-00DF-84BE-3E69-D9B1FBF499BB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8" name="Ellipse 637">
                <a:extLst>
                  <a:ext uri="{FF2B5EF4-FFF2-40B4-BE49-F238E27FC236}">
                    <a16:creationId xmlns:a16="http://schemas.microsoft.com/office/drawing/2014/main" xmlns="" id="{9C28F77B-7B24-E8B2-6530-47FB54601A54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9" name="Ellipse 638">
                <a:extLst>
                  <a:ext uri="{FF2B5EF4-FFF2-40B4-BE49-F238E27FC236}">
                    <a16:creationId xmlns:a16="http://schemas.microsoft.com/office/drawing/2014/main" xmlns="" id="{05994F2C-A26B-6E4E-0F7E-C26C85DD6AF0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0" name="Ellipse 639">
                <a:extLst>
                  <a:ext uri="{FF2B5EF4-FFF2-40B4-BE49-F238E27FC236}">
                    <a16:creationId xmlns:a16="http://schemas.microsoft.com/office/drawing/2014/main" xmlns="" id="{A5F534B2-95AF-CD8D-91AA-235C3B3345EB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1" name="Ellipse 640">
                <a:extLst>
                  <a:ext uri="{FF2B5EF4-FFF2-40B4-BE49-F238E27FC236}">
                    <a16:creationId xmlns:a16="http://schemas.microsoft.com/office/drawing/2014/main" xmlns="" id="{E6CEA09D-F97F-4898-B45F-52139DC431FE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07" name="Groupe 606">
              <a:extLst>
                <a:ext uri="{FF2B5EF4-FFF2-40B4-BE49-F238E27FC236}">
                  <a16:creationId xmlns:a16="http://schemas.microsoft.com/office/drawing/2014/main" xmlns="" id="{9AA7C143-5183-5F2F-8210-5311E2424C15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626" name="Ellipse 625">
                <a:extLst>
                  <a:ext uri="{FF2B5EF4-FFF2-40B4-BE49-F238E27FC236}">
                    <a16:creationId xmlns:a16="http://schemas.microsoft.com/office/drawing/2014/main" xmlns="" id="{17AE4A42-B4A4-3F53-2324-E2812CAB3A31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7" name="Ellipse 626">
                <a:extLst>
                  <a:ext uri="{FF2B5EF4-FFF2-40B4-BE49-F238E27FC236}">
                    <a16:creationId xmlns:a16="http://schemas.microsoft.com/office/drawing/2014/main" xmlns="" id="{17C17F49-C1F7-514C-3B00-BC04A8F0BA04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8" name="Ellipse 627">
                <a:extLst>
                  <a:ext uri="{FF2B5EF4-FFF2-40B4-BE49-F238E27FC236}">
                    <a16:creationId xmlns:a16="http://schemas.microsoft.com/office/drawing/2014/main" xmlns="" id="{38C32A6C-A2FB-2347-E06B-024294A24503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9" name="Ellipse 628">
                <a:extLst>
                  <a:ext uri="{FF2B5EF4-FFF2-40B4-BE49-F238E27FC236}">
                    <a16:creationId xmlns:a16="http://schemas.microsoft.com/office/drawing/2014/main" xmlns="" id="{15D75F27-E434-8D6A-0936-FFE266A18A75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0" name="Ellipse 629">
                <a:extLst>
                  <a:ext uri="{FF2B5EF4-FFF2-40B4-BE49-F238E27FC236}">
                    <a16:creationId xmlns:a16="http://schemas.microsoft.com/office/drawing/2014/main" xmlns="" id="{9299CC59-6D6B-5C0B-DD56-4CB654929328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1" name="Ellipse 630">
                <a:extLst>
                  <a:ext uri="{FF2B5EF4-FFF2-40B4-BE49-F238E27FC236}">
                    <a16:creationId xmlns:a16="http://schemas.microsoft.com/office/drawing/2014/main" xmlns="" id="{F42FF357-650F-7BEB-F143-325E53C2A566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2" name="Ellipse 631">
                <a:extLst>
                  <a:ext uri="{FF2B5EF4-FFF2-40B4-BE49-F238E27FC236}">
                    <a16:creationId xmlns:a16="http://schemas.microsoft.com/office/drawing/2014/main" xmlns="" id="{199C2809-5D21-DE9D-EBBC-5BB68CEDE1A1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3" name="Ellipse 632">
                <a:extLst>
                  <a:ext uri="{FF2B5EF4-FFF2-40B4-BE49-F238E27FC236}">
                    <a16:creationId xmlns:a16="http://schemas.microsoft.com/office/drawing/2014/main" xmlns="" id="{86F0FFD7-A8D1-38BB-1403-7EAE645DC82C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08" name="Groupe 607">
              <a:extLst>
                <a:ext uri="{FF2B5EF4-FFF2-40B4-BE49-F238E27FC236}">
                  <a16:creationId xmlns:a16="http://schemas.microsoft.com/office/drawing/2014/main" xmlns="" id="{29AB717A-FFAA-4225-1C85-56DE6B011990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618" name="Ellipse 617">
                <a:extLst>
                  <a:ext uri="{FF2B5EF4-FFF2-40B4-BE49-F238E27FC236}">
                    <a16:creationId xmlns:a16="http://schemas.microsoft.com/office/drawing/2014/main" xmlns="" id="{5EE6C702-DC96-985C-C2DF-A0A1C79D632F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9" name="Ellipse 618">
                <a:extLst>
                  <a:ext uri="{FF2B5EF4-FFF2-40B4-BE49-F238E27FC236}">
                    <a16:creationId xmlns:a16="http://schemas.microsoft.com/office/drawing/2014/main" xmlns="" id="{B02DBAEE-3AE6-A0B8-3DDE-2771576506DF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0" name="Ellipse 619">
                <a:extLst>
                  <a:ext uri="{FF2B5EF4-FFF2-40B4-BE49-F238E27FC236}">
                    <a16:creationId xmlns:a16="http://schemas.microsoft.com/office/drawing/2014/main" xmlns="" id="{3E636E02-6BA0-8486-4FE9-4EEFBBD1CD3E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1" name="Ellipse 620">
                <a:extLst>
                  <a:ext uri="{FF2B5EF4-FFF2-40B4-BE49-F238E27FC236}">
                    <a16:creationId xmlns:a16="http://schemas.microsoft.com/office/drawing/2014/main" xmlns="" id="{F55BC6D6-59E0-CF1D-9894-53A6E2EBADC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2" name="Ellipse 621">
                <a:extLst>
                  <a:ext uri="{FF2B5EF4-FFF2-40B4-BE49-F238E27FC236}">
                    <a16:creationId xmlns:a16="http://schemas.microsoft.com/office/drawing/2014/main" xmlns="" id="{3B313A4C-2DC3-68C7-B591-0EC293C541E5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3" name="Ellipse 622">
                <a:extLst>
                  <a:ext uri="{FF2B5EF4-FFF2-40B4-BE49-F238E27FC236}">
                    <a16:creationId xmlns:a16="http://schemas.microsoft.com/office/drawing/2014/main" xmlns="" id="{D3541476-0177-96BA-17CE-165FA25D2398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4" name="Ellipse 623">
                <a:extLst>
                  <a:ext uri="{FF2B5EF4-FFF2-40B4-BE49-F238E27FC236}">
                    <a16:creationId xmlns:a16="http://schemas.microsoft.com/office/drawing/2014/main" xmlns="" id="{456399CC-FB2F-CA0D-1B1B-E593AC5E2FC5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25" name="Ellipse 624">
                <a:extLst>
                  <a:ext uri="{FF2B5EF4-FFF2-40B4-BE49-F238E27FC236}">
                    <a16:creationId xmlns:a16="http://schemas.microsoft.com/office/drawing/2014/main" xmlns="" id="{F79E701E-8F00-83A5-4D5D-A143A24E4088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09" name="Groupe 608">
              <a:extLst>
                <a:ext uri="{FF2B5EF4-FFF2-40B4-BE49-F238E27FC236}">
                  <a16:creationId xmlns:a16="http://schemas.microsoft.com/office/drawing/2014/main" xmlns="" id="{0D27A68B-0282-55E8-FDE6-DB09BDDD2E52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610" name="Ellipse 609">
                <a:extLst>
                  <a:ext uri="{FF2B5EF4-FFF2-40B4-BE49-F238E27FC236}">
                    <a16:creationId xmlns:a16="http://schemas.microsoft.com/office/drawing/2014/main" xmlns="" id="{6D09BD20-89D9-3213-D470-E4B07D037C84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1" name="Ellipse 610">
                <a:extLst>
                  <a:ext uri="{FF2B5EF4-FFF2-40B4-BE49-F238E27FC236}">
                    <a16:creationId xmlns:a16="http://schemas.microsoft.com/office/drawing/2014/main" xmlns="" id="{B72328C2-51B0-2249-9AFF-74FEF61D99DF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2" name="Ellipse 611">
                <a:extLst>
                  <a:ext uri="{FF2B5EF4-FFF2-40B4-BE49-F238E27FC236}">
                    <a16:creationId xmlns:a16="http://schemas.microsoft.com/office/drawing/2014/main" xmlns="" id="{899F4ACA-A99B-F4CF-6094-63967E39832E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3" name="Ellipse 612">
                <a:extLst>
                  <a:ext uri="{FF2B5EF4-FFF2-40B4-BE49-F238E27FC236}">
                    <a16:creationId xmlns:a16="http://schemas.microsoft.com/office/drawing/2014/main" xmlns="" id="{5E39CDD9-6F3F-7D96-1ABA-5CB3024D2525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4" name="Ellipse 613">
                <a:extLst>
                  <a:ext uri="{FF2B5EF4-FFF2-40B4-BE49-F238E27FC236}">
                    <a16:creationId xmlns:a16="http://schemas.microsoft.com/office/drawing/2014/main" xmlns="" id="{EAB74F16-40B6-2D94-79B2-DF00EBC7B8DD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5" name="Ellipse 614">
                <a:extLst>
                  <a:ext uri="{FF2B5EF4-FFF2-40B4-BE49-F238E27FC236}">
                    <a16:creationId xmlns:a16="http://schemas.microsoft.com/office/drawing/2014/main" xmlns="" id="{5B12FB9C-9231-92D8-60C1-9A1D6F33A81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6" name="Ellipse 615">
                <a:extLst>
                  <a:ext uri="{FF2B5EF4-FFF2-40B4-BE49-F238E27FC236}">
                    <a16:creationId xmlns:a16="http://schemas.microsoft.com/office/drawing/2014/main" xmlns="" id="{CE7F183C-C755-32B6-ED5D-B265D9D3456B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7" name="Ellipse 616">
                <a:extLst>
                  <a:ext uri="{FF2B5EF4-FFF2-40B4-BE49-F238E27FC236}">
                    <a16:creationId xmlns:a16="http://schemas.microsoft.com/office/drawing/2014/main" xmlns="" id="{DF9214C6-FA3A-58F9-FCD6-478CDC04120F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650" name="Groupe 649">
            <a:extLst>
              <a:ext uri="{FF2B5EF4-FFF2-40B4-BE49-F238E27FC236}">
                <a16:creationId xmlns:a16="http://schemas.microsoft.com/office/drawing/2014/main" xmlns="" id="{99C181D4-B4B5-4F0E-C5E3-00146FAE711A}"/>
              </a:ext>
            </a:extLst>
          </p:cNvPr>
          <p:cNvGrpSpPr/>
          <p:nvPr/>
        </p:nvGrpSpPr>
        <p:grpSpPr>
          <a:xfrm flipH="1">
            <a:off x="7851809" y="935714"/>
            <a:ext cx="1846093" cy="459794"/>
            <a:chOff x="7001284" y="1065830"/>
            <a:chExt cx="1846093" cy="459794"/>
          </a:xfrm>
        </p:grpSpPr>
        <p:grpSp>
          <p:nvGrpSpPr>
            <p:cNvPr id="651" name="Groupe 650">
              <a:extLst>
                <a:ext uri="{FF2B5EF4-FFF2-40B4-BE49-F238E27FC236}">
                  <a16:creationId xmlns:a16="http://schemas.microsoft.com/office/drawing/2014/main" xmlns="" id="{5D63B305-9618-071D-23BD-8395EFC5E661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688" name="Ellipse 687">
                <a:extLst>
                  <a:ext uri="{FF2B5EF4-FFF2-40B4-BE49-F238E27FC236}">
                    <a16:creationId xmlns:a16="http://schemas.microsoft.com/office/drawing/2014/main" xmlns="" id="{AAFD83C8-F26A-E2BE-CC8D-B1BF680D03A7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9" name="Ellipse 688">
                <a:extLst>
                  <a:ext uri="{FF2B5EF4-FFF2-40B4-BE49-F238E27FC236}">
                    <a16:creationId xmlns:a16="http://schemas.microsoft.com/office/drawing/2014/main" xmlns="" id="{8C2FA8DB-0F2A-E670-04ED-0D55991C761C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0" name="Ellipse 689">
                <a:extLst>
                  <a:ext uri="{FF2B5EF4-FFF2-40B4-BE49-F238E27FC236}">
                    <a16:creationId xmlns:a16="http://schemas.microsoft.com/office/drawing/2014/main" xmlns="" id="{45D6369F-0A8D-244C-9D39-2C4E5A39BD95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1" name="Ellipse 690">
                <a:extLst>
                  <a:ext uri="{FF2B5EF4-FFF2-40B4-BE49-F238E27FC236}">
                    <a16:creationId xmlns:a16="http://schemas.microsoft.com/office/drawing/2014/main" xmlns="" id="{46AED704-330E-5B8B-D7A3-10669399B766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2" name="Ellipse 691">
                <a:extLst>
                  <a:ext uri="{FF2B5EF4-FFF2-40B4-BE49-F238E27FC236}">
                    <a16:creationId xmlns:a16="http://schemas.microsoft.com/office/drawing/2014/main" xmlns="" id="{982DBF95-2A0E-FA34-7AA3-857884ECBC42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3" name="Ellipse 692">
                <a:extLst>
                  <a:ext uri="{FF2B5EF4-FFF2-40B4-BE49-F238E27FC236}">
                    <a16:creationId xmlns:a16="http://schemas.microsoft.com/office/drawing/2014/main" xmlns="" id="{3D2CC794-B17D-42B6-405F-1F9ACE2292B2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4" name="Ellipse 693">
                <a:extLst>
                  <a:ext uri="{FF2B5EF4-FFF2-40B4-BE49-F238E27FC236}">
                    <a16:creationId xmlns:a16="http://schemas.microsoft.com/office/drawing/2014/main" xmlns="" id="{202B4AA0-7B91-495E-12CD-FCE86091DB5B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5" name="Ellipse 694">
                <a:extLst>
                  <a:ext uri="{FF2B5EF4-FFF2-40B4-BE49-F238E27FC236}">
                    <a16:creationId xmlns:a16="http://schemas.microsoft.com/office/drawing/2014/main" xmlns="" id="{6460034D-A41D-0858-C23F-F6723AF41944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2" name="Groupe 651">
              <a:extLst>
                <a:ext uri="{FF2B5EF4-FFF2-40B4-BE49-F238E27FC236}">
                  <a16:creationId xmlns:a16="http://schemas.microsoft.com/office/drawing/2014/main" xmlns="" id="{CA4615C5-5F2A-5D03-F831-8AE6E29725E8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680" name="Ellipse 679">
                <a:extLst>
                  <a:ext uri="{FF2B5EF4-FFF2-40B4-BE49-F238E27FC236}">
                    <a16:creationId xmlns:a16="http://schemas.microsoft.com/office/drawing/2014/main" xmlns="" id="{3B4F888C-5C76-420E-8E47-C397E30C66A2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1" name="Ellipse 680">
                <a:extLst>
                  <a:ext uri="{FF2B5EF4-FFF2-40B4-BE49-F238E27FC236}">
                    <a16:creationId xmlns:a16="http://schemas.microsoft.com/office/drawing/2014/main" xmlns="" id="{CA8066E2-AE01-6107-E966-1AE139DC77CB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2" name="Ellipse 681">
                <a:extLst>
                  <a:ext uri="{FF2B5EF4-FFF2-40B4-BE49-F238E27FC236}">
                    <a16:creationId xmlns:a16="http://schemas.microsoft.com/office/drawing/2014/main" xmlns="" id="{59AA0E02-A1A8-AA9B-03BB-5785930B29C3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3" name="Ellipse 682">
                <a:extLst>
                  <a:ext uri="{FF2B5EF4-FFF2-40B4-BE49-F238E27FC236}">
                    <a16:creationId xmlns:a16="http://schemas.microsoft.com/office/drawing/2014/main" xmlns="" id="{7796C21F-BAC2-0DC0-0977-0E7102C5196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4" name="Ellipse 683">
                <a:extLst>
                  <a:ext uri="{FF2B5EF4-FFF2-40B4-BE49-F238E27FC236}">
                    <a16:creationId xmlns:a16="http://schemas.microsoft.com/office/drawing/2014/main" xmlns="" id="{EAD2C7D6-C203-5A6B-6C95-5172AFA385F6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5" name="Ellipse 684">
                <a:extLst>
                  <a:ext uri="{FF2B5EF4-FFF2-40B4-BE49-F238E27FC236}">
                    <a16:creationId xmlns:a16="http://schemas.microsoft.com/office/drawing/2014/main" xmlns="" id="{E54AA9C7-5698-569E-06DB-ECA1A7A02038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6" name="Ellipse 685">
                <a:extLst>
                  <a:ext uri="{FF2B5EF4-FFF2-40B4-BE49-F238E27FC236}">
                    <a16:creationId xmlns:a16="http://schemas.microsoft.com/office/drawing/2014/main" xmlns="" id="{5C5B15C5-42F6-D9BD-EEA9-BB201055C011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7" name="Ellipse 686">
                <a:extLst>
                  <a:ext uri="{FF2B5EF4-FFF2-40B4-BE49-F238E27FC236}">
                    <a16:creationId xmlns:a16="http://schemas.microsoft.com/office/drawing/2014/main" xmlns="" id="{5E776D52-3BE2-AE36-09A1-36CD5D9DA7D3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3" name="Groupe 652">
              <a:extLst>
                <a:ext uri="{FF2B5EF4-FFF2-40B4-BE49-F238E27FC236}">
                  <a16:creationId xmlns:a16="http://schemas.microsoft.com/office/drawing/2014/main" xmlns="" id="{FFF99CC5-019C-2353-D357-42C99F1EA7D3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672" name="Ellipse 671">
                <a:extLst>
                  <a:ext uri="{FF2B5EF4-FFF2-40B4-BE49-F238E27FC236}">
                    <a16:creationId xmlns:a16="http://schemas.microsoft.com/office/drawing/2014/main" xmlns="" id="{328986BE-5A2D-DCE9-B2DE-7FB1F15D1B7F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3" name="Ellipse 672">
                <a:extLst>
                  <a:ext uri="{FF2B5EF4-FFF2-40B4-BE49-F238E27FC236}">
                    <a16:creationId xmlns:a16="http://schemas.microsoft.com/office/drawing/2014/main" xmlns="" id="{A86BB5DC-5C0B-A8E3-1E8D-F70F7EFBAE20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4" name="Ellipse 673">
                <a:extLst>
                  <a:ext uri="{FF2B5EF4-FFF2-40B4-BE49-F238E27FC236}">
                    <a16:creationId xmlns:a16="http://schemas.microsoft.com/office/drawing/2014/main" xmlns="" id="{018CB3AE-A97C-84BE-77EC-BF95D1B8AB27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5" name="Ellipse 674">
                <a:extLst>
                  <a:ext uri="{FF2B5EF4-FFF2-40B4-BE49-F238E27FC236}">
                    <a16:creationId xmlns:a16="http://schemas.microsoft.com/office/drawing/2014/main" xmlns="" id="{10269D7B-C9B9-5ABE-F275-51AE3D024AF8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6" name="Ellipse 675">
                <a:extLst>
                  <a:ext uri="{FF2B5EF4-FFF2-40B4-BE49-F238E27FC236}">
                    <a16:creationId xmlns:a16="http://schemas.microsoft.com/office/drawing/2014/main" xmlns="" id="{74828D26-A7E5-7489-5A44-FB8605A79977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7" name="Ellipse 676">
                <a:extLst>
                  <a:ext uri="{FF2B5EF4-FFF2-40B4-BE49-F238E27FC236}">
                    <a16:creationId xmlns:a16="http://schemas.microsoft.com/office/drawing/2014/main" xmlns="" id="{9BFD36D8-E3EB-EC67-B4BF-733DFB44D8EB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8" name="Ellipse 677">
                <a:extLst>
                  <a:ext uri="{FF2B5EF4-FFF2-40B4-BE49-F238E27FC236}">
                    <a16:creationId xmlns:a16="http://schemas.microsoft.com/office/drawing/2014/main" xmlns="" id="{8C68C193-8C75-4F2F-B8BD-BF2FE74B670F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9" name="Ellipse 678">
                <a:extLst>
                  <a:ext uri="{FF2B5EF4-FFF2-40B4-BE49-F238E27FC236}">
                    <a16:creationId xmlns:a16="http://schemas.microsoft.com/office/drawing/2014/main" xmlns="" id="{D11E93E9-FE82-3EDD-695E-6FB931393600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4" name="Groupe 653">
              <a:extLst>
                <a:ext uri="{FF2B5EF4-FFF2-40B4-BE49-F238E27FC236}">
                  <a16:creationId xmlns:a16="http://schemas.microsoft.com/office/drawing/2014/main" xmlns="" id="{2686C8FC-9451-4096-B4A6-948C0EFB3726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664" name="Ellipse 663">
                <a:extLst>
                  <a:ext uri="{FF2B5EF4-FFF2-40B4-BE49-F238E27FC236}">
                    <a16:creationId xmlns:a16="http://schemas.microsoft.com/office/drawing/2014/main" xmlns="" id="{2B076E3F-1A79-E093-7BA8-91392D3EE57E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5" name="Ellipse 664">
                <a:extLst>
                  <a:ext uri="{FF2B5EF4-FFF2-40B4-BE49-F238E27FC236}">
                    <a16:creationId xmlns:a16="http://schemas.microsoft.com/office/drawing/2014/main" xmlns="" id="{F8A4694F-C587-1CFC-A3E9-1D21FBD9D891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6" name="Ellipse 665">
                <a:extLst>
                  <a:ext uri="{FF2B5EF4-FFF2-40B4-BE49-F238E27FC236}">
                    <a16:creationId xmlns:a16="http://schemas.microsoft.com/office/drawing/2014/main" xmlns="" id="{E2C31815-5AF5-7246-AA92-22D2B978C2EC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7" name="Ellipse 666">
                <a:extLst>
                  <a:ext uri="{FF2B5EF4-FFF2-40B4-BE49-F238E27FC236}">
                    <a16:creationId xmlns:a16="http://schemas.microsoft.com/office/drawing/2014/main" xmlns="" id="{7D714FBB-444C-9D4F-48D6-287C950DDADB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8" name="Ellipse 667">
                <a:extLst>
                  <a:ext uri="{FF2B5EF4-FFF2-40B4-BE49-F238E27FC236}">
                    <a16:creationId xmlns:a16="http://schemas.microsoft.com/office/drawing/2014/main" xmlns="" id="{284303E8-5A61-26A1-5486-7A742F0217A9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9" name="Ellipse 668">
                <a:extLst>
                  <a:ext uri="{FF2B5EF4-FFF2-40B4-BE49-F238E27FC236}">
                    <a16:creationId xmlns:a16="http://schemas.microsoft.com/office/drawing/2014/main" xmlns="" id="{BE40F861-B14E-CE87-DC1F-35BB08E577D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0" name="Ellipse 669">
                <a:extLst>
                  <a:ext uri="{FF2B5EF4-FFF2-40B4-BE49-F238E27FC236}">
                    <a16:creationId xmlns:a16="http://schemas.microsoft.com/office/drawing/2014/main" xmlns="" id="{CC41C28A-700A-355B-48B9-F4C3A95AC0AC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1" name="Ellipse 670">
                <a:extLst>
                  <a:ext uri="{FF2B5EF4-FFF2-40B4-BE49-F238E27FC236}">
                    <a16:creationId xmlns:a16="http://schemas.microsoft.com/office/drawing/2014/main" xmlns="" id="{BE9F2FF3-10FC-2AA3-04EF-83BC2C998C57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5" name="Groupe 654">
              <a:extLst>
                <a:ext uri="{FF2B5EF4-FFF2-40B4-BE49-F238E27FC236}">
                  <a16:creationId xmlns:a16="http://schemas.microsoft.com/office/drawing/2014/main" xmlns="" id="{98632D19-E91A-84F5-2289-22CBCBCC5A3F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656" name="Ellipse 655">
                <a:extLst>
                  <a:ext uri="{FF2B5EF4-FFF2-40B4-BE49-F238E27FC236}">
                    <a16:creationId xmlns:a16="http://schemas.microsoft.com/office/drawing/2014/main" xmlns="" id="{1C94DD05-0120-0632-1659-D6D92DC90650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7" name="Ellipse 656">
                <a:extLst>
                  <a:ext uri="{FF2B5EF4-FFF2-40B4-BE49-F238E27FC236}">
                    <a16:creationId xmlns:a16="http://schemas.microsoft.com/office/drawing/2014/main" xmlns="" id="{82980F6D-67EC-AC3E-B9B2-BEA7809E583B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8" name="Ellipse 657">
                <a:extLst>
                  <a:ext uri="{FF2B5EF4-FFF2-40B4-BE49-F238E27FC236}">
                    <a16:creationId xmlns:a16="http://schemas.microsoft.com/office/drawing/2014/main" xmlns="" id="{E4C29F1B-20B9-8625-A4EB-A359B7CEFDE8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9" name="Ellipse 658">
                <a:extLst>
                  <a:ext uri="{FF2B5EF4-FFF2-40B4-BE49-F238E27FC236}">
                    <a16:creationId xmlns:a16="http://schemas.microsoft.com/office/drawing/2014/main" xmlns="" id="{B78F2B4D-4B78-37E8-0524-75F4098E9CDB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0" name="Ellipse 659">
                <a:extLst>
                  <a:ext uri="{FF2B5EF4-FFF2-40B4-BE49-F238E27FC236}">
                    <a16:creationId xmlns:a16="http://schemas.microsoft.com/office/drawing/2014/main" xmlns="" id="{1B27B8ED-4BD4-08DE-7B00-05B31E86B6D8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1" name="Ellipse 660">
                <a:extLst>
                  <a:ext uri="{FF2B5EF4-FFF2-40B4-BE49-F238E27FC236}">
                    <a16:creationId xmlns:a16="http://schemas.microsoft.com/office/drawing/2014/main" xmlns="" id="{2946FEF2-CDB7-1579-8D30-B854EE8B1603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2" name="Ellipse 661">
                <a:extLst>
                  <a:ext uri="{FF2B5EF4-FFF2-40B4-BE49-F238E27FC236}">
                    <a16:creationId xmlns:a16="http://schemas.microsoft.com/office/drawing/2014/main" xmlns="" id="{8B6FC967-F68A-6CE5-B39D-0DF1D00C13F3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3" name="Ellipse 662">
                <a:extLst>
                  <a:ext uri="{FF2B5EF4-FFF2-40B4-BE49-F238E27FC236}">
                    <a16:creationId xmlns:a16="http://schemas.microsoft.com/office/drawing/2014/main" xmlns="" id="{FF9EEBE7-F338-2D16-CCB6-BDA1217C3C5C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696" name="Groupe 695">
            <a:extLst>
              <a:ext uri="{FF2B5EF4-FFF2-40B4-BE49-F238E27FC236}">
                <a16:creationId xmlns:a16="http://schemas.microsoft.com/office/drawing/2014/main" xmlns="" id="{79046C7F-B04B-EDB7-A61C-6616413DF3EA}"/>
              </a:ext>
            </a:extLst>
          </p:cNvPr>
          <p:cNvGrpSpPr/>
          <p:nvPr/>
        </p:nvGrpSpPr>
        <p:grpSpPr>
          <a:xfrm flipH="1">
            <a:off x="7242325" y="1088926"/>
            <a:ext cx="1846093" cy="459794"/>
            <a:chOff x="7001284" y="1065830"/>
            <a:chExt cx="1846093" cy="459794"/>
          </a:xfrm>
        </p:grpSpPr>
        <p:grpSp>
          <p:nvGrpSpPr>
            <p:cNvPr id="697" name="Groupe 696">
              <a:extLst>
                <a:ext uri="{FF2B5EF4-FFF2-40B4-BE49-F238E27FC236}">
                  <a16:creationId xmlns:a16="http://schemas.microsoft.com/office/drawing/2014/main" xmlns="" id="{B636EA64-3A58-0E71-6E6C-CE95F2A9D16D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734" name="Ellipse 733">
                <a:extLst>
                  <a:ext uri="{FF2B5EF4-FFF2-40B4-BE49-F238E27FC236}">
                    <a16:creationId xmlns:a16="http://schemas.microsoft.com/office/drawing/2014/main" xmlns="" id="{84B97593-B2FA-20E5-F203-249943AC54DF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5" name="Ellipse 734">
                <a:extLst>
                  <a:ext uri="{FF2B5EF4-FFF2-40B4-BE49-F238E27FC236}">
                    <a16:creationId xmlns:a16="http://schemas.microsoft.com/office/drawing/2014/main" xmlns="" id="{3A92914C-B8B7-06AF-9EC7-EA235BFC2FFA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6" name="Ellipse 735">
                <a:extLst>
                  <a:ext uri="{FF2B5EF4-FFF2-40B4-BE49-F238E27FC236}">
                    <a16:creationId xmlns:a16="http://schemas.microsoft.com/office/drawing/2014/main" xmlns="" id="{F1457FAB-D846-A4E1-FA0B-0B99A660EC7D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7" name="Ellipse 736">
                <a:extLst>
                  <a:ext uri="{FF2B5EF4-FFF2-40B4-BE49-F238E27FC236}">
                    <a16:creationId xmlns:a16="http://schemas.microsoft.com/office/drawing/2014/main" xmlns="" id="{8CB62699-8A17-95EC-E810-6098E713C415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8" name="Ellipse 737">
                <a:extLst>
                  <a:ext uri="{FF2B5EF4-FFF2-40B4-BE49-F238E27FC236}">
                    <a16:creationId xmlns:a16="http://schemas.microsoft.com/office/drawing/2014/main" xmlns="" id="{DDED56CF-B0D6-3A14-F2A3-ADA8200AC44A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9" name="Ellipse 738">
                <a:extLst>
                  <a:ext uri="{FF2B5EF4-FFF2-40B4-BE49-F238E27FC236}">
                    <a16:creationId xmlns:a16="http://schemas.microsoft.com/office/drawing/2014/main" xmlns="" id="{F1B88B21-21CF-D8D5-4AE3-10D56CE3056E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0" name="Ellipse 739">
                <a:extLst>
                  <a:ext uri="{FF2B5EF4-FFF2-40B4-BE49-F238E27FC236}">
                    <a16:creationId xmlns:a16="http://schemas.microsoft.com/office/drawing/2014/main" xmlns="" id="{DA7CA519-0F9F-F142-CE91-AB5E0C09318D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1" name="Ellipse 740">
                <a:extLst>
                  <a:ext uri="{FF2B5EF4-FFF2-40B4-BE49-F238E27FC236}">
                    <a16:creationId xmlns:a16="http://schemas.microsoft.com/office/drawing/2014/main" xmlns="" id="{98CB2DB5-D016-C101-20CA-DCA105ECCEBA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98" name="Groupe 697">
              <a:extLst>
                <a:ext uri="{FF2B5EF4-FFF2-40B4-BE49-F238E27FC236}">
                  <a16:creationId xmlns:a16="http://schemas.microsoft.com/office/drawing/2014/main" xmlns="" id="{7A84E5BC-8183-B2F7-74E8-90EE05E48691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726" name="Ellipse 725">
                <a:extLst>
                  <a:ext uri="{FF2B5EF4-FFF2-40B4-BE49-F238E27FC236}">
                    <a16:creationId xmlns:a16="http://schemas.microsoft.com/office/drawing/2014/main" xmlns="" id="{C8FBC37F-6F1E-E56E-26C1-A1697CAC7FB0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7" name="Ellipse 726">
                <a:extLst>
                  <a:ext uri="{FF2B5EF4-FFF2-40B4-BE49-F238E27FC236}">
                    <a16:creationId xmlns:a16="http://schemas.microsoft.com/office/drawing/2014/main" xmlns="" id="{E6B62EA1-C71A-83C9-229B-55519B1DDCFE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8" name="Ellipse 727">
                <a:extLst>
                  <a:ext uri="{FF2B5EF4-FFF2-40B4-BE49-F238E27FC236}">
                    <a16:creationId xmlns:a16="http://schemas.microsoft.com/office/drawing/2014/main" xmlns="" id="{76A66CDA-E577-59C6-959C-2501BF2E3555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9" name="Ellipse 728">
                <a:extLst>
                  <a:ext uri="{FF2B5EF4-FFF2-40B4-BE49-F238E27FC236}">
                    <a16:creationId xmlns:a16="http://schemas.microsoft.com/office/drawing/2014/main" xmlns="" id="{DA2FAB5F-EDFC-A6C8-3AA0-69FE1018E7C7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0" name="Ellipse 729">
                <a:extLst>
                  <a:ext uri="{FF2B5EF4-FFF2-40B4-BE49-F238E27FC236}">
                    <a16:creationId xmlns:a16="http://schemas.microsoft.com/office/drawing/2014/main" xmlns="" id="{0332AEAC-5A91-446E-14C8-A33CC463AF38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1" name="Ellipse 730">
                <a:extLst>
                  <a:ext uri="{FF2B5EF4-FFF2-40B4-BE49-F238E27FC236}">
                    <a16:creationId xmlns:a16="http://schemas.microsoft.com/office/drawing/2014/main" xmlns="" id="{E06B3888-C2EB-10D1-D676-951DFC0A07A0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2" name="Ellipse 731">
                <a:extLst>
                  <a:ext uri="{FF2B5EF4-FFF2-40B4-BE49-F238E27FC236}">
                    <a16:creationId xmlns:a16="http://schemas.microsoft.com/office/drawing/2014/main" xmlns="" id="{0EBB6264-6457-6139-657D-FA655C456E0F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3" name="Ellipse 732">
                <a:extLst>
                  <a:ext uri="{FF2B5EF4-FFF2-40B4-BE49-F238E27FC236}">
                    <a16:creationId xmlns:a16="http://schemas.microsoft.com/office/drawing/2014/main" xmlns="" id="{221E7FC1-90AE-DAA1-AB5B-AFCABAAFEFF9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99" name="Groupe 698">
              <a:extLst>
                <a:ext uri="{FF2B5EF4-FFF2-40B4-BE49-F238E27FC236}">
                  <a16:creationId xmlns:a16="http://schemas.microsoft.com/office/drawing/2014/main" xmlns="" id="{DE9F4C7A-890A-FD86-9960-91D42C3086D6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718" name="Ellipse 717">
                <a:extLst>
                  <a:ext uri="{FF2B5EF4-FFF2-40B4-BE49-F238E27FC236}">
                    <a16:creationId xmlns:a16="http://schemas.microsoft.com/office/drawing/2014/main" xmlns="" id="{7D13DA9C-9F73-AAE8-BBB6-5D6FC7DA3998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9" name="Ellipse 718">
                <a:extLst>
                  <a:ext uri="{FF2B5EF4-FFF2-40B4-BE49-F238E27FC236}">
                    <a16:creationId xmlns:a16="http://schemas.microsoft.com/office/drawing/2014/main" xmlns="" id="{7342F902-6B58-0AE3-49F0-70FD9731E835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0" name="Ellipse 719">
                <a:extLst>
                  <a:ext uri="{FF2B5EF4-FFF2-40B4-BE49-F238E27FC236}">
                    <a16:creationId xmlns:a16="http://schemas.microsoft.com/office/drawing/2014/main" xmlns="" id="{A3AB3346-2D1A-C0C4-7A2C-121C97EFE34C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1" name="Ellipse 720">
                <a:extLst>
                  <a:ext uri="{FF2B5EF4-FFF2-40B4-BE49-F238E27FC236}">
                    <a16:creationId xmlns:a16="http://schemas.microsoft.com/office/drawing/2014/main" xmlns="" id="{39D005BE-D5F2-0A69-6B69-5047B312FF0C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2" name="Ellipse 721">
                <a:extLst>
                  <a:ext uri="{FF2B5EF4-FFF2-40B4-BE49-F238E27FC236}">
                    <a16:creationId xmlns:a16="http://schemas.microsoft.com/office/drawing/2014/main" xmlns="" id="{58E6E075-7F43-64D0-3622-A9765E7C7514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3" name="Ellipse 722">
                <a:extLst>
                  <a:ext uri="{FF2B5EF4-FFF2-40B4-BE49-F238E27FC236}">
                    <a16:creationId xmlns:a16="http://schemas.microsoft.com/office/drawing/2014/main" xmlns="" id="{11A63967-456E-2613-08BB-76C89F430020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4" name="Ellipse 723">
                <a:extLst>
                  <a:ext uri="{FF2B5EF4-FFF2-40B4-BE49-F238E27FC236}">
                    <a16:creationId xmlns:a16="http://schemas.microsoft.com/office/drawing/2014/main" xmlns="" id="{C21346A6-2700-236C-1749-BAB6EED6F4CF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5" name="Ellipse 724">
                <a:extLst>
                  <a:ext uri="{FF2B5EF4-FFF2-40B4-BE49-F238E27FC236}">
                    <a16:creationId xmlns:a16="http://schemas.microsoft.com/office/drawing/2014/main" xmlns="" id="{90D01556-E539-DD77-EEE3-2E22F602D9B0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00" name="Groupe 699">
              <a:extLst>
                <a:ext uri="{FF2B5EF4-FFF2-40B4-BE49-F238E27FC236}">
                  <a16:creationId xmlns:a16="http://schemas.microsoft.com/office/drawing/2014/main" xmlns="" id="{BF3D3CDE-ACA6-979D-4664-4303E8EF4BF1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710" name="Ellipse 709">
                <a:extLst>
                  <a:ext uri="{FF2B5EF4-FFF2-40B4-BE49-F238E27FC236}">
                    <a16:creationId xmlns:a16="http://schemas.microsoft.com/office/drawing/2014/main" xmlns="" id="{D287D7E8-7780-7FA4-D964-1449FE79E895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1" name="Ellipse 710">
                <a:extLst>
                  <a:ext uri="{FF2B5EF4-FFF2-40B4-BE49-F238E27FC236}">
                    <a16:creationId xmlns:a16="http://schemas.microsoft.com/office/drawing/2014/main" xmlns="" id="{33E34898-2B32-A602-A712-4DEDFB814E52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2" name="Ellipse 711">
                <a:extLst>
                  <a:ext uri="{FF2B5EF4-FFF2-40B4-BE49-F238E27FC236}">
                    <a16:creationId xmlns:a16="http://schemas.microsoft.com/office/drawing/2014/main" xmlns="" id="{3D7F73CB-9122-BABF-5258-3CC320503B06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3" name="Ellipse 712">
                <a:extLst>
                  <a:ext uri="{FF2B5EF4-FFF2-40B4-BE49-F238E27FC236}">
                    <a16:creationId xmlns:a16="http://schemas.microsoft.com/office/drawing/2014/main" xmlns="" id="{8F801D47-40C7-50A0-D89A-002421845B5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4" name="Ellipse 713">
                <a:extLst>
                  <a:ext uri="{FF2B5EF4-FFF2-40B4-BE49-F238E27FC236}">
                    <a16:creationId xmlns:a16="http://schemas.microsoft.com/office/drawing/2014/main" xmlns="" id="{163A089B-36C9-0C6A-2D8E-069D5061B100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5" name="Ellipse 714">
                <a:extLst>
                  <a:ext uri="{FF2B5EF4-FFF2-40B4-BE49-F238E27FC236}">
                    <a16:creationId xmlns:a16="http://schemas.microsoft.com/office/drawing/2014/main" xmlns="" id="{39266CB1-931A-710F-59A4-C8E65AF1069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6" name="Ellipse 715">
                <a:extLst>
                  <a:ext uri="{FF2B5EF4-FFF2-40B4-BE49-F238E27FC236}">
                    <a16:creationId xmlns:a16="http://schemas.microsoft.com/office/drawing/2014/main" xmlns="" id="{23C5D631-E23E-3DCC-FDB8-FE81193139E3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7" name="Ellipse 716">
                <a:extLst>
                  <a:ext uri="{FF2B5EF4-FFF2-40B4-BE49-F238E27FC236}">
                    <a16:creationId xmlns:a16="http://schemas.microsoft.com/office/drawing/2014/main" xmlns="" id="{D5FF7536-8DEA-F3E4-5432-E4CFD73750DE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01" name="Groupe 700">
              <a:extLst>
                <a:ext uri="{FF2B5EF4-FFF2-40B4-BE49-F238E27FC236}">
                  <a16:creationId xmlns:a16="http://schemas.microsoft.com/office/drawing/2014/main" xmlns="" id="{C76591A5-4B88-AC46-FB10-B08A5BF57BFE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702" name="Ellipse 701">
                <a:extLst>
                  <a:ext uri="{FF2B5EF4-FFF2-40B4-BE49-F238E27FC236}">
                    <a16:creationId xmlns:a16="http://schemas.microsoft.com/office/drawing/2014/main" xmlns="" id="{B1D6987A-39D9-3233-C93E-9E463B2FC0B4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3" name="Ellipse 702">
                <a:extLst>
                  <a:ext uri="{FF2B5EF4-FFF2-40B4-BE49-F238E27FC236}">
                    <a16:creationId xmlns:a16="http://schemas.microsoft.com/office/drawing/2014/main" xmlns="" id="{C964B9AA-892D-93FE-418D-7DCB1903E02C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4" name="Ellipse 703">
                <a:extLst>
                  <a:ext uri="{FF2B5EF4-FFF2-40B4-BE49-F238E27FC236}">
                    <a16:creationId xmlns:a16="http://schemas.microsoft.com/office/drawing/2014/main" xmlns="" id="{B3B0C050-43B3-788A-3D2D-C751E0A12A55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5" name="Ellipse 704">
                <a:extLst>
                  <a:ext uri="{FF2B5EF4-FFF2-40B4-BE49-F238E27FC236}">
                    <a16:creationId xmlns:a16="http://schemas.microsoft.com/office/drawing/2014/main" xmlns="" id="{FA18F588-FA98-8F70-4EC6-EA3C2F19F9C4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6" name="Ellipse 705">
                <a:extLst>
                  <a:ext uri="{FF2B5EF4-FFF2-40B4-BE49-F238E27FC236}">
                    <a16:creationId xmlns:a16="http://schemas.microsoft.com/office/drawing/2014/main" xmlns="" id="{4302AE22-B47B-6C45-257E-849C52CF7BCB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7" name="Ellipse 706">
                <a:extLst>
                  <a:ext uri="{FF2B5EF4-FFF2-40B4-BE49-F238E27FC236}">
                    <a16:creationId xmlns:a16="http://schemas.microsoft.com/office/drawing/2014/main" xmlns="" id="{3EB9A658-7887-970D-FDEC-E01255D68664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8" name="Ellipse 707">
                <a:extLst>
                  <a:ext uri="{FF2B5EF4-FFF2-40B4-BE49-F238E27FC236}">
                    <a16:creationId xmlns:a16="http://schemas.microsoft.com/office/drawing/2014/main" xmlns="" id="{6265F405-A8E3-81B2-D8D7-B86406EE27CB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9" name="Ellipse 708">
                <a:extLst>
                  <a:ext uri="{FF2B5EF4-FFF2-40B4-BE49-F238E27FC236}">
                    <a16:creationId xmlns:a16="http://schemas.microsoft.com/office/drawing/2014/main" xmlns="" id="{4BD749D1-4797-DD5D-4B7F-F906DB132261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42" name="Groupe 741">
            <a:extLst>
              <a:ext uri="{FF2B5EF4-FFF2-40B4-BE49-F238E27FC236}">
                <a16:creationId xmlns:a16="http://schemas.microsoft.com/office/drawing/2014/main" xmlns="" id="{44B90FEE-62C4-8AF7-CFA3-705C6EBA5F23}"/>
              </a:ext>
            </a:extLst>
          </p:cNvPr>
          <p:cNvGrpSpPr/>
          <p:nvPr/>
        </p:nvGrpSpPr>
        <p:grpSpPr>
          <a:xfrm>
            <a:off x="7368611" y="3533610"/>
            <a:ext cx="1846093" cy="223409"/>
            <a:chOff x="7001284" y="1065830"/>
            <a:chExt cx="1846093" cy="459794"/>
          </a:xfrm>
        </p:grpSpPr>
        <p:grpSp>
          <p:nvGrpSpPr>
            <p:cNvPr id="743" name="Groupe 742">
              <a:extLst>
                <a:ext uri="{FF2B5EF4-FFF2-40B4-BE49-F238E27FC236}">
                  <a16:creationId xmlns:a16="http://schemas.microsoft.com/office/drawing/2014/main" xmlns="" id="{64024391-9D16-01B5-9DBA-64875AF31205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780" name="Ellipse 779">
                <a:extLst>
                  <a:ext uri="{FF2B5EF4-FFF2-40B4-BE49-F238E27FC236}">
                    <a16:creationId xmlns:a16="http://schemas.microsoft.com/office/drawing/2014/main" xmlns="" id="{64389A33-7AB2-1008-71C7-88B7CAEF8F79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1" name="Ellipse 780">
                <a:extLst>
                  <a:ext uri="{FF2B5EF4-FFF2-40B4-BE49-F238E27FC236}">
                    <a16:creationId xmlns:a16="http://schemas.microsoft.com/office/drawing/2014/main" xmlns="" id="{520629C0-F056-A4E4-B6CF-15DC27C3D401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2" name="Ellipse 781">
                <a:extLst>
                  <a:ext uri="{FF2B5EF4-FFF2-40B4-BE49-F238E27FC236}">
                    <a16:creationId xmlns:a16="http://schemas.microsoft.com/office/drawing/2014/main" xmlns="" id="{5899BF19-086A-BA10-5D46-3C3885F21BC8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3" name="Ellipse 782">
                <a:extLst>
                  <a:ext uri="{FF2B5EF4-FFF2-40B4-BE49-F238E27FC236}">
                    <a16:creationId xmlns:a16="http://schemas.microsoft.com/office/drawing/2014/main" xmlns="" id="{FB82E6AA-80C0-81D7-0D99-0BEA6C9AFAB4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4" name="Ellipse 783">
                <a:extLst>
                  <a:ext uri="{FF2B5EF4-FFF2-40B4-BE49-F238E27FC236}">
                    <a16:creationId xmlns:a16="http://schemas.microsoft.com/office/drawing/2014/main" xmlns="" id="{2A4F88AF-5471-12A5-D626-0CA5A3FAE1E6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5" name="Ellipse 784">
                <a:extLst>
                  <a:ext uri="{FF2B5EF4-FFF2-40B4-BE49-F238E27FC236}">
                    <a16:creationId xmlns:a16="http://schemas.microsoft.com/office/drawing/2014/main" xmlns="" id="{C5F43BED-06F1-B177-6282-9F37B2399CF1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6" name="Ellipse 785">
                <a:extLst>
                  <a:ext uri="{FF2B5EF4-FFF2-40B4-BE49-F238E27FC236}">
                    <a16:creationId xmlns:a16="http://schemas.microsoft.com/office/drawing/2014/main" xmlns="" id="{5B2A8A26-DD63-E905-8A4B-E9ECEB16586C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87" name="Ellipse 786">
                <a:extLst>
                  <a:ext uri="{FF2B5EF4-FFF2-40B4-BE49-F238E27FC236}">
                    <a16:creationId xmlns:a16="http://schemas.microsoft.com/office/drawing/2014/main" xmlns="" id="{6F50FA6D-4EDD-A0B7-6409-788FD6D8B5F2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44" name="Groupe 743">
              <a:extLst>
                <a:ext uri="{FF2B5EF4-FFF2-40B4-BE49-F238E27FC236}">
                  <a16:creationId xmlns:a16="http://schemas.microsoft.com/office/drawing/2014/main" xmlns="" id="{0DF801B8-0C4C-EA9F-4AA3-EEABDC34C55A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772" name="Ellipse 771">
                <a:extLst>
                  <a:ext uri="{FF2B5EF4-FFF2-40B4-BE49-F238E27FC236}">
                    <a16:creationId xmlns:a16="http://schemas.microsoft.com/office/drawing/2014/main" xmlns="" id="{769885D4-42DF-9E31-1B68-6DFC9FBAE7E3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3" name="Ellipse 772">
                <a:extLst>
                  <a:ext uri="{FF2B5EF4-FFF2-40B4-BE49-F238E27FC236}">
                    <a16:creationId xmlns:a16="http://schemas.microsoft.com/office/drawing/2014/main" xmlns="" id="{8873BA5F-E87C-FF44-76AC-F75461A6D70C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4" name="Ellipse 773">
                <a:extLst>
                  <a:ext uri="{FF2B5EF4-FFF2-40B4-BE49-F238E27FC236}">
                    <a16:creationId xmlns:a16="http://schemas.microsoft.com/office/drawing/2014/main" xmlns="" id="{B6E96CD7-33D6-5D69-9E57-7F498F69A20A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5" name="Ellipse 774">
                <a:extLst>
                  <a:ext uri="{FF2B5EF4-FFF2-40B4-BE49-F238E27FC236}">
                    <a16:creationId xmlns:a16="http://schemas.microsoft.com/office/drawing/2014/main" xmlns="" id="{85DE810B-B303-C568-2D07-CE6A1286F665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6" name="Ellipse 775">
                <a:extLst>
                  <a:ext uri="{FF2B5EF4-FFF2-40B4-BE49-F238E27FC236}">
                    <a16:creationId xmlns:a16="http://schemas.microsoft.com/office/drawing/2014/main" xmlns="" id="{C9D8FFEE-63E4-5DCB-1806-28B595C883B6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7" name="Ellipse 776">
                <a:extLst>
                  <a:ext uri="{FF2B5EF4-FFF2-40B4-BE49-F238E27FC236}">
                    <a16:creationId xmlns:a16="http://schemas.microsoft.com/office/drawing/2014/main" xmlns="" id="{854E9AD4-ADA9-79F5-A10F-0C7430A51E5D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8" name="Ellipse 777">
                <a:extLst>
                  <a:ext uri="{FF2B5EF4-FFF2-40B4-BE49-F238E27FC236}">
                    <a16:creationId xmlns:a16="http://schemas.microsoft.com/office/drawing/2014/main" xmlns="" id="{34D13390-3F59-9D89-718B-FA9988466526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9" name="Ellipse 778">
                <a:extLst>
                  <a:ext uri="{FF2B5EF4-FFF2-40B4-BE49-F238E27FC236}">
                    <a16:creationId xmlns:a16="http://schemas.microsoft.com/office/drawing/2014/main" xmlns="" id="{03CAFCED-0F1F-40D3-20A6-6FE72ED5D4BD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45" name="Groupe 744">
              <a:extLst>
                <a:ext uri="{FF2B5EF4-FFF2-40B4-BE49-F238E27FC236}">
                  <a16:creationId xmlns:a16="http://schemas.microsoft.com/office/drawing/2014/main" xmlns="" id="{176A77AF-08C0-C1F6-4AD8-500BFD30E645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764" name="Ellipse 763">
                <a:extLst>
                  <a:ext uri="{FF2B5EF4-FFF2-40B4-BE49-F238E27FC236}">
                    <a16:creationId xmlns:a16="http://schemas.microsoft.com/office/drawing/2014/main" xmlns="" id="{18387808-0867-7EF7-E7C9-D17E64C5CE3B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5" name="Ellipse 764">
                <a:extLst>
                  <a:ext uri="{FF2B5EF4-FFF2-40B4-BE49-F238E27FC236}">
                    <a16:creationId xmlns:a16="http://schemas.microsoft.com/office/drawing/2014/main" xmlns="" id="{67F8D911-8537-18A7-76AF-FC0BEB3D9DA1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6" name="Ellipse 765">
                <a:extLst>
                  <a:ext uri="{FF2B5EF4-FFF2-40B4-BE49-F238E27FC236}">
                    <a16:creationId xmlns:a16="http://schemas.microsoft.com/office/drawing/2014/main" xmlns="" id="{66ED0C74-0293-FF3B-AC87-0EED28A51A5A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7" name="Ellipse 766">
                <a:extLst>
                  <a:ext uri="{FF2B5EF4-FFF2-40B4-BE49-F238E27FC236}">
                    <a16:creationId xmlns:a16="http://schemas.microsoft.com/office/drawing/2014/main" xmlns="" id="{2C699733-E005-2BCB-742E-AD63E702FA89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8" name="Ellipse 767">
                <a:extLst>
                  <a:ext uri="{FF2B5EF4-FFF2-40B4-BE49-F238E27FC236}">
                    <a16:creationId xmlns:a16="http://schemas.microsoft.com/office/drawing/2014/main" xmlns="" id="{EC0B0F00-EF99-0CFB-64DE-F939A9A5B0C5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9" name="Ellipse 768">
                <a:extLst>
                  <a:ext uri="{FF2B5EF4-FFF2-40B4-BE49-F238E27FC236}">
                    <a16:creationId xmlns:a16="http://schemas.microsoft.com/office/drawing/2014/main" xmlns="" id="{F1ECE353-C9BF-1378-33C9-F0E7A248526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0" name="Ellipse 769">
                <a:extLst>
                  <a:ext uri="{FF2B5EF4-FFF2-40B4-BE49-F238E27FC236}">
                    <a16:creationId xmlns:a16="http://schemas.microsoft.com/office/drawing/2014/main" xmlns="" id="{90BE9D58-0882-F0B7-C688-0F46736E8E0C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71" name="Ellipse 770">
                <a:extLst>
                  <a:ext uri="{FF2B5EF4-FFF2-40B4-BE49-F238E27FC236}">
                    <a16:creationId xmlns:a16="http://schemas.microsoft.com/office/drawing/2014/main" xmlns="" id="{CF642DED-DC91-C72F-1A3D-1B7485D3944D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46" name="Groupe 745">
              <a:extLst>
                <a:ext uri="{FF2B5EF4-FFF2-40B4-BE49-F238E27FC236}">
                  <a16:creationId xmlns:a16="http://schemas.microsoft.com/office/drawing/2014/main" xmlns="" id="{A2F8A819-90B6-CAB0-403B-42159BA06E1C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756" name="Ellipse 755">
                <a:extLst>
                  <a:ext uri="{FF2B5EF4-FFF2-40B4-BE49-F238E27FC236}">
                    <a16:creationId xmlns:a16="http://schemas.microsoft.com/office/drawing/2014/main" xmlns="" id="{35898841-5C12-D6E3-E3EA-6B2875377EC1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7" name="Ellipse 756">
                <a:extLst>
                  <a:ext uri="{FF2B5EF4-FFF2-40B4-BE49-F238E27FC236}">
                    <a16:creationId xmlns:a16="http://schemas.microsoft.com/office/drawing/2014/main" xmlns="" id="{C496E4E1-5D4F-FEEF-0460-71EA277A8E0B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8" name="Ellipse 757">
                <a:extLst>
                  <a:ext uri="{FF2B5EF4-FFF2-40B4-BE49-F238E27FC236}">
                    <a16:creationId xmlns:a16="http://schemas.microsoft.com/office/drawing/2014/main" xmlns="" id="{642D53A8-312B-5178-5BD0-B81814CFBAF5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9" name="Ellipse 758">
                <a:extLst>
                  <a:ext uri="{FF2B5EF4-FFF2-40B4-BE49-F238E27FC236}">
                    <a16:creationId xmlns:a16="http://schemas.microsoft.com/office/drawing/2014/main" xmlns="" id="{6A9A3C92-62C2-3B15-A1EF-66A021FB0592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0" name="Ellipse 759">
                <a:extLst>
                  <a:ext uri="{FF2B5EF4-FFF2-40B4-BE49-F238E27FC236}">
                    <a16:creationId xmlns:a16="http://schemas.microsoft.com/office/drawing/2014/main" xmlns="" id="{59C57B50-3D22-3BCB-890C-B6CA661C5D85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1" name="Ellipse 760">
                <a:extLst>
                  <a:ext uri="{FF2B5EF4-FFF2-40B4-BE49-F238E27FC236}">
                    <a16:creationId xmlns:a16="http://schemas.microsoft.com/office/drawing/2014/main" xmlns="" id="{CB81E142-7AF9-A295-7438-360B2EC065C4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2" name="Ellipse 761">
                <a:extLst>
                  <a:ext uri="{FF2B5EF4-FFF2-40B4-BE49-F238E27FC236}">
                    <a16:creationId xmlns:a16="http://schemas.microsoft.com/office/drawing/2014/main" xmlns="" id="{92AAA931-FBD8-7B5E-A80D-19654B07BD37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63" name="Ellipse 762">
                <a:extLst>
                  <a:ext uri="{FF2B5EF4-FFF2-40B4-BE49-F238E27FC236}">
                    <a16:creationId xmlns:a16="http://schemas.microsoft.com/office/drawing/2014/main" xmlns="" id="{BAFED471-DC28-BC9D-8EED-2FAE83096EFD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47" name="Groupe 746">
              <a:extLst>
                <a:ext uri="{FF2B5EF4-FFF2-40B4-BE49-F238E27FC236}">
                  <a16:creationId xmlns:a16="http://schemas.microsoft.com/office/drawing/2014/main" xmlns="" id="{1163D827-9FB4-AB4A-67C1-7A0C9A603922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748" name="Ellipse 747">
                <a:extLst>
                  <a:ext uri="{FF2B5EF4-FFF2-40B4-BE49-F238E27FC236}">
                    <a16:creationId xmlns:a16="http://schemas.microsoft.com/office/drawing/2014/main" xmlns="" id="{716B20F5-EE13-B61A-038F-04C8580F666E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9" name="Ellipse 748">
                <a:extLst>
                  <a:ext uri="{FF2B5EF4-FFF2-40B4-BE49-F238E27FC236}">
                    <a16:creationId xmlns:a16="http://schemas.microsoft.com/office/drawing/2014/main" xmlns="" id="{9959099E-7001-D400-DC30-1B9352718E60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0" name="Ellipse 749">
                <a:extLst>
                  <a:ext uri="{FF2B5EF4-FFF2-40B4-BE49-F238E27FC236}">
                    <a16:creationId xmlns:a16="http://schemas.microsoft.com/office/drawing/2014/main" xmlns="" id="{910F6D8C-0E62-09DE-D9F0-9ADFBF622CC7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1" name="Ellipse 750">
                <a:extLst>
                  <a:ext uri="{FF2B5EF4-FFF2-40B4-BE49-F238E27FC236}">
                    <a16:creationId xmlns:a16="http://schemas.microsoft.com/office/drawing/2014/main" xmlns="" id="{BA8ADDD5-581B-AF32-34F2-245E72F857EE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2" name="Ellipse 751">
                <a:extLst>
                  <a:ext uri="{FF2B5EF4-FFF2-40B4-BE49-F238E27FC236}">
                    <a16:creationId xmlns:a16="http://schemas.microsoft.com/office/drawing/2014/main" xmlns="" id="{5F9688FA-6164-B5B8-FCDC-3A6568773188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3" name="Ellipse 752">
                <a:extLst>
                  <a:ext uri="{FF2B5EF4-FFF2-40B4-BE49-F238E27FC236}">
                    <a16:creationId xmlns:a16="http://schemas.microsoft.com/office/drawing/2014/main" xmlns="" id="{D75F393B-A2AB-6864-2812-E20F1F5FDBCD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4" name="Ellipse 753">
                <a:extLst>
                  <a:ext uri="{FF2B5EF4-FFF2-40B4-BE49-F238E27FC236}">
                    <a16:creationId xmlns:a16="http://schemas.microsoft.com/office/drawing/2014/main" xmlns="" id="{745139AA-1D11-5283-9A47-20A239E96173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55" name="Ellipse 754">
                <a:extLst>
                  <a:ext uri="{FF2B5EF4-FFF2-40B4-BE49-F238E27FC236}">
                    <a16:creationId xmlns:a16="http://schemas.microsoft.com/office/drawing/2014/main" xmlns="" id="{FF02DC4B-83E2-CEED-ACCF-853A3E151FD7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xmlns="" id="{C06F96E8-4767-4702-3700-330DC4CFB0B7}"/>
              </a:ext>
            </a:extLst>
          </p:cNvPr>
          <p:cNvGrpSpPr/>
          <p:nvPr/>
        </p:nvGrpSpPr>
        <p:grpSpPr>
          <a:xfrm>
            <a:off x="7306766" y="3581656"/>
            <a:ext cx="1846093" cy="45719"/>
            <a:chOff x="7001284" y="1065830"/>
            <a:chExt cx="1846093" cy="459794"/>
          </a:xfrm>
        </p:grpSpPr>
        <p:grpSp>
          <p:nvGrpSpPr>
            <p:cNvPr id="789" name="Groupe 788">
              <a:extLst>
                <a:ext uri="{FF2B5EF4-FFF2-40B4-BE49-F238E27FC236}">
                  <a16:creationId xmlns:a16="http://schemas.microsoft.com/office/drawing/2014/main" xmlns="" id="{740D5AF5-F75C-25CE-9DF8-260D7EBD027A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826" name="Ellipse 825">
                <a:extLst>
                  <a:ext uri="{FF2B5EF4-FFF2-40B4-BE49-F238E27FC236}">
                    <a16:creationId xmlns:a16="http://schemas.microsoft.com/office/drawing/2014/main" xmlns="" id="{33DABC37-C41B-1B99-220E-09272D765E8D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7" name="Ellipse 826">
                <a:extLst>
                  <a:ext uri="{FF2B5EF4-FFF2-40B4-BE49-F238E27FC236}">
                    <a16:creationId xmlns:a16="http://schemas.microsoft.com/office/drawing/2014/main" xmlns="" id="{010E6E8F-217D-EE96-96B9-6F10B50F9934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8" name="Ellipse 827">
                <a:extLst>
                  <a:ext uri="{FF2B5EF4-FFF2-40B4-BE49-F238E27FC236}">
                    <a16:creationId xmlns:a16="http://schemas.microsoft.com/office/drawing/2014/main" xmlns="" id="{A9F0E50B-0E67-3092-C244-D951B120CF53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9" name="Ellipse 828">
                <a:extLst>
                  <a:ext uri="{FF2B5EF4-FFF2-40B4-BE49-F238E27FC236}">
                    <a16:creationId xmlns:a16="http://schemas.microsoft.com/office/drawing/2014/main" xmlns="" id="{5192C4E1-82B1-40AB-1CBF-ADA7C88232DE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0" name="Ellipse 829">
                <a:extLst>
                  <a:ext uri="{FF2B5EF4-FFF2-40B4-BE49-F238E27FC236}">
                    <a16:creationId xmlns:a16="http://schemas.microsoft.com/office/drawing/2014/main" xmlns="" id="{C2C188BE-F48D-EC68-7937-7997EC022E7F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1" name="Ellipse 830">
                <a:extLst>
                  <a:ext uri="{FF2B5EF4-FFF2-40B4-BE49-F238E27FC236}">
                    <a16:creationId xmlns:a16="http://schemas.microsoft.com/office/drawing/2014/main" xmlns="" id="{1176F75B-1E55-145F-15DB-F143214F1B4F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2" name="Ellipse 831">
                <a:extLst>
                  <a:ext uri="{FF2B5EF4-FFF2-40B4-BE49-F238E27FC236}">
                    <a16:creationId xmlns:a16="http://schemas.microsoft.com/office/drawing/2014/main" xmlns="" id="{90DD42D4-372D-495F-89DE-CEC996FB50C9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33" name="Ellipse 832">
                <a:extLst>
                  <a:ext uri="{FF2B5EF4-FFF2-40B4-BE49-F238E27FC236}">
                    <a16:creationId xmlns:a16="http://schemas.microsoft.com/office/drawing/2014/main" xmlns="" id="{6E9A6DCE-B8FB-0461-AA52-19C50DC2B0A8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90" name="Groupe 789">
              <a:extLst>
                <a:ext uri="{FF2B5EF4-FFF2-40B4-BE49-F238E27FC236}">
                  <a16:creationId xmlns:a16="http://schemas.microsoft.com/office/drawing/2014/main" xmlns="" id="{9EBEB88E-AC71-EC18-720F-78D331BE2B13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818" name="Ellipse 817">
                <a:extLst>
                  <a:ext uri="{FF2B5EF4-FFF2-40B4-BE49-F238E27FC236}">
                    <a16:creationId xmlns:a16="http://schemas.microsoft.com/office/drawing/2014/main" xmlns="" id="{759A682F-0376-9A1B-625D-7909B42701E9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9" name="Ellipse 818">
                <a:extLst>
                  <a:ext uri="{FF2B5EF4-FFF2-40B4-BE49-F238E27FC236}">
                    <a16:creationId xmlns:a16="http://schemas.microsoft.com/office/drawing/2014/main" xmlns="" id="{B8C3D989-7987-0712-899F-73CFB34B93B3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0" name="Ellipse 819">
                <a:extLst>
                  <a:ext uri="{FF2B5EF4-FFF2-40B4-BE49-F238E27FC236}">
                    <a16:creationId xmlns:a16="http://schemas.microsoft.com/office/drawing/2014/main" xmlns="" id="{80B2A6F0-3D76-5159-8399-52CBC28A5C57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1" name="Ellipse 820">
                <a:extLst>
                  <a:ext uri="{FF2B5EF4-FFF2-40B4-BE49-F238E27FC236}">
                    <a16:creationId xmlns:a16="http://schemas.microsoft.com/office/drawing/2014/main" xmlns="" id="{1B166EDD-300F-D432-8773-FF44628FADB3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2" name="Ellipse 821">
                <a:extLst>
                  <a:ext uri="{FF2B5EF4-FFF2-40B4-BE49-F238E27FC236}">
                    <a16:creationId xmlns:a16="http://schemas.microsoft.com/office/drawing/2014/main" xmlns="" id="{3B45C0DF-7429-F2E6-8FCD-FD097C995AC9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3" name="Ellipse 822">
                <a:extLst>
                  <a:ext uri="{FF2B5EF4-FFF2-40B4-BE49-F238E27FC236}">
                    <a16:creationId xmlns:a16="http://schemas.microsoft.com/office/drawing/2014/main" xmlns="" id="{4327872E-8ED3-2540-ADEF-A513BF87D1BB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4" name="Ellipse 823">
                <a:extLst>
                  <a:ext uri="{FF2B5EF4-FFF2-40B4-BE49-F238E27FC236}">
                    <a16:creationId xmlns:a16="http://schemas.microsoft.com/office/drawing/2014/main" xmlns="" id="{C1AB29BE-6F9D-2B41-57E1-B22C72A764BD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25" name="Ellipse 824">
                <a:extLst>
                  <a:ext uri="{FF2B5EF4-FFF2-40B4-BE49-F238E27FC236}">
                    <a16:creationId xmlns:a16="http://schemas.microsoft.com/office/drawing/2014/main" xmlns="" id="{0B057416-CD8A-42C7-7D27-98BB04B147A0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91" name="Groupe 790">
              <a:extLst>
                <a:ext uri="{FF2B5EF4-FFF2-40B4-BE49-F238E27FC236}">
                  <a16:creationId xmlns:a16="http://schemas.microsoft.com/office/drawing/2014/main" xmlns="" id="{95866C15-AD6C-CDA7-C87E-425F7CFF17ED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810" name="Ellipse 809">
                <a:extLst>
                  <a:ext uri="{FF2B5EF4-FFF2-40B4-BE49-F238E27FC236}">
                    <a16:creationId xmlns:a16="http://schemas.microsoft.com/office/drawing/2014/main" xmlns="" id="{A950F66A-893F-0A30-4CA0-C897CCB9C049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1" name="Ellipse 810">
                <a:extLst>
                  <a:ext uri="{FF2B5EF4-FFF2-40B4-BE49-F238E27FC236}">
                    <a16:creationId xmlns:a16="http://schemas.microsoft.com/office/drawing/2014/main" xmlns="" id="{750DDD3F-ED74-14E4-65F8-76ACE9F89EEB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2" name="Ellipse 811">
                <a:extLst>
                  <a:ext uri="{FF2B5EF4-FFF2-40B4-BE49-F238E27FC236}">
                    <a16:creationId xmlns:a16="http://schemas.microsoft.com/office/drawing/2014/main" xmlns="" id="{EEFE82E9-16F3-BF92-709E-7A40ECF4B13B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3" name="Ellipse 812">
                <a:extLst>
                  <a:ext uri="{FF2B5EF4-FFF2-40B4-BE49-F238E27FC236}">
                    <a16:creationId xmlns:a16="http://schemas.microsoft.com/office/drawing/2014/main" xmlns="" id="{8DFE14D6-C2D2-A5DE-43BE-C67247C450BD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4" name="Ellipse 813">
                <a:extLst>
                  <a:ext uri="{FF2B5EF4-FFF2-40B4-BE49-F238E27FC236}">
                    <a16:creationId xmlns:a16="http://schemas.microsoft.com/office/drawing/2014/main" xmlns="" id="{C65CB47B-8F8B-60D4-1E42-D5AE82BFAD06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5" name="Ellipse 814">
                <a:extLst>
                  <a:ext uri="{FF2B5EF4-FFF2-40B4-BE49-F238E27FC236}">
                    <a16:creationId xmlns:a16="http://schemas.microsoft.com/office/drawing/2014/main" xmlns="" id="{D46850A6-49B9-9F9B-B2D1-D2A50397E95D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6" name="Ellipse 815">
                <a:extLst>
                  <a:ext uri="{FF2B5EF4-FFF2-40B4-BE49-F238E27FC236}">
                    <a16:creationId xmlns:a16="http://schemas.microsoft.com/office/drawing/2014/main" xmlns="" id="{9997F113-7F62-1458-51B4-137DE80F42C6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17" name="Ellipse 816">
                <a:extLst>
                  <a:ext uri="{FF2B5EF4-FFF2-40B4-BE49-F238E27FC236}">
                    <a16:creationId xmlns:a16="http://schemas.microsoft.com/office/drawing/2014/main" xmlns="" id="{91E946AB-480B-1EF9-A295-23D4B8BB419D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92" name="Groupe 791">
              <a:extLst>
                <a:ext uri="{FF2B5EF4-FFF2-40B4-BE49-F238E27FC236}">
                  <a16:creationId xmlns:a16="http://schemas.microsoft.com/office/drawing/2014/main" xmlns="" id="{F5D51BE5-8AEB-7F43-FE19-609DC1C0D420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802" name="Ellipse 801">
                <a:extLst>
                  <a:ext uri="{FF2B5EF4-FFF2-40B4-BE49-F238E27FC236}">
                    <a16:creationId xmlns:a16="http://schemas.microsoft.com/office/drawing/2014/main" xmlns="" id="{9F6B3067-4C3B-6678-7039-54CCD399BAB4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3" name="Ellipse 802">
                <a:extLst>
                  <a:ext uri="{FF2B5EF4-FFF2-40B4-BE49-F238E27FC236}">
                    <a16:creationId xmlns:a16="http://schemas.microsoft.com/office/drawing/2014/main" xmlns="" id="{D9356B2D-C351-0762-95DA-6B551CC6C36D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4" name="Ellipse 803">
                <a:extLst>
                  <a:ext uri="{FF2B5EF4-FFF2-40B4-BE49-F238E27FC236}">
                    <a16:creationId xmlns:a16="http://schemas.microsoft.com/office/drawing/2014/main" xmlns="" id="{A66F8356-1A8E-C56E-302D-610EFF5974FD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5" name="Ellipse 804">
                <a:extLst>
                  <a:ext uri="{FF2B5EF4-FFF2-40B4-BE49-F238E27FC236}">
                    <a16:creationId xmlns:a16="http://schemas.microsoft.com/office/drawing/2014/main" xmlns="" id="{0DEA51C9-7E4E-81DD-A4BB-8047E056F0F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6" name="Ellipse 805">
                <a:extLst>
                  <a:ext uri="{FF2B5EF4-FFF2-40B4-BE49-F238E27FC236}">
                    <a16:creationId xmlns:a16="http://schemas.microsoft.com/office/drawing/2014/main" xmlns="" id="{A3C13AE1-3108-43E0-DB9B-EC46089AFEF1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7" name="Ellipse 806">
                <a:extLst>
                  <a:ext uri="{FF2B5EF4-FFF2-40B4-BE49-F238E27FC236}">
                    <a16:creationId xmlns:a16="http://schemas.microsoft.com/office/drawing/2014/main" xmlns="" id="{1C82F02C-9388-C23C-E691-D2427726929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8" name="Ellipse 807">
                <a:extLst>
                  <a:ext uri="{FF2B5EF4-FFF2-40B4-BE49-F238E27FC236}">
                    <a16:creationId xmlns:a16="http://schemas.microsoft.com/office/drawing/2014/main" xmlns="" id="{18EDBCC3-4D90-D73D-EAED-DCB95E9E9600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9" name="Ellipse 808">
                <a:extLst>
                  <a:ext uri="{FF2B5EF4-FFF2-40B4-BE49-F238E27FC236}">
                    <a16:creationId xmlns:a16="http://schemas.microsoft.com/office/drawing/2014/main" xmlns="" id="{666B40FC-2543-9EA6-BF93-93E9F855A2AA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93" name="Groupe 792">
              <a:extLst>
                <a:ext uri="{FF2B5EF4-FFF2-40B4-BE49-F238E27FC236}">
                  <a16:creationId xmlns:a16="http://schemas.microsoft.com/office/drawing/2014/main" xmlns="" id="{4D1BF9E5-1224-CFAA-4A5F-C4D36E3CC246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794" name="Ellipse 793">
                <a:extLst>
                  <a:ext uri="{FF2B5EF4-FFF2-40B4-BE49-F238E27FC236}">
                    <a16:creationId xmlns:a16="http://schemas.microsoft.com/office/drawing/2014/main" xmlns="" id="{E485E83A-3545-7A85-4670-8348AD744D84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5" name="Ellipse 794">
                <a:extLst>
                  <a:ext uri="{FF2B5EF4-FFF2-40B4-BE49-F238E27FC236}">
                    <a16:creationId xmlns:a16="http://schemas.microsoft.com/office/drawing/2014/main" xmlns="" id="{168C4D0B-566E-8862-36F1-A0C8455399B3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6" name="Ellipse 795">
                <a:extLst>
                  <a:ext uri="{FF2B5EF4-FFF2-40B4-BE49-F238E27FC236}">
                    <a16:creationId xmlns:a16="http://schemas.microsoft.com/office/drawing/2014/main" xmlns="" id="{AE79D14B-7ACE-E0E3-649F-4B49E5310C41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7" name="Ellipse 796">
                <a:extLst>
                  <a:ext uri="{FF2B5EF4-FFF2-40B4-BE49-F238E27FC236}">
                    <a16:creationId xmlns:a16="http://schemas.microsoft.com/office/drawing/2014/main" xmlns="" id="{E768F975-E76F-B976-0425-50CBE9DEBA5D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8" name="Ellipse 797">
                <a:extLst>
                  <a:ext uri="{FF2B5EF4-FFF2-40B4-BE49-F238E27FC236}">
                    <a16:creationId xmlns:a16="http://schemas.microsoft.com/office/drawing/2014/main" xmlns="" id="{497BED03-57CC-EAFE-A4E7-C21FD5C72FC1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99" name="Ellipse 798">
                <a:extLst>
                  <a:ext uri="{FF2B5EF4-FFF2-40B4-BE49-F238E27FC236}">
                    <a16:creationId xmlns:a16="http://schemas.microsoft.com/office/drawing/2014/main" xmlns="" id="{A68FFBAE-3F77-F39D-2C60-48D6D03FB5A0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0" name="Ellipse 799">
                <a:extLst>
                  <a:ext uri="{FF2B5EF4-FFF2-40B4-BE49-F238E27FC236}">
                    <a16:creationId xmlns:a16="http://schemas.microsoft.com/office/drawing/2014/main" xmlns="" id="{899FF385-141A-1555-B13C-63578A3D0784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01" name="Ellipse 800">
                <a:extLst>
                  <a:ext uri="{FF2B5EF4-FFF2-40B4-BE49-F238E27FC236}">
                    <a16:creationId xmlns:a16="http://schemas.microsoft.com/office/drawing/2014/main" xmlns="" id="{0C01720F-9688-4876-838B-DD6891284AA6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834" name="Groupe 833">
            <a:extLst>
              <a:ext uri="{FF2B5EF4-FFF2-40B4-BE49-F238E27FC236}">
                <a16:creationId xmlns:a16="http://schemas.microsoft.com/office/drawing/2014/main" xmlns="" id="{704C754B-9E91-28A2-BF0A-AB0E27B22473}"/>
              </a:ext>
            </a:extLst>
          </p:cNvPr>
          <p:cNvGrpSpPr/>
          <p:nvPr/>
        </p:nvGrpSpPr>
        <p:grpSpPr>
          <a:xfrm flipH="1">
            <a:off x="7368611" y="3472561"/>
            <a:ext cx="1555656" cy="459794"/>
            <a:chOff x="7001284" y="1065830"/>
            <a:chExt cx="1846093" cy="459794"/>
          </a:xfrm>
        </p:grpSpPr>
        <p:grpSp>
          <p:nvGrpSpPr>
            <p:cNvPr id="835" name="Groupe 834">
              <a:extLst>
                <a:ext uri="{FF2B5EF4-FFF2-40B4-BE49-F238E27FC236}">
                  <a16:creationId xmlns:a16="http://schemas.microsoft.com/office/drawing/2014/main" xmlns="" id="{35704058-0D91-BE0E-C56A-2A5AD0208C83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872" name="Ellipse 871">
                <a:extLst>
                  <a:ext uri="{FF2B5EF4-FFF2-40B4-BE49-F238E27FC236}">
                    <a16:creationId xmlns:a16="http://schemas.microsoft.com/office/drawing/2014/main" xmlns="" id="{0792497C-E6A0-1243-20A0-01FF571A9DF5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3" name="Ellipse 872">
                <a:extLst>
                  <a:ext uri="{FF2B5EF4-FFF2-40B4-BE49-F238E27FC236}">
                    <a16:creationId xmlns:a16="http://schemas.microsoft.com/office/drawing/2014/main" xmlns="" id="{54FBA29D-0CF6-D940-980A-AEC5CB3A69F4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4" name="Ellipse 873">
                <a:extLst>
                  <a:ext uri="{FF2B5EF4-FFF2-40B4-BE49-F238E27FC236}">
                    <a16:creationId xmlns:a16="http://schemas.microsoft.com/office/drawing/2014/main" xmlns="" id="{CDCE2C5D-FFA8-551D-0E93-468F63DDA8CC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5" name="Ellipse 874">
                <a:extLst>
                  <a:ext uri="{FF2B5EF4-FFF2-40B4-BE49-F238E27FC236}">
                    <a16:creationId xmlns:a16="http://schemas.microsoft.com/office/drawing/2014/main" xmlns="" id="{995FDA3F-40AD-F5AE-4118-FE6B7CB58FFD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6" name="Ellipse 875">
                <a:extLst>
                  <a:ext uri="{FF2B5EF4-FFF2-40B4-BE49-F238E27FC236}">
                    <a16:creationId xmlns:a16="http://schemas.microsoft.com/office/drawing/2014/main" xmlns="" id="{0BF16EE6-D974-CF80-14BC-49F3686C8D86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7" name="Ellipse 876">
                <a:extLst>
                  <a:ext uri="{FF2B5EF4-FFF2-40B4-BE49-F238E27FC236}">
                    <a16:creationId xmlns:a16="http://schemas.microsoft.com/office/drawing/2014/main" xmlns="" id="{E4FFD8A9-1694-E807-FD64-61E87872E301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8" name="Ellipse 877">
                <a:extLst>
                  <a:ext uri="{FF2B5EF4-FFF2-40B4-BE49-F238E27FC236}">
                    <a16:creationId xmlns:a16="http://schemas.microsoft.com/office/drawing/2014/main" xmlns="" id="{77F2A417-5A33-4D12-D3C7-6C8E99298409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9" name="Ellipse 878">
                <a:extLst>
                  <a:ext uri="{FF2B5EF4-FFF2-40B4-BE49-F238E27FC236}">
                    <a16:creationId xmlns:a16="http://schemas.microsoft.com/office/drawing/2014/main" xmlns="" id="{C2693CE4-1F25-28C9-3F93-A55E0E901AFC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36" name="Groupe 835">
              <a:extLst>
                <a:ext uri="{FF2B5EF4-FFF2-40B4-BE49-F238E27FC236}">
                  <a16:creationId xmlns:a16="http://schemas.microsoft.com/office/drawing/2014/main" xmlns="" id="{1FE1B778-CA97-3089-EF27-25AFFFF68687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864" name="Ellipse 863">
                <a:extLst>
                  <a:ext uri="{FF2B5EF4-FFF2-40B4-BE49-F238E27FC236}">
                    <a16:creationId xmlns:a16="http://schemas.microsoft.com/office/drawing/2014/main" xmlns="" id="{9593FA66-95DE-DA2E-D052-F313FCFE71DA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5" name="Ellipse 864">
                <a:extLst>
                  <a:ext uri="{FF2B5EF4-FFF2-40B4-BE49-F238E27FC236}">
                    <a16:creationId xmlns:a16="http://schemas.microsoft.com/office/drawing/2014/main" xmlns="" id="{ED246A99-AA71-B860-553D-C2D838E57734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6" name="Ellipse 865">
                <a:extLst>
                  <a:ext uri="{FF2B5EF4-FFF2-40B4-BE49-F238E27FC236}">
                    <a16:creationId xmlns:a16="http://schemas.microsoft.com/office/drawing/2014/main" xmlns="" id="{B215ADD1-3509-5B15-F7E3-708278EF38F0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7" name="Ellipse 866">
                <a:extLst>
                  <a:ext uri="{FF2B5EF4-FFF2-40B4-BE49-F238E27FC236}">
                    <a16:creationId xmlns:a16="http://schemas.microsoft.com/office/drawing/2014/main" xmlns="" id="{7DA13D3D-297E-AD26-51B6-4D7F191FE35D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8" name="Ellipse 867">
                <a:extLst>
                  <a:ext uri="{FF2B5EF4-FFF2-40B4-BE49-F238E27FC236}">
                    <a16:creationId xmlns:a16="http://schemas.microsoft.com/office/drawing/2014/main" xmlns="" id="{8C8EECA9-23C4-B35C-896A-C0216D343A20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9" name="Ellipse 868">
                <a:extLst>
                  <a:ext uri="{FF2B5EF4-FFF2-40B4-BE49-F238E27FC236}">
                    <a16:creationId xmlns:a16="http://schemas.microsoft.com/office/drawing/2014/main" xmlns="" id="{3F322000-4197-9159-8CD3-2A0E2E595812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0" name="Ellipse 869">
                <a:extLst>
                  <a:ext uri="{FF2B5EF4-FFF2-40B4-BE49-F238E27FC236}">
                    <a16:creationId xmlns:a16="http://schemas.microsoft.com/office/drawing/2014/main" xmlns="" id="{4FF20E2F-321E-0693-AFEF-546E01370C20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71" name="Ellipse 870">
                <a:extLst>
                  <a:ext uri="{FF2B5EF4-FFF2-40B4-BE49-F238E27FC236}">
                    <a16:creationId xmlns:a16="http://schemas.microsoft.com/office/drawing/2014/main" xmlns="" id="{588C5005-243D-A669-A85F-3176211131C5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37" name="Groupe 836">
              <a:extLst>
                <a:ext uri="{FF2B5EF4-FFF2-40B4-BE49-F238E27FC236}">
                  <a16:creationId xmlns:a16="http://schemas.microsoft.com/office/drawing/2014/main" xmlns="" id="{D41A2073-6D57-7578-78CC-A38B653F8BC6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856" name="Ellipse 855">
                <a:extLst>
                  <a:ext uri="{FF2B5EF4-FFF2-40B4-BE49-F238E27FC236}">
                    <a16:creationId xmlns:a16="http://schemas.microsoft.com/office/drawing/2014/main" xmlns="" id="{94E70C8D-ED24-0907-6870-D9431B2440F1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7" name="Ellipse 856">
                <a:extLst>
                  <a:ext uri="{FF2B5EF4-FFF2-40B4-BE49-F238E27FC236}">
                    <a16:creationId xmlns:a16="http://schemas.microsoft.com/office/drawing/2014/main" xmlns="" id="{DB752787-277D-202B-2DCA-A10FE1CB9E53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8" name="Ellipse 857">
                <a:extLst>
                  <a:ext uri="{FF2B5EF4-FFF2-40B4-BE49-F238E27FC236}">
                    <a16:creationId xmlns:a16="http://schemas.microsoft.com/office/drawing/2014/main" xmlns="" id="{9C44AAB0-615C-B973-DDD5-E6625FFF7C9B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9" name="Ellipse 858">
                <a:extLst>
                  <a:ext uri="{FF2B5EF4-FFF2-40B4-BE49-F238E27FC236}">
                    <a16:creationId xmlns:a16="http://schemas.microsoft.com/office/drawing/2014/main" xmlns="" id="{F8A796BE-592A-3BC8-E453-1EC5E2A807AF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0" name="Ellipse 859">
                <a:extLst>
                  <a:ext uri="{FF2B5EF4-FFF2-40B4-BE49-F238E27FC236}">
                    <a16:creationId xmlns:a16="http://schemas.microsoft.com/office/drawing/2014/main" xmlns="" id="{33EFD73B-4435-A7CD-2891-D3C55FB7324E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1" name="Ellipse 860">
                <a:extLst>
                  <a:ext uri="{FF2B5EF4-FFF2-40B4-BE49-F238E27FC236}">
                    <a16:creationId xmlns:a16="http://schemas.microsoft.com/office/drawing/2014/main" xmlns="" id="{04826708-4127-1A89-70EA-7D8FC344E3C6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2" name="Ellipse 861">
                <a:extLst>
                  <a:ext uri="{FF2B5EF4-FFF2-40B4-BE49-F238E27FC236}">
                    <a16:creationId xmlns:a16="http://schemas.microsoft.com/office/drawing/2014/main" xmlns="" id="{4907D3FC-4EE5-3F66-2736-2EABD8B53238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63" name="Ellipse 862">
                <a:extLst>
                  <a:ext uri="{FF2B5EF4-FFF2-40B4-BE49-F238E27FC236}">
                    <a16:creationId xmlns:a16="http://schemas.microsoft.com/office/drawing/2014/main" xmlns="" id="{DB624854-306D-CF34-2A24-681ED2F5E811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38" name="Groupe 837">
              <a:extLst>
                <a:ext uri="{FF2B5EF4-FFF2-40B4-BE49-F238E27FC236}">
                  <a16:creationId xmlns:a16="http://schemas.microsoft.com/office/drawing/2014/main" xmlns="" id="{DA6B0326-E0C5-304F-D177-89E2279B456E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848" name="Ellipse 847">
                <a:extLst>
                  <a:ext uri="{FF2B5EF4-FFF2-40B4-BE49-F238E27FC236}">
                    <a16:creationId xmlns:a16="http://schemas.microsoft.com/office/drawing/2014/main" xmlns="" id="{80181E96-9524-289A-1D6F-C5CBB7AB149E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9" name="Ellipse 848">
                <a:extLst>
                  <a:ext uri="{FF2B5EF4-FFF2-40B4-BE49-F238E27FC236}">
                    <a16:creationId xmlns:a16="http://schemas.microsoft.com/office/drawing/2014/main" xmlns="" id="{AA22E796-E061-3ADB-72FF-01C14930EEC1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0" name="Ellipse 849">
                <a:extLst>
                  <a:ext uri="{FF2B5EF4-FFF2-40B4-BE49-F238E27FC236}">
                    <a16:creationId xmlns:a16="http://schemas.microsoft.com/office/drawing/2014/main" xmlns="" id="{0FAA300F-0BD5-F2CA-E99C-F8720C1935C6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1" name="Ellipse 850">
                <a:extLst>
                  <a:ext uri="{FF2B5EF4-FFF2-40B4-BE49-F238E27FC236}">
                    <a16:creationId xmlns:a16="http://schemas.microsoft.com/office/drawing/2014/main" xmlns="" id="{56058D98-4B71-FA66-029E-6B578E72E42C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2" name="Ellipse 851">
                <a:extLst>
                  <a:ext uri="{FF2B5EF4-FFF2-40B4-BE49-F238E27FC236}">
                    <a16:creationId xmlns:a16="http://schemas.microsoft.com/office/drawing/2014/main" xmlns="" id="{F49E7864-857E-3786-A528-A57ED82E5C47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3" name="Ellipse 852">
                <a:extLst>
                  <a:ext uri="{FF2B5EF4-FFF2-40B4-BE49-F238E27FC236}">
                    <a16:creationId xmlns:a16="http://schemas.microsoft.com/office/drawing/2014/main" xmlns="" id="{F08FADCB-D55B-413A-C8D6-A0525DB6AC8B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4" name="Ellipse 853">
                <a:extLst>
                  <a:ext uri="{FF2B5EF4-FFF2-40B4-BE49-F238E27FC236}">
                    <a16:creationId xmlns:a16="http://schemas.microsoft.com/office/drawing/2014/main" xmlns="" id="{B8A92882-9886-59A6-D25E-A5B9AC60E3AD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55" name="Ellipse 854">
                <a:extLst>
                  <a:ext uri="{FF2B5EF4-FFF2-40B4-BE49-F238E27FC236}">
                    <a16:creationId xmlns:a16="http://schemas.microsoft.com/office/drawing/2014/main" xmlns="" id="{D71EEA10-B342-EAD7-70F7-D8E672B8DEC0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39" name="Groupe 838">
              <a:extLst>
                <a:ext uri="{FF2B5EF4-FFF2-40B4-BE49-F238E27FC236}">
                  <a16:creationId xmlns:a16="http://schemas.microsoft.com/office/drawing/2014/main" xmlns="" id="{F13485D9-1C6A-50F6-5346-4D249DB224F9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840" name="Ellipse 839">
                <a:extLst>
                  <a:ext uri="{FF2B5EF4-FFF2-40B4-BE49-F238E27FC236}">
                    <a16:creationId xmlns:a16="http://schemas.microsoft.com/office/drawing/2014/main" xmlns="" id="{36BC504C-3002-C622-D72F-C830CDAA7C25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1" name="Ellipse 840">
                <a:extLst>
                  <a:ext uri="{FF2B5EF4-FFF2-40B4-BE49-F238E27FC236}">
                    <a16:creationId xmlns:a16="http://schemas.microsoft.com/office/drawing/2014/main" xmlns="" id="{A47165D2-0DEF-EA3D-9E69-3D06BA8661EF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2" name="Ellipse 841">
                <a:extLst>
                  <a:ext uri="{FF2B5EF4-FFF2-40B4-BE49-F238E27FC236}">
                    <a16:creationId xmlns:a16="http://schemas.microsoft.com/office/drawing/2014/main" xmlns="" id="{271E9740-A5C3-A673-AF1E-31EEC93D503C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3" name="Ellipse 842">
                <a:extLst>
                  <a:ext uri="{FF2B5EF4-FFF2-40B4-BE49-F238E27FC236}">
                    <a16:creationId xmlns:a16="http://schemas.microsoft.com/office/drawing/2014/main" xmlns="" id="{842624DE-080A-7862-01FA-8A50E1A92FCF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4" name="Ellipse 843">
                <a:extLst>
                  <a:ext uri="{FF2B5EF4-FFF2-40B4-BE49-F238E27FC236}">
                    <a16:creationId xmlns:a16="http://schemas.microsoft.com/office/drawing/2014/main" xmlns="" id="{C1AF6868-75EA-9132-0C3E-74D349C028DC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5" name="Ellipse 844">
                <a:extLst>
                  <a:ext uri="{FF2B5EF4-FFF2-40B4-BE49-F238E27FC236}">
                    <a16:creationId xmlns:a16="http://schemas.microsoft.com/office/drawing/2014/main" xmlns="" id="{1E3373E2-5664-EE5D-A157-71B5B4034121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6" name="Ellipse 845">
                <a:extLst>
                  <a:ext uri="{FF2B5EF4-FFF2-40B4-BE49-F238E27FC236}">
                    <a16:creationId xmlns:a16="http://schemas.microsoft.com/office/drawing/2014/main" xmlns="" id="{B698C25D-DAD0-46A2-FB67-93C65D219977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47" name="Ellipse 846">
                <a:extLst>
                  <a:ext uri="{FF2B5EF4-FFF2-40B4-BE49-F238E27FC236}">
                    <a16:creationId xmlns:a16="http://schemas.microsoft.com/office/drawing/2014/main" xmlns="" id="{EFA406D5-7964-242C-942D-2D68CEB0EFFC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880" name="Groupe 879">
            <a:extLst>
              <a:ext uri="{FF2B5EF4-FFF2-40B4-BE49-F238E27FC236}">
                <a16:creationId xmlns:a16="http://schemas.microsoft.com/office/drawing/2014/main" xmlns="" id="{AF0271A2-FA4C-BDE1-9FD6-3DF2AFC8F32C}"/>
              </a:ext>
            </a:extLst>
          </p:cNvPr>
          <p:cNvGrpSpPr/>
          <p:nvPr/>
        </p:nvGrpSpPr>
        <p:grpSpPr>
          <a:xfrm flipH="1">
            <a:off x="7859487" y="2032874"/>
            <a:ext cx="596012" cy="351181"/>
            <a:chOff x="7358745" y="1839685"/>
            <a:chExt cx="1197428" cy="609685"/>
          </a:xfrm>
        </p:grpSpPr>
        <p:sp>
          <p:nvSpPr>
            <p:cNvPr id="881" name="Ellipse 880">
              <a:extLst>
                <a:ext uri="{FF2B5EF4-FFF2-40B4-BE49-F238E27FC236}">
                  <a16:creationId xmlns:a16="http://schemas.microsoft.com/office/drawing/2014/main" xmlns="" id="{2AE3264D-E823-D9B3-B034-FBFFB1EC37F9}"/>
                </a:ext>
              </a:extLst>
            </p:cNvPr>
            <p:cNvSpPr/>
            <p:nvPr/>
          </p:nvSpPr>
          <p:spPr>
            <a:xfrm>
              <a:off x="8142516" y="18396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2" name="Ellipse 881">
              <a:extLst>
                <a:ext uri="{FF2B5EF4-FFF2-40B4-BE49-F238E27FC236}">
                  <a16:creationId xmlns:a16="http://schemas.microsoft.com/office/drawing/2014/main" xmlns="" id="{17BC1F47-FF45-BCA9-05E9-14D4F49655B0}"/>
                </a:ext>
              </a:extLst>
            </p:cNvPr>
            <p:cNvSpPr/>
            <p:nvPr/>
          </p:nvSpPr>
          <p:spPr>
            <a:xfrm>
              <a:off x="8294916" y="19920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3" name="Ellipse 882">
              <a:extLst>
                <a:ext uri="{FF2B5EF4-FFF2-40B4-BE49-F238E27FC236}">
                  <a16:creationId xmlns:a16="http://schemas.microsoft.com/office/drawing/2014/main" xmlns="" id="{8D28302C-63EF-FF3E-BE4A-A965B78D6530}"/>
                </a:ext>
              </a:extLst>
            </p:cNvPr>
            <p:cNvSpPr/>
            <p:nvPr/>
          </p:nvSpPr>
          <p:spPr>
            <a:xfrm>
              <a:off x="8447316" y="2144485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4" name="Ellipse 883">
              <a:extLst>
                <a:ext uri="{FF2B5EF4-FFF2-40B4-BE49-F238E27FC236}">
                  <a16:creationId xmlns:a16="http://schemas.microsoft.com/office/drawing/2014/main" xmlns="" id="{EEA95CD9-C9AE-304E-7C31-4FD3BD3D027F}"/>
                </a:ext>
              </a:extLst>
            </p:cNvPr>
            <p:cNvSpPr/>
            <p:nvPr/>
          </p:nvSpPr>
          <p:spPr>
            <a:xfrm>
              <a:off x="7358745" y="20465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5" name="Ellipse 884">
              <a:extLst>
                <a:ext uri="{FF2B5EF4-FFF2-40B4-BE49-F238E27FC236}">
                  <a16:creationId xmlns:a16="http://schemas.microsoft.com/office/drawing/2014/main" xmlns="" id="{505A340A-1FB9-E9A9-2658-7922B6E6F8A9}"/>
                </a:ext>
              </a:extLst>
            </p:cNvPr>
            <p:cNvSpPr/>
            <p:nvPr/>
          </p:nvSpPr>
          <p:spPr>
            <a:xfrm>
              <a:off x="7511145" y="21989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6" name="Ellipse 885">
              <a:extLst>
                <a:ext uri="{FF2B5EF4-FFF2-40B4-BE49-F238E27FC236}">
                  <a16:creationId xmlns:a16="http://schemas.microsoft.com/office/drawing/2014/main" xmlns="" id="{2D4117A3-6E46-00FD-E123-73B28B1299C2}"/>
                </a:ext>
              </a:extLst>
            </p:cNvPr>
            <p:cNvSpPr/>
            <p:nvPr/>
          </p:nvSpPr>
          <p:spPr>
            <a:xfrm>
              <a:off x="7663545" y="2351314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7" name="Ellipse 886">
              <a:extLst>
                <a:ext uri="{FF2B5EF4-FFF2-40B4-BE49-F238E27FC236}">
                  <a16:creationId xmlns:a16="http://schemas.microsoft.com/office/drawing/2014/main" xmlns="" id="{8691DFDA-BB6A-5427-F3AB-0430CAE1AB76}"/>
                </a:ext>
              </a:extLst>
            </p:cNvPr>
            <p:cNvSpPr/>
            <p:nvPr/>
          </p:nvSpPr>
          <p:spPr>
            <a:xfrm>
              <a:off x="8131630" y="21880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8" name="Ellipse 887">
              <a:extLst>
                <a:ext uri="{FF2B5EF4-FFF2-40B4-BE49-F238E27FC236}">
                  <a16:creationId xmlns:a16="http://schemas.microsoft.com/office/drawing/2014/main" xmlns="" id="{1A1F5A07-D5AC-300D-114D-CFDCD4F7C569}"/>
                </a:ext>
              </a:extLst>
            </p:cNvPr>
            <p:cNvSpPr/>
            <p:nvPr/>
          </p:nvSpPr>
          <p:spPr>
            <a:xfrm>
              <a:off x="8284030" y="2340427"/>
              <a:ext cx="108857" cy="98056"/>
            </a:xfrm>
            <a:prstGeom prst="ellipse">
              <a:avLst/>
            </a:prstGeom>
            <a:solidFill>
              <a:srgbClr val="E46C4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89" name="Groupe 888">
            <a:extLst>
              <a:ext uri="{FF2B5EF4-FFF2-40B4-BE49-F238E27FC236}">
                <a16:creationId xmlns:a16="http://schemas.microsoft.com/office/drawing/2014/main" xmlns="" id="{37DDAA57-7FEC-186C-CFDF-18EECEF9474F}"/>
              </a:ext>
            </a:extLst>
          </p:cNvPr>
          <p:cNvGrpSpPr/>
          <p:nvPr/>
        </p:nvGrpSpPr>
        <p:grpSpPr>
          <a:xfrm flipH="1">
            <a:off x="6745350" y="1207902"/>
            <a:ext cx="1846093" cy="459794"/>
            <a:chOff x="7001284" y="1065830"/>
            <a:chExt cx="1846093" cy="459794"/>
          </a:xfrm>
        </p:grpSpPr>
        <p:grpSp>
          <p:nvGrpSpPr>
            <p:cNvPr id="890" name="Groupe 889">
              <a:extLst>
                <a:ext uri="{FF2B5EF4-FFF2-40B4-BE49-F238E27FC236}">
                  <a16:creationId xmlns:a16="http://schemas.microsoft.com/office/drawing/2014/main" xmlns="" id="{39E731EE-3142-2865-9E5C-86EC9CAA5D08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927" name="Ellipse 926">
                <a:extLst>
                  <a:ext uri="{FF2B5EF4-FFF2-40B4-BE49-F238E27FC236}">
                    <a16:creationId xmlns:a16="http://schemas.microsoft.com/office/drawing/2014/main" xmlns="" id="{EEF41D2D-13A7-63A3-E3D7-36BA29C5E197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8" name="Ellipse 927">
                <a:extLst>
                  <a:ext uri="{FF2B5EF4-FFF2-40B4-BE49-F238E27FC236}">
                    <a16:creationId xmlns:a16="http://schemas.microsoft.com/office/drawing/2014/main" xmlns="" id="{637395B6-0232-6D3A-D8D6-8959941ADB7E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9" name="Ellipse 928">
                <a:extLst>
                  <a:ext uri="{FF2B5EF4-FFF2-40B4-BE49-F238E27FC236}">
                    <a16:creationId xmlns:a16="http://schemas.microsoft.com/office/drawing/2014/main" xmlns="" id="{03936A23-12C1-D998-ADC4-CF6310E403A8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0" name="Ellipse 929">
                <a:extLst>
                  <a:ext uri="{FF2B5EF4-FFF2-40B4-BE49-F238E27FC236}">
                    <a16:creationId xmlns:a16="http://schemas.microsoft.com/office/drawing/2014/main" xmlns="" id="{8EFBCCBF-5F64-E236-398C-FC564752C4F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1" name="Ellipse 930">
                <a:extLst>
                  <a:ext uri="{FF2B5EF4-FFF2-40B4-BE49-F238E27FC236}">
                    <a16:creationId xmlns:a16="http://schemas.microsoft.com/office/drawing/2014/main" xmlns="" id="{713C40F3-A35B-104C-228E-2BBDC1994EF1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2" name="Ellipse 931">
                <a:extLst>
                  <a:ext uri="{FF2B5EF4-FFF2-40B4-BE49-F238E27FC236}">
                    <a16:creationId xmlns:a16="http://schemas.microsoft.com/office/drawing/2014/main" xmlns="" id="{6FB7CEA8-B585-BCA4-F185-915557619A53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3" name="Ellipse 932">
                <a:extLst>
                  <a:ext uri="{FF2B5EF4-FFF2-40B4-BE49-F238E27FC236}">
                    <a16:creationId xmlns:a16="http://schemas.microsoft.com/office/drawing/2014/main" xmlns="" id="{DE70FCB1-0A5B-2561-14DA-F30CCBB0C3BA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34" name="Ellipse 933">
                <a:extLst>
                  <a:ext uri="{FF2B5EF4-FFF2-40B4-BE49-F238E27FC236}">
                    <a16:creationId xmlns:a16="http://schemas.microsoft.com/office/drawing/2014/main" xmlns="" id="{1A95E03C-2316-BA6B-E41D-7608CAE75D98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91" name="Groupe 890">
              <a:extLst>
                <a:ext uri="{FF2B5EF4-FFF2-40B4-BE49-F238E27FC236}">
                  <a16:creationId xmlns:a16="http://schemas.microsoft.com/office/drawing/2014/main" xmlns="" id="{F72D68D6-23DA-8EC9-C61D-AB76F1E3A279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919" name="Ellipse 918">
                <a:extLst>
                  <a:ext uri="{FF2B5EF4-FFF2-40B4-BE49-F238E27FC236}">
                    <a16:creationId xmlns:a16="http://schemas.microsoft.com/office/drawing/2014/main" xmlns="" id="{9845F27A-A0EF-142C-1C12-4DD6D1133E6A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0" name="Ellipse 919">
                <a:extLst>
                  <a:ext uri="{FF2B5EF4-FFF2-40B4-BE49-F238E27FC236}">
                    <a16:creationId xmlns:a16="http://schemas.microsoft.com/office/drawing/2014/main" xmlns="" id="{B41A7FC9-D967-8D3F-5D0B-EB4763394A63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1" name="Ellipse 920">
                <a:extLst>
                  <a:ext uri="{FF2B5EF4-FFF2-40B4-BE49-F238E27FC236}">
                    <a16:creationId xmlns:a16="http://schemas.microsoft.com/office/drawing/2014/main" xmlns="" id="{2869D4A7-3B74-1D44-EA14-2794F3C658FF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2" name="Ellipse 921">
                <a:extLst>
                  <a:ext uri="{FF2B5EF4-FFF2-40B4-BE49-F238E27FC236}">
                    <a16:creationId xmlns:a16="http://schemas.microsoft.com/office/drawing/2014/main" xmlns="" id="{7F642F14-64B1-1C32-48AB-56EFFEF6D9C3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3" name="Ellipse 922">
                <a:extLst>
                  <a:ext uri="{FF2B5EF4-FFF2-40B4-BE49-F238E27FC236}">
                    <a16:creationId xmlns:a16="http://schemas.microsoft.com/office/drawing/2014/main" xmlns="" id="{8C487C74-751F-0C45-FA1E-A6F60C960F89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4" name="Ellipse 923">
                <a:extLst>
                  <a:ext uri="{FF2B5EF4-FFF2-40B4-BE49-F238E27FC236}">
                    <a16:creationId xmlns:a16="http://schemas.microsoft.com/office/drawing/2014/main" xmlns="" id="{838B3BBE-CAEB-3C53-3406-4E11D0462F2D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5" name="Ellipse 924">
                <a:extLst>
                  <a:ext uri="{FF2B5EF4-FFF2-40B4-BE49-F238E27FC236}">
                    <a16:creationId xmlns:a16="http://schemas.microsoft.com/office/drawing/2014/main" xmlns="" id="{AFBE2571-89AF-CC9D-69C1-450A2550E68A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6" name="Ellipse 925">
                <a:extLst>
                  <a:ext uri="{FF2B5EF4-FFF2-40B4-BE49-F238E27FC236}">
                    <a16:creationId xmlns:a16="http://schemas.microsoft.com/office/drawing/2014/main" xmlns="" id="{A126C876-CD58-A0C3-EFD2-638710569FF8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92" name="Groupe 891">
              <a:extLst>
                <a:ext uri="{FF2B5EF4-FFF2-40B4-BE49-F238E27FC236}">
                  <a16:creationId xmlns:a16="http://schemas.microsoft.com/office/drawing/2014/main" xmlns="" id="{915EA935-D69E-CEFD-AA48-C2ECC0FA1586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911" name="Ellipse 910">
                <a:extLst>
                  <a:ext uri="{FF2B5EF4-FFF2-40B4-BE49-F238E27FC236}">
                    <a16:creationId xmlns:a16="http://schemas.microsoft.com/office/drawing/2014/main" xmlns="" id="{03951A58-EA42-D877-9B87-3368422346D2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2" name="Ellipse 911">
                <a:extLst>
                  <a:ext uri="{FF2B5EF4-FFF2-40B4-BE49-F238E27FC236}">
                    <a16:creationId xmlns:a16="http://schemas.microsoft.com/office/drawing/2014/main" xmlns="" id="{90FAFB8B-8167-67DF-0340-700F94AE0D5A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3" name="Ellipse 912">
                <a:extLst>
                  <a:ext uri="{FF2B5EF4-FFF2-40B4-BE49-F238E27FC236}">
                    <a16:creationId xmlns:a16="http://schemas.microsoft.com/office/drawing/2014/main" xmlns="" id="{6CEBF359-D7CF-353C-B2FD-12C0A794C0B7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4" name="Ellipse 913">
                <a:extLst>
                  <a:ext uri="{FF2B5EF4-FFF2-40B4-BE49-F238E27FC236}">
                    <a16:creationId xmlns:a16="http://schemas.microsoft.com/office/drawing/2014/main" xmlns="" id="{EBF2CCEE-E66F-577C-F91C-9A5A96566196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5" name="Ellipse 914">
                <a:extLst>
                  <a:ext uri="{FF2B5EF4-FFF2-40B4-BE49-F238E27FC236}">
                    <a16:creationId xmlns:a16="http://schemas.microsoft.com/office/drawing/2014/main" xmlns="" id="{E0B262F2-D017-F393-7AD5-C6532CD915DA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6" name="Ellipse 915">
                <a:extLst>
                  <a:ext uri="{FF2B5EF4-FFF2-40B4-BE49-F238E27FC236}">
                    <a16:creationId xmlns:a16="http://schemas.microsoft.com/office/drawing/2014/main" xmlns="" id="{05C9C08B-A9B3-410D-13CB-922BF4CAC06A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7" name="Ellipse 916">
                <a:extLst>
                  <a:ext uri="{FF2B5EF4-FFF2-40B4-BE49-F238E27FC236}">
                    <a16:creationId xmlns:a16="http://schemas.microsoft.com/office/drawing/2014/main" xmlns="" id="{C069ED49-2733-D5C5-F228-66A8FDB2C8BE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8" name="Ellipse 917">
                <a:extLst>
                  <a:ext uri="{FF2B5EF4-FFF2-40B4-BE49-F238E27FC236}">
                    <a16:creationId xmlns:a16="http://schemas.microsoft.com/office/drawing/2014/main" xmlns="" id="{854C1258-C489-FEC1-252E-872CBBD1A4C9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93" name="Groupe 892">
              <a:extLst>
                <a:ext uri="{FF2B5EF4-FFF2-40B4-BE49-F238E27FC236}">
                  <a16:creationId xmlns:a16="http://schemas.microsoft.com/office/drawing/2014/main" xmlns="" id="{A65EA515-F6F3-BFF1-2611-04D1F78C0F4E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903" name="Ellipse 902">
                <a:extLst>
                  <a:ext uri="{FF2B5EF4-FFF2-40B4-BE49-F238E27FC236}">
                    <a16:creationId xmlns:a16="http://schemas.microsoft.com/office/drawing/2014/main" xmlns="" id="{0A9FCFA0-4589-12F5-C68E-92AC5D9EF35F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4" name="Ellipse 903">
                <a:extLst>
                  <a:ext uri="{FF2B5EF4-FFF2-40B4-BE49-F238E27FC236}">
                    <a16:creationId xmlns:a16="http://schemas.microsoft.com/office/drawing/2014/main" xmlns="" id="{1456BF4B-D9C7-A227-50E6-4431A52C05E4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5" name="Ellipse 904">
                <a:extLst>
                  <a:ext uri="{FF2B5EF4-FFF2-40B4-BE49-F238E27FC236}">
                    <a16:creationId xmlns:a16="http://schemas.microsoft.com/office/drawing/2014/main" xmlns="" id="{DF17409B-B618-E89F-976D-3FC6C1817FFB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6" name="Ellipse 905">
                <a:extLst>
                  <a:ext uri="{FF2B5EF4-FFF2-40B4-BE49-F238E27FC236}">
                    <a16:creationId xmlns:a16="http://schemas.microsoft.com/office/drawing/2014/main" xmlns="" id="{AABD5B4C-1A63-003A-7887-FD04997A6248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7" name="Ellipse 906">
                <a:extLst>
                  <a:ext uri="{FF2B5EF4-FFF2-40B4-BE49-F238E27FC236}">
                    <a16:creationId xmlns:a16="http://schemas.microsoft.com/office/drawing/2014/main" xmlns="" id="{0506636B-0376-0ACC-95CD-20CCED299D30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8" name="Ellipse 907">
                <a:extLst>
                  <a:ext uri="{FF2B5EF4-FFF2-40B4-BE49-F238E27FC236}">
                    <a16:creationId xmlns:a16="http://schemas.microsoft.com/office/drawing/2014/main" xmlns="" id="{5AE1E2C4-20FF-5022-624C-220675D46DFC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9" name="Ellipse 908">
                <a:extLst>
                  <a:ext uri="{FF2B5EF4-FFF2-40B4-BE49-F238E27FC236}">
                    <a16:creationId xmlns:a16="http://schemas.microsoft.com/office/drawing/2014/main" xmlns="" id="{AF9B5F58-EC3A-D496-4CB4-B282EC6B5F6C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10" name="Ellipse 909">
                <a:extLst>
                  <a:ext uri="{FF2B5EF4-FFF2-40B4-BE49-F238E27FC236}">
                    <a16:creationId xmlns:a16="http://schemas.microsoft.com/office/drawing/2014/main" xmlns="" id="{8F6CC19C-F337-29A2-6382-1AACC7B01636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94" name="Groupe 893">
              <a:extLst>
                <a:ext uri="{FF2B5EF4-FFF2-40B4-BE49-F238E27FC236}">
                  <a16:creationId xmlns:a16="http://schemas.microsoft.com/office/drawing/2014/main" xmlns="" id="{A13ED30B-D0FD-D9E1-DAD3-B1C96ADDEE4A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895" name="Ellipse 894">
                <a:extLst>
                  <a:ext uri="{FF2B5EF4-FFF2-40B4-BE49-F238E27FC236}">
                    <a16:creationId xmlns:a16="http://schemas.microsoft.com/office/drawing/2014/main" xmlns="" id="{15368787-562D-AD16-CAF6-2139A2374C75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6" name="Ellipse 895">
                <a:extLst>
                  <a:ext uri="{FF2B5EF4-FFF2-40B4-BE49-F238E27FC236}">
                    <a16:creationId xmlns:a16="http://schemas.microsoft.com/office/drawing/2014/main" xmlns="" id="{BC07F0EB-C3A9-3325-9A7F-F9F8AE021EA3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7" name="Ellipse 896">
                <a:extLst>
                  <a:ext uri="{FF2B5EF4-FFF2-40B4-BE49-F238E27FC236}">
                    <a16:creationId xmlns:a16="http://schemas.microsoft.com/office/drawing/2014/main" xmlns="" id="{0D20F1B3-EA5B-2710-03A7-72F749D9083E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8" name="Ellipse 897">
                <a:extLst>
                  <a:ext uri="{FF2B5EF4-FFF2-40B4-BE49-F238E27FC236}">
                    <a16:creationId xmlns:a16="http://schemas.microsoft.com/office/drawing/2014/main" xmlns="" id="{57BE7902-B422-7D37-75D5-4DC73893DBB7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99" name="Ellipse 898">
                <a:extLst>
                  <a:ext uri="{FF2B5EF4-FFF2-40B4-BE49-F238E27FC236}">
                    <a16:creationId xmlns:a16="http://schemas.microsoft.com/office/drawing/2014/main" xmlns="" id="{947B82D6-3ED0-F7BE-D33D-4D3313B3F9F4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0" name="Ellipse 899">
                <a:extLst>
                  <a:ext uri="{FF2B5EF4-FFF2-40B4-BE49-F238E27FC236}">
                    <a16:creationId xmlns:a16="http://schemas.microsoft.com/office/drawing/2014/main" xmlns="" id="{1C4AE0EA-594F-0C8C-4405-88EC2F3F265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1" name="Ellipse 900">
                <a:extLst>
                  <a:ext uri="{FF2B5EF4-FFF2-40B4-BE49-F238E27FC236}">
                    <a16:creationId xmlns:a16="http://schemas.microsoft.com/office/drawing/2014/main" xmlns="" id="{C134424A-F7E9-D064-ACD7-87D74A2D8725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02" name="Ellipse 901">
                <a:extLst>
                  <a:ext uri="{FF2B5EF4-FFF2-40B4-BE49-F238E27FC236}">
                    <a16:creationId xmlns:a16="http://schemas.microsoft.com/office/drawing/2014/main" xmlns="" id="{B65D2170-B134-B3E8-F050-43A9219FCD4D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935" name="Groupe 934">
            <a:extLst>
              <a:ext uri="{FF2B5EF4-FFF2-40B4-BE49-F238E27FC236}">
                <a16:creationId xmlns:a16="http://schemas.microsoft.com/office/drawing/2014/main" xmlns="" id="{54D00456-0A55-D9FE-6051-84D70FB56EE9}"/>
              </a:ext>
            </a:extLst>
          </p:cNvPr>
          <p:cNvGrpSpPr/>
          <p:nvPr/>
        </p:nvGrpSpPr>
        <p:grpSpPr>
          <a:xfrm>
            <a:off x="7153684" y="1218230"/>
            <a:ext cx="1846093" cy="459794"/>
            <a:chOff x="7001284" y="1065830"/>
            <a:chExt cx="1846093" cy="459794"/>
          </a:xfrm>
        </p:grpSpPr>
        <p:grpSp>
          <p:nvGrpSpPr>
            <p:cNvPr id="936" name="Groupe 935">
              <a:extLst>
                <a:ext uri="{FF2B5EF4-FFF2-40B4-BE49-F238E27FC236}">
                  <a16:creationId xmlns:a16="http://schemas.microsoft.com/office/drawing/2014/main" xmlns="" id="{1B5E1425-8A9A-4A6F-D122-0A3AE7854271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973" name="Ellipse 972">
                <a:extLst>
                  <a:ext uri="{FF2B5EF4-FFF2-40B4-BE49-F238E27FC236}">
                    <a16:creationId xmlns:a16="http://schemas.microsoft.com/office/drawing/2014/main" xmlns="" id="{CE87A390-18B6-8E02-9FA0-BFEE2ED07C1A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4" name="Ellipse 973">
                <a:extLst>
                  <a:ext uri="{FF2B5EF4-FFF2-40B4-BE49-F238E27FC236}">
                    <a16:creationId xmlns:a16="http://schemas.microsoft.com/office/drawing/2014/main" xmlns="" id="{75717F75-37EE-B37A-D0C3-7F76BADF51B3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5" name="Ellipse 974">
                <a:extLst>
                  <a:ext uri="{FF2B5EF4-FFF2-40B4-BE49-F238E27FC236}">
                    <a16:creationId xmlns:a16="http://schemas.microsoft.com/office/drawing/2014/main" xmlns="" id="{3FE7BDFA-1AE9-AA5B-13DB-CF5574F300BD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6" name="Ellipse 975">
                <a:extLst>
                  <a:ext uri="{FF2B5EF4-FFF2-40B4-BE49-F238E27FC236}">
                    <a16:creationId xmlns:a16="http://schemas.microsoft.com/office/drawing/2014/main" xmlns="" id="{9301FC56-BF90-F118-EA5E-42E2273ADD86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7" name="Ellipse 976">
                <a:extLst>
                  <a:ext uri="{FF2B5EF4-FFF2-40B4-BE49-F238E27FC236}">
                    <a16:creationId xmlns:a16="http://schemas.microsoft.com/office/drawing/2014/main" xmlns="" id="{21A75483-36D0-F26B-A749-11118A75EBBD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8" name="Ellipse 977">
                <a:extLst>
                  <a:ext uri="{FF2B5EF4-FFF2-40B4-BE49-F238E27FC236}">
                    <a16:creationId xmlns:a16="http://schemas.microsoft.com/office/drawing/2014/main" xmlns="" id="{CFEC2165-2C86-1A0B-9EAF-1F178380861F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9" name="Ellipse 978">
                <a:extLst>
                  <a:ext uri="{FF2B5EF4-FFF2-40B4-BE49-F238E27FC236}">
                    <a16:creationId xmlns:a16="http://schemas.microsoft.com/office/drawing/2014/main" xmlns="" id="{DF26AC6D-9E1D-6DA6-1A77-31641EA7729C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0" name="Ellipse 979">
                <a:extLst>
                  <a:ext uri="{FF2B5EF4-FFF2-40B4-BE49-F238E27FC236}">
                    <a16:creationId xmlns:a16="http://schemas.microsoft.com/office/drawing/2014/main" xmlns="" id="{63205F7A-4CDF-6534-7D5B-5BAA79438C6D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37" name="Groupe 936">
              <a:extLst>
                <a:ext uri="{FF2B5EF4-FFF2-40B4-BE49-F238E27FC236}">
                  <a16:creationId xmlns:a16="http://schemas.microsoft.com/office/drawing/2014/main" xmlns="" id="{364B6E33-7159-FF2A-B378-64593C410637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965" name="Ellipse 964">
                <a:extLst>
                  <a:ext uri="{FF2B5EF4-FFF2-40B4-BE49-F238E27FC236}">
                    <a16:creationId xmlns:a16="http://schemas.microsoft.com/office/drawing/2014/main" xmlns="" id="{EF63A4BC-BB1A-E3EB-BE6C-C1E3324AC3F9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6" name="Ellipse 965">
                <a:extLst>
                  <a:ext uri="{FF2B5EF4-FFF2-40B4-BE49-F238E27FC236}">
                    <a16:creationId xmlns:a16="http://schemas.microsoft.com/office/drawing/2014/main" xmlns="" id="{4ADD9701-BDFF-4415-B133-49BD8F0EEC82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7" name="Ellipse 966">
                <a:extLst>
                  <a:ext uri="{FF2B5EF4-FFF2-40B4-BE49-F238E27FC236}">
                    <a16:creationId xmlns:a16="http://schemas.microsoft.com/office/drawing/2014/main" xmlns="" id="{321658D5-07B1-EBF2-8155-5555D6DFA389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8" name="Ellipse 967">
                <a:extLst>
                  <a:ext uri="{FF2B5EF4-FFF2-40B4-BE49-F238E27FC236}">
                    <a16:creationId xmlns:a16="http://schemas.microsoft.com/office/drawing/2014/main" xmlns="" id="{CE781CED-A329-D11D-6869-328277FB1B64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9" name="Ellipse 968">
                <a:extLst>
                  <a:ext uri="{FF2B5EF4-FFF2-40B4-BE49-F238E27FC236}">
                    <a16:creationId xmlns:a16="http://schemas.microsoft.com/office/drawing/2014/main" xmlns="" id="{298EC68E-415D-7015-0B7F-4E2F08DD8C17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0" name="Ellipse 969">
                <a:extLst>
                  <a:ext uri="{FF2B5EF4-FFF2-40B4-BE49-F238E27FC236}">
                    <a16:creationId xmlns:a16="http://schemas.microsoft.com/office/drawing/2014/main" xmlns="" id="{154225D7-EDF7-42C1-D38A-3879CBCF6771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1" name="Ellipse 970">
                <a:extLst>
                  <a:ext uri="{FF2B5EF4-FFF2-40B4-BE49-F238E27FC236}">
                    <a16:creationId xmlns:a16="http://schemas.microsoft.com/office/drawing/2014/main" xmlns="" id="{20DE448C-F4DC-C57D-AAEE-F913537B7ABA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72" name="Ellipse 971">
                <a:extLst>
                  <a:ext uri="{FF2B5EF4-FFF2-40B4-BE49-F238E27FC236}">
                    <a16:creationId xmlns:a16="http://schemas.microsoft.com/office/drawing/2014/main" xmlns="" id="{7C7D55E9-EE3D-F925-F597-053B982223C5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38" name="Groupe 937">
              <a:extLst>
                <a:ext uri="{FF2B5EF4-FFF2-40B4-BE49-F238E27FC236}">
                  <a16:creationId xmlns:a16="http://schemas.microsoft.com/office/drawing/2014/main" xmlns="" id="{03B043D4-ACAE-FA88-9E6D-197B9F22535E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957" name="Ellipse 956">
                <a:extLst>
                  <a:ext uri="{FF2B5EF4-FFF2-40B4-BE49-F238E27FC236}">
                    <a16:creationId xmlns:a16="http://schemas.microsoft.com/office/drawing/2014/main" xmlns="" id="{A9A59C11-42E5-3035-C41B-7E4329076F2B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8" name="Ellipse 957">
                <a:extLst>
                  <a:ext uri="{FF2B5EF4-FFF2-40B4-BE49-F238E27FC236}">
                    <a16:creationId xmlns:a16="http://schemas.microsoft.com/office/drawing/2014/main" xmlns="" id="{6945D5BD-3E4E-52A3-7DF6-C15A51DB80DD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9" name="Ellipse 958">
                <a:extLst>
                  <a:ext uri="{FF2B5EF4-FFF2-40B4-BE49-F238E27FC236}">
                    <a16:creationId xmlns:a16="http://schemas.microsoft.com/office/drawing/2014/main" xmlns="" id="{6AF6C187-ABEA-30FD-74ED-5F3594DC2076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0" name="Ellipse 959">
                <a:extLst>
                  <a:ext uri="{FF2B5EF4-FFF2-40B4-BE49-F238E27FC236}">
                    <a16:creationId xmlns:a16="http://schemas.microsoft.com/office/drawing/2014/main" xmlns="" id="{8792E439-0F57-ED65-38E6-6FC75CF05E7E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1" name="Ellipse 960">
                <a:extLst>
                  <a:ext uri="{FF2B5EF4-FFF2-40B4-BE49-F238E27FC236}">
                    <a16:creationId xmlns:a16="http://schemas.microsoft.com/office/drawing/2014/main" xmlns="" id="{FB5C5341-E1EB-FE37-D308-22F643E19536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2" name="Ellipse 961">
                <a:extLst>
                  <a:ext uri="{FF2B5EF4-FFF2-40B4-BE49-F238E27FC236}">
                    <a16:creationId xmlns:a16="http://schemas.microsoft.com/office/drawing/2014/main" xmlns="" id="{FFEDD173-C1FA-BBA9-D217-03DEA350163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3" name="Ellipse 962">
                <a:extLst>
                  <a:ext uri="{FF2B5EF4-FFF2-40B4-BE49-F238E27FC236}">
                    <a16:creationId xmlns:a16="http://schemas.microsoft.com/office/drawing/2014/main" xmlns="" id="{D2DE9C9F-0831-65BC-5C5E-AF97EC438F12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64" name="Ellipse 963">
                <a:extLst>
                  <a:ext uri="{FF2B5EF4-FFF2-40B4-BE49-F238E27FC236}">
                    <a16:creationId xmlns:a16="http://schemas.microsoft.com/office/drawing/2014/main" xmlns="" id="{DAC68C80-D66C-059F-EE81-D99B458B36A4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39" name="Groupe 938">
              <a:extLst>
                <a:ext uri="{FF2B5EF4-FFF2-40B4-BE49-F238E27FC236}">
                  <a16:creationId xmlns:a16="http://schemas.microsoft.com/office/drawing/2014/main" xmlns="" id="{2D722410-6FA0-5692-F515-D6D8C3A927BF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949" name="Ellipse 948">
                <a:extLst>
                  <a:ext uri="{FF2B5EF4-FFF2-40B4-BE49-F238E27FC236}">
                    <a16:creationId xmlns:a16="http://schemas.microsoft.com/office/drawing/2014/main" xmlns="" id="{10E27165-8818-9467-1EF9-A51EA45BAA1F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0" name="Ellipse 949">
                <a:extLst>
                  <a:ext uri="{FF2B5EF4-FFF2-40B4-BE49-F238E27FC236}">
                    <a16:creationId xmlns:a16="http://schemas.microsoft.com/office/drawing/2014/main" xmlns="" id="{A8756AB8-ADD7-8E05-7185-0B87DF10101C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1" name="Ellipse 950">
                <a:extLst>
                  <a:ext uri="{FF2B5EF4-FFF2-40B4-BE49-F238E27FC236}">
                    <a16:creationId xmlns:a16="http://schemas.microsoft.com/office/drawing/2014/main" xmlns="" id="{D7D8EE7B-1770-78BF-1BC3-1C98D699E82F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2" name="Ellipse 951">
                <a:extLst>
                  <a:ext uri="{FF2B5EF4-FFF2-40B4-BE49-F238E27FC236}">
                    <a16:creationId xmlns:a16="http://schemas.microsoft.com/office/drawing/2014/main" xmlns="" id="{8C758110-3F1E-858B-FCCB-CC71D5FA9562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3" name="Ellipse 952">
                <a:extLst>
                  <a:ext uri="{FF2B5EF4-FFF2-40B4-BE49-F238E27FC236}">
                    <a16:creationId xmlns:a16="http://schemas.microsoft.com/office/drawing/2014/main" xmlns="" id="{F3892A26-7DCD-E346-1DAF-59137BA2BEC5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4" name="Ellipse 953">
                <a:extLst>
                  <a:ext uri="{FF2B5EF4-FFF2-40B4-BE49-F238E27FC236}">
                    <a16:creationId xmlns:a16="http://schemas.microsoft.com/office/drawing/2014/main" xmlns="" id="{F6321C44-262A-95A1-8E9F-8441B69CDD1A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5" name="Ellipse 954">
                <a:extLst>
                  <a:ext uri="{FF2B5EF4-FFF2-40B4-BE49-F238E27FC236}">
                    <a16:creationId xmlns:a16="http://schemas.microsoft.com/office/drawing/2014/main" xmlns="" id="{1D4AB572-BC1F-B128-A04B-D32E3FE3F25D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56" name="Ellipse 955">
                <a:extLst>
                  <a:ext uri="{FF2B5EF4-FFF2-40B4-BE49-F238E27FC236}">
                    <a16:creationId xmlns:a16="http://schemas.microsoft.com/office/drawing/2014/main" xmlns="" id="{FC34F88C-297A-D48B-60AB-1D5837669B33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40" name="Groupe 939">
              <a:extLst>
                <a:ext uri="{FF2B5EF4-FFF2-40B4-BE49-F238E27FC236}">
                  <a16:creationId xmlns:a16="http://schemas.microsoft.com/office/drawing/2014/main" xmlns="" id="{D0B3B834-5A02-F239-27E4-7409D57C26E1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941" name="Ellipse 940">
                <a:extLst>
                  <a:ext uri="{FF2B5EF4-FFF2-40B4-BE49-F238E27FC236}">
                    <a16:creationId xmlns:a16="http://schemas.microsoft.com/office/drawing/2014/main" xmlns="" id="{70B344FA-BB85-E5D1-D73D-09954C04E25B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2" name="Ellipse 941">
                <a:extLst>
                  <a:ext uri="{FF2B5EF4-FFF2-40B4-BE49-F238E27FC236}">
                    <a16:creationId xmlns:a16="http://schemas.microsoft.com/office/drawing/2014/main" xmlns="" id="{D035DB7D-FDCE-52B3-74BD-55E7B40FD268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3" name="Ellipse 942">
                <a:extLst>
                  <a:ext uri="{FF2B5EF4-FFF2-40B4-BE49-F238E27FC236}">
                    <a16:creationId xmlns:a16="http://schemas.microsoft.com/office/drawing/2014/main" xmlns="" id="{E39BD990-C33F-327E-0E5F-915A53B18A65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4" name="Ellipse 943">
                <a:extLst>
                  <a:ext uri="{FF2B5EF4-FFF2-40B4-BE49-F238E27FC236}">
                    <a16:creationId xmlns:a16="http://schemas.microsoft.com/office/drawing/2014/main" xmlns="" id="{E0473E38-A434-5A65-B84A-4D4C2EF2CDC2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5" name="Ellipse 944">
                <a:extLst>
                  <a:ext uri="{FF2B5EF4-FFF2-40B4-BE49-F238E27FC236}">
                    <a16:creationId xmlns:a16="http://schemas.microsoft.com/office/drawing/2014/main" xmlns="" id="{0129FF49-F074-5C5F-B282-5AEF56AD1878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6" name="Ellipse 945">
                <a:extLst>
                  <a:ext uri="{FF2B5EF4-FFF2-40B4-BE49-F238E27FC236}">
                    <a16:creationId xmlns:a16="http://schemas.microsoft.com/office/drawing/2014/main" xmlns="" id="{AFA790E9-E7D4-202F-BEE3-C05B1EE74E67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7" name="Ellipse 946">
                <a:extLst>
                  <a:ext uri="{FF2B5EF4-FFF2-40B4-BE49-F238E27FC236}">
                    <a16:creationId xmlns:a16="http://schemas.microsoft.com/office/drawing/2014/main" xmlns="" id="{81070182-B413-BE77-F1E4-1EFF4DB81FAC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48" name="Ellipse 947">
                <a:extLst>
                  <a:ext uri="{FF2B5EF4-FFF2-40B4-BE49-F238E27FC236}">
                    <a16:creationId xmlns:a16="http://schemas.microsoft.com/office/drawing/2014/main" xmlns="" id="{32C9AC42-13F8-A230-97F8-E5332BE8BF9A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981" name="Groupe 980">
            <a:extLst>
              <a:ext uri="{FF2B5EF4-FFF2-40B4-BE49-F238E27FC236}">
                <a16:creationId xmlns:a16="http://schemas.microsoft.com/office/drawing/2014/main" xmlns="" id="{7B2B59AC-556E-5F8C-5F9C-BF4C760A5ABD}"/>
              </a:ext>
            </a:extLst>
          </p:cNvPr>
          <p:cNvGrpSpPr/>
          <p:nvPr/>
        </p:nvGrpSpPr>
        <p:grpSpPr>
          <a:xfrm>
            <a:off x="7824661" y="1426549"/>
            <a:ext cx="1846093" cy="459794"/>
            <a:chOff x="7001284" y="1065830"/>
            <a:chExt cx="1846093" cy="459794"/>
          </a:xfrm>
        </p:grpSpPr>
        <p:grpSp>
          <p:nvGrpSpPr>
            <p:cNvPr id="982" name="Groupe 981">
              <a:extLst>
                <a:ext uri="{FF2B5EF4-FFF2-40B4-BE49-F238E27FC236}">
                  <a16:creationId xmlns:a16="http://schemas.microsoft.com/office/drawing/2014/main" xmlns="" id="{6CB9B36C-E97F-0684-19DC-2F098DECEA16}"/>
                </a:ext>
              </a:extLst>
            </p:cNvPr>
            <p:cNvGrpSpPr/>
            <p:nvPr/>
          </p:nvGrpSpPr>
          <p:grpSpPr>
            <a:xfrm>
              <a:off x="7131318" y="1120258"/>
              <a:ext cx="596012" cy="351181"/>
              <a:chOff x="7358745" y="1839685"/>
              <a:chExt cx="1197428" cy="609685"/>
            </a:xfrm>
          </p:grpSpPr>
          <p:sp>
            <p:nvSpPr>
              <p:cNvPr id="1019" name="Ellipse 1018">
                <a:extLst>
                  <a:ext uri="{FF2B5EF4-FFF2-40B4-BE49-F238E27FC236}">
                    <a16:creationId xmlns:a16="http://schemas.microsoft.com/office/drawing/2014/main" xmlns="" id="{5DF91533-A6EE-C5CF-9551-4ECB38C51986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0" name="Ellipse 1019">
                <a:extLst>
                  <a:ext uri="{FF2B5EF4-FFF2-40B4-BE49-F238E27FC236}">
                    <a16:creationId xmlns:a16="http://schemas.microsoft.com/office/drawing/2014/main" xmlns="" id="{0349A75E-2D98-E68E-B5BF-1E87D3EAC1CB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1" name="Ellipse 1020">
                <a:extLst>
                  <a:ext uri="{FF2B5EF4-FFF2-40B4-BE49-F238E27FC236}">
                    <a16:creationId xmlns:a16="http://schemas.microsoft.com/office/drawing/2014/main" xmlns="" id="{7393D63B-BD16-463C-07F6-F934822E273D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2" name="Ellipse 1021">
                <a:extLst>
                  <a:ext uri="{FF2B5EF4-FFF2-40B4-BE49-F238E27FC236}">
                    <a16:creationId xmlns:a16="http://schemas.microsoft.com/office/drawing/2014/main" xmlns="" id="{1A8233BF-40AE-512F-278B-D52B08DDCF17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3" name="Ellipse 1022">
                <a:extLst>
                  <a:ext uri="{FF2B5EF4-FFF2-40B4-BE49-F238E27FC236}">
                    <a16:creationId xmlns:a16="http://schemas.microsoft.com/office/drawing/2014/main" xmlns="" id="{53440DE9-2B16-8C4E-CFBB-0AA5B02F9C98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4" name="Ellipse 1023">
                <a:extLst>
                  <a:ext uri="{FF2B5EF4-FFF2-40B4-BE49-F238E27FC236}">
                    <a16:creationId xmlns:a16="http://schemas.microsoft.com/office/drawing/2014/main" xmlns="" id="{D9C40BE5-8914-5641-8960-4396A332DB11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5" name="Ellipse 1024">
                <a:extLst>
                  <a:ext uri="{FF2B5EF4-FFF2-40B4-BE49-F238E27FC236}">
                    <a16:creationId xmlns:a16="http://schemas.microsoft.com/office/drawing/2014/main" xmlns="" id="{BC3AADDA-C263-76E1-542B-20E169365EB0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26" name="Ellipse 1025">
                <a:extLst>
                  <a:ext uri="{FF2B5EF4-FFF2-40B4-BE49-F238E27FC236}">
                    <a16:creationId xmlns:a16="http://schemas.microsoft.com/office/drawing/2014/main" xmlns="" id="{C09D861E-C840-904C-B2FA-37A6F3CB7922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83" name="Groupe 982">
              <a:extLst>
                <a:ext uri="{FF2B5EF4-FFF2-40B4-BE49-F238E27FC236}">
                  <a16:creationId xmlns:a16="http://schemas.microsoft.com/office/drawing/2014/main" xmlns="" id="{79B2DCED-3BB9-E3B4-0856-28116761CBBB}"/>
                </a:ext>
              </a:extLst>
            </p:cNvPr>
            <p:cNvGrpSpPr/>
            <p:nvPr/>
          </p:nvGrpSpPr>
          <p:grpSpPr>
            <a:xfrm>
              <a:off x="7001284" y="1174443"/>
              <a:ext cx="596012" cy="351181"/>
              <a:chOff x="7358745" y="1839685"/>
              <a:chExt cx="1197428" cy="609685"/>
            </a:xfrm>
          </p:grpSpPr>
          <p:sp>
            <p:nvSpPr>
              <p:cNvPr id="1011" name="Ellipse 1010">
                <a:extLst>
                  <a:ext uri="{FF2B5EF4-FFF2-40B4-BE49-F238E27FC236}">
                    <a16:creationId xmlns:a16="http://schemas.microsoft.com/office/drawing/2014/main" xmlns="" id="{36BAF61E-8CD4-8C08-B3C0-E458534384B9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2" name="Ellipse 1011">
                <a:extLst>
                  <a:ext uri="{FF2B5EF4-FFF2-40B4-BE49-F238E27FC236}">
                    <a16:creationId xmlns:a16="http://schemas.microsoft.com/office/drawing/2014/main" xmlns="" id="{AA2C15B2-94FD-326A-91D4-7F72250A7B26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3" name="Ellipse 1012">
                <a:extLst>
                  <a:ext uri="{FF2B5EF4-FFF2-40B4-BE49-F238E27FC236}">
                    <a16:creationId xmlns:a16="http://schemas.microsoft.com/office/drawing/2014/main" xmlns="" id="{4DD823B1-B2C2-0AE8-BFEC-CB3212282DAF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4" name="Ellipse 1013">
                <a:extLst>
                  <a:ext uri="{FF2B5EF4-FFF2-40B4-BE49-F238E27FC236}">
                    <a16:creationId xmlns:a16="http://schemas.microsoft.com/office/drawing/2014/main" xmlns="" id="{51EF4022-0591-E957-1064-8861C468D606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5" name="Ellipse 1014">
                <a:extLst>
                  <a:ext uri="{FF2B5EF4-FFF2-40B4-BE49-F238E27FC236}">
                    <a16:creationId xmlns:a16="http://schemas.microsoft.com/office/drawing/2014/main" xmlns="" id="{EDD869AE-0619-6F87-D4E1-CBA2DA7FCF3C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6" name="Ellipse 1015">
                <a:extLst>
                  <a:ext uri="{FF2B5EF4-FFF2-40B4-BE49-F238E27FC236}">
                    <a16:creationId xmlns:a16="http://schemas.microsoft.com/office/drawing/2014/main" xmlns="" id="{B7C9082C-59D2-340C-9B17-8E3CB804A16A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7" name="Ellipse 1016">
                <a:extLst>
                  <a:ext uri="{FF2B5EF4-FFF2-40B4-BE49-F238E27FC236}">
                    <a16:creationId xmlns:a16="http://schemas.microsoft.com/office/drawing/2014/main" xmlns="" id="{60CF33FF-A2DE-25AD-2946-254B0333F444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8" name="Ellipse 1017">
                <a:extLst>
                  <a:ext uri="{FF2B5EF4-FFF2-40B4-BE49-F238E27FC236}">
                    <a16:creationId xmlns:a16="http://schemas.microsoft.com/office/drawing/2014/main" xmlns="" id="{58EC90AF-1CF3-031E-2AA3-57E9CF10899C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84" name="Groupe 983">
              <a:extLst>
                <a:ext uri="{FF2B5EF4-FFF2-40B4-BE49-F238E27FC236}">
                  <a16:creationId xmlns:a16="http://schemas.microsoft.com/office/drawing/2014/main" xmlns="" id="{AE27292A-21FC-07D1-926D-63E622346711}"/>
                </a:ext>
              </a:extLst>
            </p:cNvPr>
            <p:cNvGrpSpPr/>
            <p:nvPr/>
          </p:nvGrpSpPr>
          <p:grpSpPr>
            <a:xfrm>
              <a:off x="7687558" y="1099653"/>
              <a:ext cx="596012" cy="351181"/>
              <a:chOff x="7358745" y="1839685"/>
              <a:chExt cx="1197428" cy="609685"/>
            </a:xfrm>
          </p:grpSpPr>
          <p:sp>
            <p:nvSpPr>
              <p:cNvPr id="1003" name="Ellipse 1002">
                <a:extLst>
                  <a:ext uri="{FF2B5EF4-FFF2-40B4-BE49-F238E27FC236}">
                    <a16:creationId xmlns:a16="http://schemas.microsoft.com/office/drawing/2014/main" xmlns="" id="{D75D25AB-E171-4A1A-A9D8-F4F458E02C91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4" name="Ellipse 1003">
                <a:extLst>
                  <a:ext uri="{FF2B5EF4-FFF2-40B4-BE49-F238E27FC236}">
                    <a16:creationId xmlns:a16="http://schemas.microsoft.com/office/drawing/2014/main" xmlns="" id="{FA1C1574-FE98-769B-18E8-AC3152032E01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5" name="Ellipse 1004">
                <a:extLst>
                  <a:ext uri="{FF2B5EF4-FFF2-40B4-BE49-F238E27FC236}">
                    <a16:creationId xmlns:a16="http://schemas.microsoft.com/office/drawing/2014/main" xmlns="" id="{09B821E4-7FFC-A03C-32F6-65713EAB74ED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6" name="Ellipse 1005">
                <a:extLst>
                  <a:ext uri="{FF2B5EF4-FFF2-40B4-BE49-F238E27FC236}">
                    <a16:creationId xmlns:a16="http://schemas.microsoft.com/office/drawing/2014/main" xmlns="" id="{0A1612CE-0D4B-4DB2-92F6-EF5C1FE59D2E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7" name="Ellipse 1006">
                <a:extLst>
                  <a:ext uri="{FF2B5EF4-FFF2-40B4-BE49-F238E27FC236}">
                    <a16:creationId xmlns:a16="http://schemas.microsoft.com/office/drawing/2014/main" xmlns="" id="{E4B04ACF-02B0-E1FA-5432-EDD5223DF095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8" name="Ellipse 1007">
                <a:extLst>
                  <a:ext uri="{FF2B5EF4-FFF2-40B4-BE49-F238E27FC236}">
                    <a16:creationId xmlns:a16="http://schemas.microsoft.com/office/drawing/2014/main" xmlns="" id="{A2C42D2A-C2A8-E7ED-5E83-DC8755C27B29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9" name="Ellipse 1008">
                <a:extLst>
                  <a:ext uri="{FF2B5EF4-FFF2-40B4-BE49-F238E27FC236}">
                    <a16:creationId xmlns:a16="http://schemas.microsoft.com/office/drawing/2014/main" xmlns="" id="{5344F318-E436-606D-DCB2-9B084DC41C12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10" name="Ellipse 1009">
                <a:extLst>
                  <a:ext uri="{FF2B5EF4-FFF2-40B4-BE49-F238E27FC236}">
                    <a16:creationId xmlns:a16="http://schemas.microsoft.com/office/drawing/2014/main" xmlns="" id="{C4834C65-9DA4-3268-5D34-2C54DF8EE49E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85" name="Groupe 984">
              <a:extLst>
                <a:ext uri="{FF2B5EF4-FFF2-40B4-BE49-F238E27FC236}">
                  <a16:creationId xmlns:a16="http://schemas.microsoft.com/office/drawing/2014/main" xmlns="" id="{1A78215C-1FEA-3062-7C0C-A7EF7484D860}"/>
                </a:ext>
              </a:extLst>
            </p:cNvPr>
            <p:cNvGrpSpPr/>
            <p:nvPr/>
          </p:nvGrpSpPr>
          <p:grpSpPr>
            <a:xfrm>
              <a:off x="7632060" y="1065830"/>
              <a:ext cx="596012" cy="351181"/>
              <a:chOff x="7358745" y="1839685"/>
              <a:chExt cx="1197428" cy="609685"/>
            </a:xfrm>
          </p:grpSpPr>
          <p:sp>
            <p:nvSpPr>
              <p:cNvPr id="995" name="Ellipse 994">
                <a:extLst>
                  <a:ext uri="{FF2B5EF4-FFF2-40B4-BE49-F238E27FC236}">
                    <a16:creationId xmlns:a16="http://schemas.microsoft.com/office/drawing/2014/main" xmlns="" id="{9510BA34-7AEA-808C-94D2-C601632AA971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6" name="Ellipse 995">
                <a:extLst>
                  <a:ext uri="{FF2B5EF4-FFF2-40B4-BE49-F238E27FC236}">
                    <a16:creationId xmlns:a16="http://schemas.microsoft.com/office/drawing/2014/main" xmlns="" id="{D84BFFBA-868B-014E-9F88-18879C982874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7" name="Ellipse 996">
                <a:extLst>
                  <a:ext uri="{FF2B5EF4-FFF2-40B4-BE49-F238E27FC236}">
                    <a16:creationId xmlns:a16="http://schemas.microsoft.com/office/drawing/2014/main" xmlns="" id="{0799E42B-05B1-7673-CFE6-9D20BC233FE0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8" name="Ellipse 997">
                <a:extLst>
                  <a:ext uri="{FF2B5EF4-FFF2-40B4-BE49-F238E27FC236}">
                    <a16:creationId xmlns:a16="http://schemas.microsoft.com/office/drawing/2014/main" xmlns="" id="{BC3FC2B6-1B7B-C6EE-ED68-5EE15708B180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9" name="Ellipse 998">
                <a:extLst>
                  <a:ext uri="{FF2B5EF4-FFF2-40B4-BE49-F238E27FC236}">
                    <a16:creationId xmlns:a16="http://schemas.microsoft.com/office/drawing/2014/main" xmlns="" id="{1F0597E0-4544-2DF8-4B21-CAD75307F1F8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0" name="Ellipse 999">
                <a:extLst>
                  <a:ext uri="{FF2B5EF4-FFF2-40B4-BE49-F238E27FC236}">
                    <a16:creationId xmlns:a16="http://schemas.microsoft.com/office/drawing/2014/main" xmlns="" id="{3B55BF89-2B5F-8E7F-E437-031AFAC215C8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1" name="Ellipse 1000">
                <a:extLst>
                  <a:ext uri="{FF2B5EF4-FFF2-40B4-BE49-F238E27FC236}">
                    <a16:creationId xmlns:a16="http://schemas.microsoft.com/office/drawing/2014/main" xmlns="" id="{C8B231F1-AA0A-5A71-F16B-ABB7437978BD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02" name="Ellipse 1001">
                <a:extLst>
                  <a:ext uri="{FF2B5EF4-FFF2-40B4-BE49-F238E27FC236}">
                    <a16:creationId xmlns:a16="http://schemas.microsoft.com/office/drawing/2014/main" xmlns="" id="{DAFD34E5-5A61-BC0D-D41A-0FA47327A755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86" name="Groupe 985">
              <a:extLst>
                <a:ext uri="{FF2B5EF4-FFF2-40B4-BE49-F238E27FC236}">
                  <a16:creationId xmlns:a16="http://schemas.microsoft.com/office/drawing/2014/main" xmlns="" id="{E4D49EB4-1033-E50A-9095-6FB52ABB3E1A}"/>
                </a:ext>
              </a:extLst>
            </p:cNvPr>
            <p:cNvGrpSpPr/>
            <p:nvPr/>
          </p:nvGrpSpPr>
          <p:grpSpPr>
            <a:xfrm>
              <a:off x="8251365" y="1088183"/>
              <a:ext cx="596012" cy="351181"/>
              <a:chOff x="7358745" y="1839685"/>
              <a:chExt cx="1197428" cy="609685"/>
            </a:xfrm>
          </p:grpSpPr>
          <p:sp>
            <p:nvSpPr>
              <p:cNvPr id="987" name="Ellipse 986">
                <a:extLst>
                  <a:ext uri="{FF2B5EF4-FFF2-40B4-BE49-F238E27FC236}">
                    <a16:creationId xmlns:a16="http://schemas.microsoft.com/office/drawing/2014/main" xmlns="" id="{CE014161-6BCD-A93B-F6AB-F6552049CEB0}"/>
                  </a:ext>
                </a:extLst>
              </p:cNvPr>
              <p:cNvSpPr/>
              <p:nvPr/>
            </p:nvSpPr>
            <p:spPr>
              <a:xfrm>
                <a:off x="8142516" y="18396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8" name="Ellipse 987">
                <a:extLst>
                  <a:ext uri="{FF2B5EF4-FFF2-40B4-BE49-F238E27FC236}">
                    <a16:creationId xmlns:a16="http://schemas.microsoft.com/office/drawing/2014/main" xmlns="" id="{7112314C-80C0-014A-51C7-89633A021CD5}"/>
                  </a:ext>
                </a:extLst>
              </p:cNvPr>
              <p:cNvSpPr/>
              <p:nvPr/>
            </p:nvSpPr>
            <p:spPr>
              <a:xfrm>
                <a:off x="8294916" y="19920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9" name="Ellipse 988">
                <a:extLst>
                  <a:ext uri="{FF2B5EF4-FFF2-40B4-BE49-F238E27FC236}">
                    <a16:creationId xmlns:a16="http://schemas.microsoft.com/office/drawing/2014/main" xmlns="" id="{8EB62060-870E-0FDE-DF6B-C21F640140BC}"/>
                  </a:ext>
                </a:extLst>
              </p:cNvPr>
              <p:cNvSpPr/>
              <p:nvPr/>
            </p:nvSpPr>
            <p:spPr>
              <a:xfrm>
                <a:off x="8447316" y="2144485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0" name="Ellipse 989">
                <a:extLst>
                  <a:ext uri="{FF2B5EF4-FFF2-40B4-BE49-F238E27FC236}">
                    <a16:creationId xmlns:a16="http://schemas.microsoft.com/office/drawing/2014/main" xmlns="" id="{12436B70-004B-B5EC-B2F1-EC8DC85B68EF}"/>
                  </a:ext>
                </a:extLst>
              </p:cNvPr>
              <p:cNvSpPr/>
              <p:nvPr/>
            </p:nvSpPr>
            <p:spPr>
              <a:xfrm>
                <a:off x="7358745" y="20465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1" name="Ellipse 990">
                <a:extLst>
                  <a:ext uri="{FF2B5EF4-FFF2-40B4-BE49-F238E27FC236}">
                    <a16:creationId xmlns:a16="http://schemas.microsoft.com/office/drawing/2014/main" xmlns="" id="{40758D92-0D8E-3548-1DBC-CC9B2CDDF2FD}"/>
                  </a:ext>
                </a:extLst>
              </p:cNvPr>
              <p:cNvSpPr/>
              <p:nvPr/>
            </p:nvSpPr>
            <p:spPr>
              <a:xfrm>
                <a:off x="7511145" y="21989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2" name="Ellipse 991">
                <a:extLst>
                  <a:ext uri="{FF2B5EF4-FFF2-40B4-BE49-F238E27FC236}">
                    <a16:creationId xmlns:a16="http://schemas.microsoft.com/office/drawing/2014/main" xmlns="" id="{9F108D75-1132-76F2-2F1E-4334F6ADB23F}"/>
                  </a:ext>
                </a:extLst>
              </p:cNvPr>
              <p:cNvSpPr/>
              <p:nvPr/>
            </p:nvSpPr>
            <p:spPr>
              <a:xfrm>
                <a:off x="7663545" y="2351314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3" name="Ellipse 992">
                <a:extLst>
                  <a:ext uri="{FF2B5EF4-FFF2-40B4-BE49-F238E27FC236}">
                    <a16:creationId xmlns:a16="http://schemas.microsoft.com/office/drawing/2014/main" xmlns="" id="{D325ABAA-93CC-418D-8212-4C15BF4E521E}"/>
                  </a:ext>
                </a:extLst>
              </p:cNvPr>
              <p:cNvSpPr/>
              <p:nvPr/>
            </p:nvSpPr>
            <p:spPr>
              <a:xfrm>
                <a:off x="8131630" y="21880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94" name="Ellipse 993">
                <a:extLst>
                  <a:ext uri="{FF2B5EF4-FFF2-40B4-BE49-F238E27FC236}">
                    <a16:creationId xmlns:a16="http://schemas.microsoft.com/office/drawing/2014/main" xmlns="" id="{69BB6BB0-5E9E-709F-4742-C9BFDA59DB60}"/>
                  </a:ext>
                </a:extLst>
              </p:cNvPr>
              <p:cNvSpPr/>
              <p:nvPr/>
            </p:nvSpPr>
            <p:spPr>
              <a:xfrm>
                <a:off x="8284030" y="2340427"/>
                <a:ext cx="108857" cy="98056"/>
              </a:xfrm>
              <a:prstGeom prst="ellipse">
                <a:avLst/>
              </a:prstGeom>
              <a:solidFill>
                <a:srgbClr val="E46C47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254207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C40C36-272F-D883-01B7-AA6493488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915"/>
            <a:ext cx="10515600" cy="1325563"/>
          </a:xfrm>
        </p:spPr>
        <p:txBody>
          <a:bodyPr/>
          <a:lstStyle/>
          <a:p>
            <a:pPr algn="ctr"/>
            <a:r>
              <a:rPr lang="fr-FR" dirty="0" err="1">
                <a:solidFill>
                  <a:schemeClr val="bg2"/>
                </a:solidFill>
              </a:rPr>
              <a:t>These</a:t>
            </a:r>
            <a:r>
              <a:rPr lang="fr-FR" dirty="0">
                <a:solidFill>
                  <a:schemeClr val="bg2"/>
                </a:solidFill>
              </a:rPr>
              <a:t> are </a:t>
            </a:r>
            <a:r>
              <a:rPr lang="fr-FR" dirty="0" err="1">
                <a:solidFill>
                  <a:schemeClr val="bg2"/>
                </a:solidFill>
              </a:rPr>
              <a:t>my</a:t>
            </a:r>
            <a:r>
              <a:rPr lang="fr-FR" dirty="0">
                <a:solidFill>
                  <a:schemeClr val="bg2"/>
                </a:solidFill>
              </a:rPr>
              <a:t> Mars(s).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23B108F4-0831-CF6E-7982-940F443AB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10" t="1205" r="1255" b="513"/>
          <a:stretch/>
        </p:blipFill>
        <p:spPr>
          <a:xfrm>
            <a:off x="1062936" y="1650887"/>
            <a:ext cx="4290647" cy="4276578"/>
          </a:xfrm>
          <a:prstGeom prst="ellipse">
            <a:avLst/>
          </a:prstGeom>
        </p:spPr>
      </p:pic>
      <p:pic>
        <p:nvPicPr>
          <p:cNvPr id="4098" name="Picture 2" descr="Mars In An Ice Age Photograph by Nasa/jpl/brown University/science Photo  Library - Pixels">
            <a:extLst>
              <a:ext uri="{FF2B5EF4-FFF2-40B4-BE49-F238E27FC236}">
                <a16:creationId xmlns:a16="http://schemas.microsoft.com/office/drawing/2014/main" xmlns="" id="{BC9B06C2-2A56-10EC-18F1-1B25C94B2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45" t="10508" r="11711" b="11236"/>
          <a:stretch/>
        </p:blipFill>
        <p:spPr bwMode="auto">
          <a:xfrm>
            <a:off x="6567045" y="1650887"/>
            <a:ext cx="4254159" cy="42765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5D22488-5269-C805-D972-ABDD4D6DCFE5}"/>
              </a:ext>
            </a:extLst>
          </p:cNvPr>
          <p:cNvSpPr txBox="1"/>
          <p:nvPr/>
        </p:nvSpPr>
        <p:spPr>
          <a:xfrm>
            <a:off x="7762139" y="6027092"/>
            <a:ext cx="1863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2"/>
                </a:solidFill>
              </a:rPr>
              <a:t>5 </a:t>
            </a:r>
            <a:r>
              <a:rPr lang="fr-FR" sz="2400" dirty="0" err="1">
                <a:solidFill>
                  <a:schemeClr val="bg2"/>
                </a:solidFill>
              </a:rPr>
              <a:t>Myr</a:t>
            </a:r>
            <a:r>
              <a:rPr lang="fr-FR" sz="2400" dirty="0">
                <a:solidFill>
                  <a:schemeClr val="bg2"/>
                </a:solidFill>
              </a:rPr>
              <a:t> </a:t>
            </a:r>
            <a:r>
              <a:rPr lang="fr-FR" sz="2400" dirty="0" err="1">
                <a:solidFill>
                  <a:schemeClr val="bg2"/>
                </a:solidFill>
              </a:rPr>
              <a:t>ago</a:t>
            </a:r>
            <a:r>
              <a:rPr lang="fr-FR" sz="2400" dirty="0">
                <a:solidFill>
                  <a:schemeClr val="bg2"/>
                </a:solidFill>
              </a:rPr>
              <a:t>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D1C7373-92C2-8AB5-F75C-C22437AEC689}"/>
              </a:ext>
            </a:extLst>
          </p:cNvPr>
          <p:cNvSpPr txBox="1"/>
          <p:nvPr/>
        </p:nvSpPr>
        <p:spPr>
          <a:xfrm>
            <a:off x="2276274" y="6027093"/>
            <a:ext cx="1863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bg2"/>
                </a:solidFill>
              </a:rPr>
              <a:t>Today</a:t>
            </a:r>
            <a:endParaRPr lang="fr-FR" sz="2400" dirty="0">
              <a:solidFill>
                <a:schemeClr val="bg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BDEE4BB-7A6E-2DE3-2E95-B82EF7A6B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1204" y="5207113"/>
            <a:ext cx="952500" cy="12446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967622E-5DF0-2FD0-2467-2B7C596A26CC}"/>
              </a:ext>
            </a:extLst>
          </p:cNvPr>
          <p:cNvSpPr txBox="1"/>
          <p:nvPr/>
        </p:nvSpPr>
        <p:spPr>
          <a:xfrm>
            <a:off x="10561320" y="6401682"/>
            <a:ext cx="1584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Calibri" panose="020F0502020204030204" pitchFamily="34" charset="0"/>
              </a:rPr>
              <a:t>Head et al., 2005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7F3A3E7-D6D9-47CD-D875-B07D370BBADA}"/>
              </a:ext>
            </a:extLst>
          </p:cNvPr>
          <p:cNvSpPr txBox="1"/>
          <p:nvPr/>
        </p:nvSpPr>
        <p:spPr>
          <a:xfrm>
            <a:off x="4974450" y="5102745"/>
            <a:ext cx="186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6 mbar CO</a:t>
            </a:r>
            <a:r>
              <a:rPr lang="fr-FR" sz="2000" b="1" baseline="-25000" dirty="0">
                <a:solidFill>
                  <a:schemeClr val="accent5"/>
                </a:solidFill>
              </a:rPr>
              <a:t>2</a:t>
            </a:r>
          </a:p>
          <a:p>
            <a:pPr algn="ctr"/>
            <a:r>
              <a:rPr lang="fr-FR" sz="2000" b="1" dirty="0" err="1">
                <a:solidFill>
                  <a:schemeClr val="accent5"/>
                </a:solidFill>
              </a:rPr>
              <a:t>T</a:t>
            </a:r>
            <a:r>
              <a:rPr lang="fr-FR" sz="2000" b="1" dirty="0">
                <a:solidFill>
                  <a:schemeClr val="accent5"/>
                </a:solidFill>
              </a:rPr>
              <a:t> </a:t>
            </a:r>
            <a:r>
              <a:rPr lang="fr-FR" sz="20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fr-FR" sz="2000" b="1" dirty="0">
                <a:solidFill>
                  <a:schemeClr val="accent5"/>
                </a:solidFill>
              </a:rPr>
              <a:t> -50°C</a:t>
            </a:r>
          </a:p>
        </p:txBody>
      </p:sp>
    </p:spTree>
    <p:extLst>
      <p:ext uri="{BB962C8B-B14F-4D97-AF65-F5344CB8AC3E}">
        <p14:creationId xmlns:p14="http://schemas.microsoft.com/office/powerpoint/2010/main" xmlns="" val="19840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Early Life on Mars May Have Altered the Climate, Wiping Itself Out |  Planetary News">
            <a:extLst>
              <a:ext uri="{FF2B5EF4-FFF2-40B4-BE49-F238E27FC236}">
                <a16:creationId xmlns:a16="http://schemas.microsoft.com/office/drawing/2014/main" xmlns="" id="{AF5410AC-DB3C-EF5F-D8CF-5BC78BF4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482" y="96353"/>
            <a:ext cx="186295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space réservé du contenu 4">
            <a:extLst>
              <a:ext uri="{FF2B5EF4-FFF2-40B4-BE49-F238E27FC236}">
                <a16:creationId xmlns:a16="http://schemas.microsoft.com/office/drawing/2014/main" xmlns="" id="{9C79893D-1B55-2E0D-04BB-F99A363CD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" t="1205" r="1255" b="513"/>
          <a:stretch/>
        </p:blipFill>
        <p:spPr>
          <a:xfrm>
            <a:off x="7565745" y="121387"/>
            <a:ext cx="1304808" cy="1300529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73EDF48E-C7F0-0C90-FB01-C64DEF365609}"/>
              </a:ext>
            </a:extLst>
          </p:cNvPr>
          <p:cNvSpPr txBox="1"/>
          <p:nvPr/>
        </p:nvSpPr>
        <p:spPr>
          <a:xfrm>
            <a:off x="5807983" y="432720"/>
            <a:ext cx="719949" cy="543866"/>
          </a:xfrm>
          <a:prstGeom prst="rect">
            <a:avLst/>
          </a:prstGeom>
          <a:solidFill>
            <a:srgbClr val="FF0000">
              <a:alpha val="45558"/>
            </a:srgbClr>
          </a:solidFill>
        </p:spPr>
        <p:txBody>
          <a:bodyPr wrap="square" lIns="0" rIns="0" rtlCol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Warm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Wet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C4AE3FE2-309F-6D63-70C5-FBBAD9DA4FD7}"/>
              </a:ext>
            </a:extLst>
          </p:cNvPr>
          <p:cNvSpPr txBox="1"/>
          <p:nvPr/>
        </p:nvSpPr>
        <p:spPr>
          <a:xfrm>
            <a:off x="7954619" y="452840"/>
            <a:ext cx="565424" cy="543866"/>
          </a:xfrm>
          <a:prstGeom prst="rect">
            <a:avLst/>
          </a:prstGeom>
          <a:solidFill>
            <a:srgbClr val="0070C0">
              <a:alpha val="45558"/>
            </a:srgbClr>
          </a:solidFill>
        </p:spPr>
        <p:txBody>
          <a:bodyPr wrap="square" lIns="0" rIns="0" rtlCol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Cold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Dry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670D42A-03AC-B550-EF09-09E4DF8C7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82"/>
          <a:stretch/>
        </p:blipFill>
        <p:spPr>
          <a:xfrm>
            <a:off x="301359" y="2161841"/>
            <a:ext cx="5603886" cy="23596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F0CA47E-16B6-2028-8637-C6A4EE6BF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356" y="3268646"/>
            <a:ext cx="5832515" cy="3518455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B2CB173-2900-8EA0-509C-D783FC3FB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75" y="120965"/>
            <a:ext cx="8955892" cy="1325563"/>
          </a:xfrm>
        </p:spPr>
        <p:txBody>
          <a:bodyPr/>
          <a:lstStyle/>
          <a:p>
            <a:r>
              <a:rPr lang="fr-FR" dirty="0">
                <a:solidFill>
                  <a:schemeClr val="bg2"/>
                </a:solidFill>
              </a:rPr>
              <a:t>How </a:t>
            </a:r>
            <a:r>
              <a:rPr lang="fr-FR" dirty="0" err="1">
                <a:solidFill>
                  <a:schemeClr val="bg2"/>
                </a:solidFill>
              </a:rPr>
              <a:t>did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we</a:t>
            </a:r>
            <a:r>
              <a:rPr lang="fr-FR" dirty="0">
                <a:solidFill>
                  <a:schemeClr val="bg2"/>
                </a:solidFill>
              </a:rPr>
              <a:t> go </a:t>
            </a:r>
            <a:r>
              <a:rPr lang="fr-FR" dirty="0" err="1">
                <a:solidFill>
                  <a:schemeClr val="bg2"/>
                </a:solidFill>
              </a:rPr>
              <a:t>from</a:t>
            </a:r>
            <a:r>
              <a:rPr lang="fr-FR" dirty="0">
                <a:solidFill>
                  <a:schemeClr val="bg2"/>
                </a:solidFill>
              </a:rPr>
              <a:t>	      to		 ?</a:t>
            </a:r>
          </a:p>
        </p:txBody>
      </p:sp>
      <p:sp>
        <p:nvSpPr>
          <p:cNvPr id="10" name="Villanueva et al., 2008">
            <a:extLst>
              <a:ext uri="{FF2B5EF4-FFF2-40B4-BE49-F238E27FC236}">
                <a16:creationId xmlns:a16="http://schemas.microsoft.com/office/drawing/2014/main" xmlns="" id="{9209C129-A588-4CDD-2A4D-3E174E7DD657}"/>
              </a:ext>
            </a:extLst>
          </p:cNvPr>
          <p:cNvSpPr/>
          <p:nvPr/>
        </p:nvSpPr>
        <p:spPr>
          <a:xfrm>
            <a:off x="2237782" y="5070205"/>
            <a:ext cx="226285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defTabSz="914400">
              <a:buClr>
                <a:srgbClr val="FFFFFF"/>
              </a:buClr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hangingPunct="0"/>
            <a:r>
              <a:rPr lang="fr-FR" sz="1200" kern="0" dirty="0" err="1">
                <a:latin typeface="Calibri" panose="020F0502020204030204" pitchFamily="34" charset="0"/>
              </a:rPr>
              <a:t>Scheller</a:t>
            </a:r>
            <a:r>
              <a:rPr sz="1200" kern="0" dirty="0">
                <a:latin typeface="Calibri" panose="020F0502020204030204" pitchFamily="34" charset="0"/>
              </a:rPr>
              <a:t> et al. </a:t>
            </a:r>
            <a:r>
              <a:rPr lang="fr-FR" sz="1200" kern="0" dirty="0">
                <a:latin typeface="Calibri" panose="020F0502020204030204" pitchFamily="34" charset="0"/>
              </a:rPr>
              <a:t>(Science, </a:t>
            </a:r>
            <a:r>
              <a:rPr sz="1200" kern="0" dirty="0">
                <a:latin typeface="Calibri" panose="020F0502020204030204" pitchFamily="34" charset="0"/>
              </a:rPr>
              <a:t>20</a:t>
            </a:r>
            <a:r>
              <a:rPr lang="fr-FR" sz="1200" kern="0" dirty="0">
                <a:latin typeface="Calibri" panose="020F0502020204030204" pitchFamily="34" charset="0"/>
              </a:rPr>
              <a:t>21)</a:t>
            </a:r>
            <a:endParaRPr sz="1200" kern="0" dirty="0">
              <a:latin typeface="Calibri" panose="020F0502020204030204" pitchFamily="34" charset="0"/>
            </a:endParaRP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xmlns="" id="{B440C54A-D044-5038-CE77-087B7430B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01359" y="4993575"/>
            <a:ext cx="5603886" cy="1802034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AE6C430-F5E0-4EDA-3144-DF6457BDDFE5}"/>
              </a:ext>
            </a:extLst>
          </p:cNvPr>
          <p:cNvSpPr/>
          <p:nvPr/>
        </p:nvSpPr>
        <p:spPr>
          <a:xfrm>
            <a:off x="301359" y="1865453"/>
            <a:ext cx="5603886" cy="29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kern="0" dirty="0">
                <a:latin typeface="Calibri" panose="020F0502020204030204" pitchFamily="34" charset="0"/>
              </a:rPr>
              <a:t>Villanueva et al. (Science, 2015)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4E97196-524B-1FA0-E8F4-C43957CDE455}"/>
              </a:ext>
            </a:extLst>
          </p:cNvPr>
          <p:cNvSpPr/>
          <p:nvPr/>
        </p:nvSpPr>
        <p:spPr>
          <a:xfrm>
            <a:off x="301359" y="4696159"/>
            <a:ext cx="5603886" cy="29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kern="0" dirty="0" err="1">
                <a:solidFill>
                  <a:schemeClr val="bg1"/>
                </a:solidFill>
                <a:latin typeface="Calibri" panose="020F0502020204030204" pitchFamily="34" charset="0"/>
              </a:rPr>
              <a:t>Scheller</a:t>
            </a:r>
            <a:r>
              <a:rPr lang="fr-FR" sz="1800" kern="0" dirty="0">
                <a:solidFill>
                  <a:schemeClr val="bg1"/>
                </a:solidFill>
                <a:latin typeface="Calibri" panose="020F0502020204030204" pitchFamily="34" charset="0"/>
              </a:rPr>
              <a:t> et al. (Science, 2021)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57E7A04-0DF7-30FD-9791-A98F542E0AAF}"/>
              </a:ext>
            </a:extLst>
          </p:cNvPr>
          <p:cNvSpPr/>
          <p:nvPr/>
        </p:nvSpPr>
        <p:spPr>
          <a:xfrm>
            <a:off x="6261356" y="2773756"/>
            <a:ext cx="5832515" cy="525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“Summed up, </a:t>
            </a:r>
            <a:r>
              <a:rPr lang="en-US" sz="1400" b="1" dirty="0">
                <a:solidFill>
                  <a:srgbClr val="FF0000"/>
                </a:solidFill>
              </a:rPr>
              <a:t>they total 380–970 m H</a:t>
            </a:r>
            <a:r>
              <a:rPr lang="en-US" sz="1400" b="1" baseline="-25000" dirty="0">
                <a:solidFill>
                  <a:srgbClr val="FF0000"/>
                </a:solidFill>
              </a:rPr>
              <a:t>2</a:t>
            </a:r>
            <a:r>
              <a:rPr lang="en-US" sz="1400" b="1" dirty="0">
                <a:solidFill>
                  <a:srgbClr val="FF0000"/>
                </a:solidFill>
              </a:rPr>
              <a:t>O </a:t>
            </a:r>
            <a:r>
              <a:rPr lang="en-US" sz="1400" dirty="0">
                <a:solidFill>
                  <a:schemeClr val="tx1"/>
                </a:solidFill>
              </a:rPr>
              <a:t>(as a global equivalent layer), and possibly up to 685–1,970 m if possible crustal liquid water or ice is included.” </a:t>
            </a:r>
          </a:p>
        </p:txBody>
      </p:sp>
      <p:sp>
        <p:nvSpPr>
          <p:cNvPr id="16" name="Villanueva et al., 2008">
            <a:extLst>
              <a:ext uri="{FF2B5EF4-FFF2-40B4-BE49-F238E27FC236}">
                <a16:creationId xmlns:a16="http://schemas.microsoft.com/office/drawing/2014/main" xmlns="" id="{1BAF8359-4A35-53E7-9C9F-11E9FFC2E520}"/>
              </a:ext>
            </a:extLst>
          </p:cNvPr>
          <p:cNvSpPr/>
          <p:nvPr/>
        </p:nvSpPr>
        <p:spPr>
          <a:xfrm>
            <a:off x="7401261" y="2335277"/>
            <a:ext cx="3151887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defTabSz="914400">
              <a:buClr>
                <a:srgbClr val="FFFFFF"/>
              </a:buClr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hangingPunct="0"/>
            <a:r>
              <a:rPr lang="fr-FR" kern="0" dirty="0" err="1">
                <a:solidFill>
                  <a:schemeClr val="bg1"/>
                </a:solidFill>
                <a:latin typeface="Calibri" panose="020F0502020204030204" pitchFamily="34" charset="0"/>
              </a:rPr>
              <a:t>Jakosky</a:t>
            </a:r>
            <a:r>
              <a:rPr lang="fr-FR" kern="0" dirty="0">
                <a:solidFill>
                  <a:schemeClr val="bg1"/>
                </a:solidFill>
                <a:latin typeface="Calibri" panose="020F0502020204030204" pitchFamily="34" charset="0"/>
              </a:rPr>
              <a:t> and </a:t>
            </a:r>
            <a:r>
              <a:rPr kern="0" dirty="0">
                <a:solidFill>
                  <a:schemeClr val="bg1"/>
                </a:solidFill>
                <a:latin typeface="Calibri" panose="020F0502020204030204" pitchFamily="34" charset="0"/>
              </a:rPr>
              <a:t> et al. </a:t>
            </a:r>
            <a:r>
              <a:rPr lang="fr-FR" kern="0" dirty="0">
                <a:solidFill>
                  <a:schemeClr val="bg1"/>
                </a:solidFill>
                <a:latin typeface="Calibri" panose="020F0502020204030204" pitchFamily="34" charset="0"/>
              </a:rPr>
              <a:t>(JGR-p, </a:t>
            </a:r>
            <a:r>
              <a:rPr kern="0" dirty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  <a:r>
              <a:rPr lang="fr-FR" kern="0" dirty="0">
                <a:solidFill>
                  <a:schemeClr val="bg1"/>
                </a:solidFill>
                <a:latin typeface="Calibri" panose="020F0502020204030204" pitchFamily="34" charset="0"/>
              </a:rPr>
              <a:t>24)</a:t>
            </a:r>
            <a:endParaRPr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96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arly Life on Mars May Have Altered the Climate, Wiping Itself Out |  Planetary News">
            <a:extLst>
              <a:ext uri="{FF2B5EF4-FFF2-40B4-BE49-F238E27FC236}">
                <a16:creationId xmlns:a16="http://schemas.microsoft.com/office/drawing/2014/main" xmlns="" id="{BA6CDDBD-CD80-F144-AAF6-4D733F07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6482" y="96353"/>
            <a:ext cx="186295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Espace réservé du contenu 4">
            <a:extLst>
              <a:ext uri="{FF2B5EF4-FFF2-40B4-BE49-F238E27FC236}">
                <a16:creationId xmlns:a16="http://schemas.microsoft.com/office/drawing/2014/main" xmlns="" id="{EA064671-4A12-5542-DBC0-5DA40C227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" t="1205" r="1255" b="513"/>
          <a:stretch/>
        </p:blipFill>
        <p:spPr>
          <a:xfrm>
            <a:off x="7565745" y="121387"/>
            <a:ext cx="1304808" cy="1300529"/>
          </a:xfrm>
          <a:prstGeom prst="ellipse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09F8F3D3-004C-8BB5-6B1E-A579F5925A44}"/>
              </a:ext>
            </a:extLst>
          </p:cNvPr>
          <p:cNvSpPr txBox="1"/>
          <p:nvPr/>
        </p:nvSpPr>
        <p:spPr>
          <a:xfrm>
            <a:off x="5807983" y="432720"/>
            <a:ext cx="719949" cy="543866"/>
          </a:xfrm>
          <a:prstGeom prst="rect">
            <a:avLst/>
          </a:prstGeom>
          <a:solidFill>
            <a:srgbClr val="FF0000">
              <a:alpha val="45558"/>
            </a:srgbClr>
          </a:solidFill>
        </p:spPr>
        <p:txBody>
          <a:bodyPr wrap="square" lIns="0" rIns="0" rtlCol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Warm</a:t>
            </a:r>
          </a:p>
          <a:p>
            <a:pPr algn="ctr"/>
            <a:r>
              <a:rPr lang="fr-FR" dirty="0" err="1">
                <a:solidFill>
                  <a:schemeClr val="bg1"/>
                </a:solidFill>
              </a:rPr>
              <a:t>Wet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931F5F9-CD23-0912-8FD0-B528A50D95C8}"/>
              </a:ext>
            </a:extLst>
          </p:cNvPr>
          <p:cNvSpPr txBox="1"/>
          <p:nvPr/>
        </p:nvSpPr>
        <p:spPr>
          <a:xfrm>
            <a:off x="7954619" y="452840"/>
            <a:ext cx="565424" cy="543866"/>
          </a:xfrm>
          <a:prstGeom prst="rect">
            <a:avLst/>
          </a:prstGeom>
          <a:solidFill>
            <a:srgbClr val="0070C0">
              <a:alpha val="45558"/>
            </a:srgbClr>
          </a:solidFill>
        </p:spPr>
        <p:txBody>
          <a:bodyPr wrap="square" lIns="0" rIns="0" rtlCol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Cold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Dry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670D42A-03AC-B550-EF09-09E4DF8C7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82"/>
          <a:stretch/>
        </p:blipFill>
        <p:spPr>
          <a:xfrm>
            <a:off x="301359" y="2161841"/>
            <a:ext cx="5603886" cy="23596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F0CA47E-16B6-2028-8637-C6A4EE6BF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356" y="3270922"/>
            <a:ext cx="5832515" cy="3518455"/>
          </a:xfrm>
          <a:prstGeom prst="rect">
            <a:avLst/>
          </a:prstGeom>
        </p:spPr>
      </p:pic>
      <p:sp>
        <p:nvSpPr>
          <p:cNvPr id="10" name="Villanueva et al., 2008">
            <a:extLst>
              <a:ext uri="{FF2B5EF4-FFF2-40B4-BE49-F238E27FC236}">
                <a16:creationId xmlns:a16="http://schemas.microsoft.com/office/drawing/2014/main" xmlns="" id="{9209C129-A588-4CDD-2A4D-3E174E7DD657}"/>
              </a:ext>
            </a:extLst>
          </p:cNvPr>
          <p:cNvSpPr/>
          <p:nvPr/>
        </p:nvSpPr>
        <p:spPr>
          <a:xfrm>
            <a:off x="2237782" y="5070205"/>
            <a:ext cx="226285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defTabSz="914400">
              <a:buClr>
                <a:srgbClr val="FFFFFF"/>
              </a:buClr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hangingPunct="0"/>
            <a:r>
              <a:rPr lang="fr-FR" sz="1200" kern="0" dirty="0" err="1">
                <a:latin typeface="Calibri" panose="020F0502020204030204" pitchFamily="34" charset="0"/>
              </a:rPr>
              <a:t>Scheller</a:t>
            </a:r>
            <a:r>
              <a:rPr sz="1200" kern="0" dirty="0">
                <a:latin typeface="Calibri" panose="020F0502020204030204" pitchFamily="34" charset="0"/>
              </a:rPr>
              <a:t> et al. </a:t>
            </a:r>
            <a:r>
              <a:rPr lang="fr-FR" sz="1200" kern="0" dirty="0">
                <a:latin typeface="Calibri" panose="020F0502020204030204" pitchFamily="34" charset="0"/>
              </a:rPr>
              <a:t>(Science, </a:t>
            </a:r>
            <a:r>
              <a:rPr sz="1200" kern="0" dirty="0">
                <a:latin typeface="Calibri" panose="020F0502020204030204" pitchFamily="34" charset="0"/>
              </a:rPr>
              <a:t>20</a:t>
            </a:r>
            <a:r>
              <a:rPr lang="fr-FR" sz="1200" kern="0" dirty="0">
                <a:latin typeface="Calibri" panose="020F0502020204030204" pitchFamily="34" charset="0"/>
              </a:rPr>
              <a:t>21)</a:t>
            </a:r>
            <a:endParaRPr sz="1200" kern="0" dirty="0">
              <a:latin typeface="Calibri" panose="020F0502020204030204" pitchFamily="34" charset="0"/>
            </a:endParaRPr>
          </a:p>
        </p:txBody>
      </p:sp>
      <p:pic>
        <p:nvPicPr>
          <p:cNvPr id="15" name="Espace réservé du contenu 14">
            <a:extLst>
              <a:ext uri="{FF2B5EF4-FFF2-40B4-BE49-F238E27FC236}">
                <a16:creationId xmlns:a16="http://schemas.microsoft.com/office/drawing/2014/main" xmlns="" id="{B440C54A-D044-5038-CE77-087B7430B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01359" y="4993575"/>
            <a:ext cx="5603886" cy="1802034"/>
          </a:xfr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AE6C430-F5E0-4EDA-3144-DF6457BDDFE5}"/>
              </a:ext>
            </a:extLst>
          </p:cNvPr>
          <p:cNvSpPr/>
          <p:nvPr/>
        </p:nvSpPr>
        <p:spPr>
          <a:xfrm>
            <a:off x="301359" y="1865453"/>
            <a:ext cx="5603886" cy="29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kern="0" dirty="0">
                <a:latin typeface="Calibri" panose="020F0502020204030204" pitchFamily="34" charset="0"/>
              </a:rPr>
              <a:t>Villanueva et al. (Science, 2015)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4E97196-524B-1FA0-E8F4-C43957CDE455}"/>
              </a:ext>
            </a:extLst>
          </p:cNvPr>
          <p:cNvSpPr/>
          <p:nvPr/>
        </p:nvSpPr>
        <p:spPr>
          <a:xfrm>
            <a:off x="301359" y="4696159"/>
            <a:ext cx="5603886" cy="296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kern="0" dirty="0" err="1">
                <a:solidFill>
                  <a:schemeClr val="bg1"/>
                </a:solidFill>
                <a:latin typeface="Calibri" panose="020F0502020204030204" pitchFamily="34" charset="0"/>
              </a:rPr>
              <a:t>Scheller</a:t>
            </a:r>
            <a:r>
              <a:rPr lang="fr-FR" sz="1800" kern="0" dirty="0">
                <a:solidFill>
                  <a:schemeClr val="bg1"/>
                </a:solidFill>
                <a:latin typeface="Calibri" panose="020F0502020204030204" pitchFamily="34" charset="0"/>
              </a:rPr>
              <a:t> et al. (Science, 2021)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57E7A04-0DF7-30FD-9791-A98F542E0AAF}"/>
              </a:ext>
            </a:extLst>
          </p:cNvPr>
          <p:cNvSpPr/>
          <p:nvPr/>
        </p:nvSpPr>
        <p:spPr>
          <a:xfrm>
            <a:off x="6261356" y="2776032"/>
            <a:ext cx="5832515" cy="525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“Summed up, </a:t>
            </a:r>
            <a:r>
              <a:rPr lang="en-US" sz="1400" b="1" dirty="0">
                <a:solidFill>
                  <a:srgbClr val="2C3D70"/>
                </a:solidFill>
              </a:rPr>
              <a:t>they total 380–970 m H</a:t>
            </a:r>
            <a:r>
              <a:rPr lang="en-US" sz="1400" b="1" baseline="-25000" dirty="0">
                <a:solidFill>
                  <a:srgbClr val="2C3D70"/>
                </a:solidFill>
              </a:rPr>
              <a:t>2</a:t>
            </a:r>
            <a:r>
              <a:rPr lang="en-US" sz="1400" b="1" dirty="0">
                <a:solidFill>
                  <a:srgbClr val="2C3D70"/>
                </a:solidFill>
              </a:rPr>
              <a:t>O </a:t>
            </a:r>
            <a:r>
              <a:rPr lang="en-US" sz="1400" dirty="0">
                <a:solidFill>
                  <a:schemeClr val="tx1"/>
                </a:solidFill>
              </a:rPr>
              <a:t>(as a global equivalent layer), and possibly up to 685–1,970 m if possible crustal liquid water or ice is included.”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9F5465C-EAAD-D24D-A144-9CD419E7D783}"/>
              </a:ext>
            </a:extLst>
          </p:cNvPr>
          <p:cNvSpPr/>
          <p:nvPr/>
        </p:nvSpPr>
        <p:spPr>
          <a:xfrm>
            <a:off x="6514548" y="5247040"/>
            <a:ext cx="1073427" cy="57647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88D3287-7BDB-F746-CDAC-5C221091AAA8}"/>
              </a:ext>
            </a:extLst>
          </p:cNvPr>
          <p:cNvSpPr/>
          <p:nvPr/>
        </p:nvSpPr>
        <p:spPr>
          <a:xfrm>
            <a:off x="10735366" y="5160955"/>
            <a:ext cx="1073427" cy="57647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937DBD1-8BF7-C281-BF92-77799B4622AF}"/>
              </a:ext>
            </a:extLst>
          </p:cNvPr>
          <p:cNvSpPr/>
          <p:nvPr/>
        </p:nvSpPr>
        <p:spPr>
          <a:xfrm>
            <a:off x="8237331" y="4565075"/>
            <a:ext cx="1596885" cy="387417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12B4E072-7A32-5F5B-AC8B-E10BECB1C04D}"/>
              </a:ext>
            </a:extLst>
          </p:cNvPr>
          <p:cNvCxnSpPr>
            <a:stCxn id="25" idx="0"/>
            <a:endCxn id="26" idx="3"/>
          </p:cNvCxnSpPr>
          <p:nvPr/>
        </p:nvCxnSpPr>
        <p:spPr>
          <a:xfrm flipH="1" flipV="1">
            <a:off x="9834216" y="4758784"/>
            <a:ext cx="1437864" cy="4021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76E6795E-0CCD-D633-3B23-5E99830D5B0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7051262" y="4751406"/>
            <a:ext cx="1186069" cy="49563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llanueva et al., 2008">
            <a:extLst>
              <a:ext uri="{FF2B5EF4-FFF2-40B4-BE49-F238E27FC236}">
                <a16:creationId xmlns:a16="http://schemas.microsoft.com/office/drawing/2014/main" xmlns="" id="{B5E24B8E-0EEB-9E6D-2190-4D128566E37A}"/>
              </a:ext>
            </a:extLst>
          </p:cNvPr>
          <p:cNvSpPr/>
          <p:nvPr/>
        </p:nvSpPr>
        <p:spPr>
          <a:xfrm>
            <a:off x="7401261" y="2335277"/>
            <a:ext cx="3151887" cy="353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defTabSz="914400">
              <a:buClr>
                <a:srgbClr val="FFFFFF"/>
              </a:buClr>
              <a:defRPr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hangingPunct="0"/>
            <a:r>
              <a:rPr lang="fr-FR" kern="0" dirty="0" err="1">
                <a:solidFill>
                  <a:schemeClr val="bg1"/>
                </a:solidFill>
                <a:latin typeface="Calibri" panose="020F0502020204030204" pitchFamily="34" charset="0"/>
              </a:rPr>
              <a:t>Jakosky</a:t>
            </a:r>
            <a:r>
              <a:rPr lang="fr-FR" kern="0" dirty="0">
                <a:solidFill>
                  <a:schemeClr val="bg1"/>
                </a:solidFill>
                <a:latin typeface="Calibri" panose="020F0502020204030204" pitchFamily="34" charset="0"/>
              </a:rPr>
              <a:t> and </a:t>
            </a:r>
            <a:r>
              <a:rPr kern="0" dirty="0">
                <a:solidFill>
                  <a:schemeClr val="bg1"/>
                </a:solidFill>
                <a:latin typeface="Calibri" panose="020F0502020204030204" pitchFamily="34" charset="0"/>
              </a:rPr>
              <a:t> et al. </a:t>
            </a:r>
            <a:r>
              <a:rPr lang="fr-FR" kern="0" dirty="0">
                <a:solidFill>
                  <a:schemeClr val="bg1"/>
                </a:solidFill>
                <a:latin typeface="Calibri" panose="020F0502020204030204" pitchFamily="34" charset="0"/>
              </a:rPr>
              <a:t>(JGR-p, </a:t>
            </a:r>
            <a:r>
              <a:rPr kern="0" dirty="0">
                <a:solidFill>
                  <a:schemeClr val="bg1"/>
                </a:solidFill>
                <a:latin typeface="Calibri" panose="020F0502020204030204" pitchFamily="34" charset="0"/>
              </a:rPr>
              <a:t>20</a:t>
            </a:r>
            <a:r>
              <a:rPr lang="fr-FR" kern="0" dirty="0">
                <a:solidFill>
                  <a:schemeClr val="bg1"/>
                </a:solidFill>
                <a:latin typeface="Calibri" panose="020F0502020204030204" pitchFamily="34" charset="0"/>
              </a:rPr>
              <a:t>24)</a:t>
            </a:r>
            <a:endParaRPr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D1E0147D-DF32-FFD0-FA49-2465FF3CE2A8}"/>
              </a:ext>
            </a:extLst>
          </p:cNvPr>
          <p:cNvCxnSpPr/>
          <p:nvPr/>
        </p:nvCxnSpPr>
        <p:spPr>
          <a:xfrm>
            <a:off x="7177156" y="4233771"/>
            <a:ext cx="1060175" cy="33130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FD917D22-01AD-77D4-3920-31C5937F0A0D}"/>
              </a:ext>
            </a:extLst>
          </p:cNvPr>
          <p:cNvSpPr txBox="1"/>
          <p:nvPr/>
        </p:nvSpPr>
        <p:spPr>
          <a:xfrm>
            <a:off x="6355365" y="3798791"/>
            <a:ext cx="1288931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</a:rPr>
              <a:t>Present-day</a:t>
            </a:r>
            <a:r>
              <a:rPr lang="fr-FR" sz="1600" b="1" dirty="0">
                <a:solidFill>
                  <a:schemeClr val="bg1"/>
                </a:solidFill>
              </a:rPr>
              <a:t> water cycle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2CEF7E67-617D-63FC-2448-12B0605E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75" y="120965"/>
            <a:ext cx="8955892" cy="1325563"/>
          </a:xfrm>
        </p:spPr>
        <p:txBody>
          <a:bodyPr/>
          <a:lstStyle/>
          <a:p>
            <a:r>
              <a:rPr lang="fr-FR" dirty="0">
                <a:solidFill>
                  <a:schemeClr val="bg2"/>
                </a:solidFill>
              </a:rPr>
              <a:t>How </a:t>
            </a:r>
            <a:r>
              <a:rPr lang="fr-FR" dirty="0" err="1">
                <a:solidFill>
                  <a:schemeClr val="bg2"/>
                </a:solidFill>
              </a:rPr>
              <a:t>did</a:t>
            </a:r>
            <a:r>
              <a:rPr lang="fr-FR" dirty="0">
                <a:solidFill>
                  <a:schemeClr val="bg2"/>
                </a:solidFill>
              </a:rPr>
              <a:t> </a:t>
            </a:r>
            <a:r>
              <a:rPr lang="fr-FR" dirty="0" err="1">
                <a:solidFill>
                  <a:schemeClr val="bg2"/>
                </a:solidFill>
              </a:rPr>
              <a:t>we</a:t>
            </a:r>
            <a:r>
              <a:rPr lang="fr-FR" dirty="0">
                <a:solidFill>
                  <a:schemeClr val="bg2"/>
                </a:solidFill>
              </a:rPr>
              <a:t> go </a:t>
            </a:r>
            <a:r>
              <a:rPr lang="fr-FR" dirty="0" err="1">
                <a:solidFill>
                  <a:schemeClr val="bg2"/>
                </a:solidFill>
              </a:rPr>
              <a:t>from</a:t>
            </a:r>
            <a:r>
              <a:rPr lang="fr-FR" dirty="0">
                <a:solidFill>
                  <a:schemeClr val="bg2"/>
                </a:solidFill>
              </a:rPr>
              <a:t>	      to		 ?</a:t>
            </a:r>
          </a:p>
        </p:txBody>
      </p:sp>
    </p:spTree>
    <p:extLst>
      <p:ext uri="{BB962C8B-B14F-4D97-AF65-F5344CB8AC3E}">
        <p14:creationId xmlns:p14="http://schemas.microsoft.com/office/powerpoint/2010/main" xmlns="" val="64052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8C40C36-272F-D883-01B7-AA649348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ADEDF879-99FD-76E2-6EA1-5947DD2BC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Perspective view of Mars north polar ice cap">
            <a:extLst>
              <a:ext uri="{FF2B5EF4-FFF2-40B4-BE49-F238E27FC236}">
                <a16:creationId xmlns:a16="http://schemas.microsoft.com/office/drawing/2014/main" xmlns="" id="{E76700E5-B8F4-57CC-D8F8-D96C5B911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earchers investigate the layers of ice and dust at Mars’s north pole.">
            <a:extLst>
              <a:ext uri="{FF2B5EF4-FFF2-40B4-BE49-F238E27FC236}">
                <a16:creationId xmlns:a16="http://schemas.microsoft.com/office/drawing/2014/main" xmlns="" id="{93480D74-C8ED-1719-971E-F95695227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96" y="68275"/>
            <a:ext cx="2253174" cy="168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xmlns="" id="{6A15BBD6-3C02-E052-0318-AB1C6913B8D1}"/>
              </a:ext>
            </a:extLst>
          </p:cNvPr>
          <p:cNvSpPr txBox="1">
            <a:spLocks noChangeArrowheads="1"/>
          </p:cNvSpPr>
          <p:nvPr/>
        </p:nvSpPr>
        <p:spPr>
          <a:xfrm>
            <a:off x="2149426" y="230188"/>
            <a:ext cx="9974578" cy="1200579"/>
          </a:xfrm>
          <a:prstGeom prst="rect">
            <a:avLst/>
          </a:prstGeom>
          <a:noFill/>
        </p:spPr>
        <p:txBody>
          <a:bodyPr vert="horz" lIns="129906" tIns="64956" rIns="129906" bIns="64956" rtlCol="0" anchor="ctr">
            <a:noAutofit/>
          </a:bodyPr>
          <a:lstStyle>
            <a:lvl1pPr algn="ctr" defTabSz="650241" rtl="0" eaLnBrk="1" latinLnBrk="0" hangingPunct="1">
              <a:spcBef>
                <a:spcPct val="0"/>
              </a:spcBef>
              <a:buNone/>
              <a:defRPr sz="6258" b="1" kern="1200" cap="none" spc="0">
                <a:ln w="635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dobe Caslon Pro Bold"/>
                <a:ea typeface="+mj-ea"/>
                <a:cs typeface="Adobe Caslon Pro Bold"/>
              </a:defRPr>
            </a:lvl1pPr>
          </a:lstStyle>
          <a:p>
            <a:pPr marL="0" marR="0" lvl="0" indent="0" algn="ctr" defTabSz="65024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>
                <a:ln w="9525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</a:rPr>
              <a:t>The massive glacier (3000 km</a:t>
            </a:r>
            <a:r>
              <a:rPr kumimoji="0" lang="en-US" sz="2400" u="none" strike="noStrike" kern="1200" cap="none" spc="0" normalizeH="0" baseline="30000" noProof="0" dirty="0">
                <a:ln w="9525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</a:rPr>
              <a:t>3</a:t>
            </a:r>
            <a:r>
              <a:rPr kumimoji="0" lang="en-US" sz="2400" u="none" strike="noStrike" kern="1200" cap="none" spc="0" normalizeH="0" baseline="0" noProof="0" dirty="0">
                <a:ln w="9525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 Light" panose="020F0302020204030204" pitchFamily="34" charset="0"/>
              </a:rPr>
              <a:t> of ice) of the permanent Northern polar cap is the “driving force” of  the present-day Mars water cycle.</a:t>
            </a:r>
          </a:p>
        </p:txBody>
      </p:sp>
    </p:spTree>
    <p:extLst>
      <p:ext uri="{BB962C8B-B14F-4D97-AF65-F5344CB8AC3E}">
        <p14:creationId xmlns:p14="http://schemas.microsoft.com/office/powerpoint/2010/main" xmlns="" val="303635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7BA4900-80BD-31FE-12E8-90876F4B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008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Mars’ water cycle: Genesis of a story</a:t>
            </a:r>
          </a:p>
        </p:txBody>
      </p:sp>
      <p:pic>
        <p:nvPicPr>
          <p:cNvPr id="7170" name="Picture 2" descr="Programme Viking — Wikipédia">
            <a:extLst>
              <a:ext uri="{FF2B5EF4-FFF2-40B4-BE49-F238E27FC236}">
                <a16:creationId xmlns:a16="http://schemas.microsoft.com/office/drawing/2014/main" xmlns="" id="{A708834C-E987-A8AA-A0AB-B58722F89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6468" y="1540412"/>
            <a:ext cx="4364149" cy="478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xmlns="" id="{31EA4720-8696-F7E1-449E-763DA60776E0}"/>
              </a:ext>
            </a:extLst>
          </p:cNvPr>
          <p:cNvSpPr txBox="1">
            <a:spLocks/>
          </p:cNvSpPr>
          <p:nvPr/>
        </p:nvSpPr>
        <p:spPr>
          <a:xfrm>
            <a:off x="1281332" y="5690382"/>
            <a:ext cx="5859193" cy="1142153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The first 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climatology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 of H</a:t>
            </a:r>
            <a:r>
              <a:rPr lang="fr-FR" sz="2000" baseline="-25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2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O by the MAWD instruments 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onboard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 the 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two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 Viking 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orbiters</a:t>
            </a:r>
            <a:endParaRPr lang="fr-FR" sz="2000" dirty="0">
              <a:solidFill>
                <a:schemeClr val="bg2"/>
              </a:solidFill>
              <a:latin typeface="Calibri" panose="020F0502020204030204" pitchFamily="34" charset="0"/>
              <a:cs typeface="Times New Roman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(</a:t>
            </a:r>
            <a:r>
              <a:rPr lang="fr-FR" sz="2000" dirty="0" err="1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Jakosky</a:t>
            </a:r>
            <a:r>
              <a:rPr lang="fr-FR" sz="2000" dirty="0">
                <a:solidFill>
                  <a:schemeClr val="bg2"/>
                </a:solidFill>
                <a:latin typeface="Calibri" panose="020F0502020204030204" pitchFamily="34" charset="0"/>
                <a:cs typeface="Times New Roman"/>
              </a:rPr>
              <a:t> and Farmer, 1982) </a:t>
            </a:r>
          </a:p>
        </p:txBody>
      </p:sp>
      <p:pic>
        <p:nvPicPr>
          <p:cNvPr id="3" name="Picture 6" descr="The Water Cycle (Chapter 11) - The Atmosphere and Climate of Mars">
            <a:extLst>
              <a:ext uri="{FF2B5EF4-FFF2-40B4-BE49-F238E27FC236}">
                <a16:creationId xmlns:a16="http://schemas.microsoft.com/office/drawing/2014/main" xmlns="" id="{6E8F7C31-08E8-B7E3-4285-58DE308EE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0888"/>
            <a:ext cx="6909618" cy="37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2C1C8EB-A232-F88E-B072-6E827127BEFA}"/>
              </a:ext>
            </a:extLst>
          </p:cNvPr>
          <p:cNvSpPr/>
          <p:nvPr/>
        </p:nvSpPr>
        <p:spPr>
          <a:xfrm>
            <a:off x="3250826" y="5162002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79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E4D4F5F-3D39-56F0-05CD-2F4F098F4CB7}"/>
              </a:ext>
            </a:extLst>
          </p:cNvPr>
          <p:cNvSpPr/>
          <p:nvPr/>
        </p:nvSpPr>
        <p:spPr>
          <a:xfrm>
            <a:off x="5102967" y="5167364"/>
            <a:ext cx="58221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79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82E20C-C8A6-6BC2-B22F-EA23C95F3992}"/>
              </a:ext>
            </a:extLst>
          </p:cNvPr>
          <p:cNvSpPr/>
          <p:nvPr/>
        </p:nvSpPr>
        <p:spPr>
          <a:xfrm>
            <a:off x="1774393" y="5163873"/>
            <a:ext cx="91563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79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7AA3A91-FE7B-A60E-EC3E-535BDB19B7C3}"/>
              </a:ext>
            </a:extLst>
          </p:cNvPr>
          <p:cNvSpPr/>
          <p:nvPr/>
        </p:nvSpPr>
        <p:spPr>
          <a:xfrm>
            <a:off x="6344429" y="5167364"/>
            <a:ext cx="90075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609579"/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C9410065-A8CA-5CF8-1FA9-F687E05FB301}"/>
              </a:ext>
            </a:extLst>
          </p:cNvPr>
          <p:cNvSpPr txBox="1"/>
          <p:nvPr/>
        </p:nvSpPr>
        <p:spPr>
          <a:xfrm>
            <a:off x="7636402" y="6261458"/>
            <a:ext cx="4664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NASA Viking missions 1&amp;2 </a:t>
            </a:r>
            <a:br>
              <a:rPr lang="fr-FR" sz="1600" dirty="0">
                <a:solidFill>
                  <a:schemeClr val="bg1"/>
                </a:solidFill>
                <a:latin typeface="Calibri Light" panose="020F0302020204030204" pitchFamily="34" charset="0"/>
              </a:rPr>
            </a:br>
            <a:r>
              <a:rPr lang="fr-FR" sz="1600" dirty="0">
                <a:solidFill>
                  <a:schemeClr val="bg1"/>
                </a:solidFill>
                <a:latin typeface="Calibri Light" panose="020F0302020204030204" pitchFamily="34" charset="0"/>
              </a:rPr>
              <a:t>(1975-1980)</a:t>
            </a:r>
          </a:p>
        </p:txBody>
      </p:sp>
    </p:spTree>
    <p:extLst>
      <p:ext uri="{BB962C8B-B14F-4D97-AF65-F5344CB8AC3E}">
        <p14:creationId xmlns:p14="http://schemas.microsoft.com/office/powerpoint/2010/main" xmlns="" val="26529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6371</TotalTime>
  <Words>2853</Words>
  <Application>Microsoft Office PowerPoint</Application>
  <PresentationFormat>Personnalisé</PresentationFormat>
  <Paragraphs>456</Paragraphs>
  <Slides>44</Slides>
  <Notes>20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Thème Office</vt:lpstr>
      <vt:lpstr>Deciphering Mars’water cycle  with missions and models</vt:lpstr>
      <vt:lpstr>Diapositive 2</vt:lpstr>
      <vt:lpstr>Diapositive 3</vt:lpstr>
      <vt:lpstr>This Mars I won’t talk about.</vt:lpstr>
      <vt:lpstr>These are my Mars(s).</vt:lpstr>
      <vt:lpstr>How did we go from       to   ?</vt:lpstr>
      <vt:lpstr>How did we go from       to   ?</vt:lpstr>
      <vt:lpstr>Diapositive 8</vt:lpstr>
      <vt:lpstr>Mars’ water cycle: Genesis of a story</vt:lpstr>
      <vt:lpstr>Diapositive 10</vt:lpstr>
      <vt:lpstr>Mars’ water cycle: the TES era…</vt:lpstr>
      <vt:lpstr>Mars’ water cycle: the 3D Mars climate model era…</vt:lpstr>
      <vt:lpstr>Diapositive 13</vt:lpstr>
      <vt:lpstr>Diapositive 14</vt:lpstr>
      <vt:lpstr>1st act: Summertime extraction of H2O from the north polar cap</vt:lpstr>
      <vt:lpstr>1st act: the model explanation</vt:lpstr>
      <vt:lpstr>Diapositive 17</vt:lpstr>
      <vt:lpstr>2nd act: Inter-hemisphere transfer: the Clancy effect</vt:lpstr>
      <vt:lpstr>Diapositive 19</vt:lpstr>
      <vt:lpstr>3. Water returns “home”: The Houben’s mechanism (Houben et al., 1997)</vt:lpstr>
      <vt:lpstr>From surface to space…”altitude”, the missing dimension</vt:lpstr>
      <vt:lpstr>Probing H2O vs. altitude…First attempts </vt:lpstr>
      <vt:lpstr>Probing H2O vs. altitude…First attempts </vt:lpstr>
      <vt:lpstr>Probing H2O vs. altitude …the SPICAM survey</vt:lpstr>
      <vt:lpstr>Probing H2O vs. altitude …supersaturation</vt:lpstr>
      <vt:lpstr>Probing H2O vs. altitude…the high water case</vt:lpstr>
      <vt:lpstr>Probing H2O vs. altitude…the high water case</vt:lpstr>
      <vt:lpstr>At (almost) the same time…</vt:lpstr>
      <vt:lpstr>The hydrogen paradigm shift</vt:lpstr>
      <vt:lpstr>Then TGO enters the game…</vt:lpstr>
      <vt:lpstr>…and shows water to be even higher than MEX showed</vt:lpstr>
      <vt:lpstr>…while MAVEN &amp; TGO demonstrate the tight link between H and H2O</vt:lpstr>
      <vt:lpstr>In summary….</vt:lpstr>
      <vt:lpstr>Diapositive 34</vt:lpstr>
      <vt:lpstr>Water integrated loss..</vt:lpstr>
      <vt:lpstr>The possible cause of supersaturation … a day in the life of a Martian cloud (1D microphysics model)</vt:lpstr>
      <vt:lpstr>Diapositive 37</vt:lpstr>
      <vt:lpstr>The plot thickens…</vt:lpstr>
      <vt:lpstr>Questions raised by the first MAWD survey</vt:lpstr>
      <vt:lpstr>Diapositive 40</vt:lpstr>
      <vt:lpstr>3. Water returns “home”: The Houben’s mechanism</vt:lpstr>
      <vt:lpstr>Diapositive 42</vt:lpstr>
      <vt:lpstr>A paradigm has shifted…</vt:lpstr>
      <vt:lpstr>Probing H2O vs. altitude…supersaturation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Deciphering Mars’water cycle with missions and models</dc:title>
  <dc:creator>Franck M.</dc:creator>
  <cp:lastModifiedBy>forget</cp:lastModifiedBy>
  <cp:revision>254</cp:revision>
  <dcterms:created xsi:type="dcterms:W3CDTF">2024-04-03T12:18:11Z</dcterms:created>
  <dcterms:modified xsi:type="dcterms:W3CDTF">2024-04-16T17:50:10Z</dcterms:modified>
</cp:coreProperties>
</file>