
<file path=[Content_Types].xml><?xml version="1.0" encoding="utf-8"?>
<Types xmlns="http://schemas.openxmlformats.org/package/2006/content-types">
  <Default Extension="xml" ContentType="application/xml"/>
  <Default Extension="jpeg" ContentType="image/jpeg"/>
  <Default Extension="jpg" ContentType="image/pn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9"/>
  </p:notesMasterIdLst>
  <p:sldIdLst>
    <p:sldId id="256" r:id="rId2"/>
    <p:sldId id="261" r:id="rId3"/>
    <p:sldId id="257" r:id="rId4"/>
    <p:sldId id="265" r:id="rId5"/>
    <p:sldId id="267" r:id="rId6"/>
    <p:sldId id="272" r:id="rId7"/>
    <p:sldId id="258" r:id="rId8"/>
    <p:sldId id="271" r:id="rId9"/>
    <p:sldId id="260" r:id="rId10"/>
    <p:sldId id="280" r:id="rId11"/>
    <p:sldId id="281" r:id="rId12"/>
    <p:sldId id="278" r:id="rId13"/>
    <p:sldId id="279" r:id="rId14"/>
    <p:sldId id="274" r:id="rId15"/>
    <p:sldId id="264" r:id="rId16"/>
    <p:sldId id="273" r:id="rId17"/>
    <p:sldId id="268" r:id="rId18"/>
    <p:sldId id="269" r:id="rId19"/>
    <p:sldId id="270" r:id="rId20"/>
    <p:sldId id="275" r:id="rId21"/>
    <p:sldId id="282" r:id="rId22"/>
    <p:sldId id="283" r:id="rId23"/>
    <p:sldId id="284" r:id="rId24"/>
    <p:sldId id="286" r:id="rId25"/>
    <p:sldId id="287" r:id="rId26"/>
    <p:sldId id="289" r:id="rId27"/>
    <p:sldId id="293" r:id="rId28"/>
    <p:sldId id="294" r:id="rId29"/>
    <p:sldId id="295" r:id="rId30"/>
    <p:sldId id="285" r:id="rId31"/>
    <p:sldId id="296" r:id="rId32"/>
    <p:sldId id="297" r:id="rId33"/>
    <p:sldId id="301" r:id="rId34"/>
    <p:sldId id="298" r:id="rId35"/>
    <p:sldId id="302" r:id="rId36"/>
    <p:sldId id="299" r:id="rId37"/>
    <p:sldId id="303" r:id="rId38"/>
    <p:sldId id="300" r:id="rId39"/>
    <p:sldId id="304" r:id="rId40"/>
    <p:sldId id="305" r:id="rId41"/>
    <p:sldId id="306" r:id="rId42"/>
    <p:sldId id="308" r:id="rId43"/>
    <p:sldId id="314" r:id="rId44"/>
    <p:sldId id="307" r:id="rId45"/>
    <p:sldId id="321" r:id="rId46"/>
    <p:sldId id="322" r:id="rId47"/>
    <p:sldId id="311" r:id="rId48"/>
    <p:sldId id="323" r:id="rId49"/>
    <p:sldId id="324" r:id="rId50"/>
    <p:sldId id="309" r:id="rId51"/>
    <p:sldId id="327" r:id="rId52"/>
    <p:sldId id="333" r:id="rId53"/>
    <p:sldId id="312" r:id="rId54"/>
    <p:sldId id="328" r:id="rId55"/>
    <p:sldId id="334" r:id="rId56"/>
    <p:sldId id="315" r:id="rId57"/>
    <p:sldId id="329" r:id="rId58"/>
    <p:sldId id="335" r:id="rId59"/>
    <p:sldId id="316" r:id="rId60"/>
    <p:sldId id="337" r:id="rId61"/>
    <p:sldId id="336" r:id="rId62"/>
    <p:sldId id="317" r:id="rId63"/>
    <p:sldId id="338" r:id="rId64"/>
    <p:sldId id="339" r:id="rId65"/>
    <p:sldId id="318" r:id="rId66"/>
    <p:sldId id="340" r:id="rId67"/>
    <p:sldId id="34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87"/>
    <p:restoredTop sz="86269"/>
  </p:normalViewPr>
  <p:slideViewPr>
    <p:cSldViewPr snapToGrid="0" snapToObjects="1">
      <p:cViewPr>
        <p:scale>
          <a:sx n="83" d="100"/>
          <a:sy n="83" d="100"/>
        </p:scale>
        <p:origin x="-136"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han/Desktop/stat_4niveaux_TEMP-GEOP.xlsx" TargetMode="Externa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file://localhost/Users/Shan/Desktop/8RT_classes/8RT_djf.xlsx"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oleObject" Target="file://localhost/Users/Shan/Desktop/8RT_classes/8RT_djf.xlsx" TargetMode="External"/></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oleObject" Target="file://localhost/Users/Shan/Desktop/8RT_classes/8RT_djf.xlsx" TargetMode="External"/></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oleObject" Target="file://localhost/Users/Shan/Desktop/8RT_classes/8RT_djf.xlsx" TargetMode="External"/></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oleObject" Target="file://localhost/Users/Shan/Desktop/8RT_classes/8RT_djf.xlsx" TargetMode="External"/></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oleObject" Target="file://localhost/Users/Shan/Desktop/8RT_classes/8RT_djf.xlsx" TargetMode="External"/></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oleObject" Target="file://localhost/Users/Shan/Desktop/8RT_classes/8RT_djf.xlsx" TargetMode="External"/></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oleObject" Target="file://localhost/Users/Shan/Desktop/8RT_classes/8RT_djf.xlsx" TargetMode="External"/></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oleObject" Target="file://localhost/Users/Shan/Desktop/8RT_classes/8RT_djf.xlsx" TargetMode="External"/></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oleObject" Target="file://localhost/Users/Shan/Desktop/CC_bord45Variance_Z500_differentes-classes/OK_CC_bords45Variance_Z500_classement_djf.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han/Desktop/stat_4niveaux_TEMP-GEOP.xlsx" TargetMode="External"/></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oleObject" Target="file://localhost/Users/Shan/Desktop/Z500_extreme_VarianceBord45.xlsx" TargetMode="External"/></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oleObject" Target="file://localhost/Users/Shan/Desktop/Z500_extreme_VarianceBord45.xlsx" TargetMode="External"/></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oleObject" Target="file://localhost/Users/Shan/Desktop/LMDZ80_10PC_GEOP500_synoptic_EOFOM0fixe/LMDZ80_10PC_fixeEOFOM0_synoptic.xlsx" TargetMode="External"/></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oleObject" Target="file://localhost/Users/Shan/Desktop/LMDZ80_10PC_GEOP500_synoptic_EOFOM0fixe/LMDZ80_10PC_fixeEOFOM0_synoptic.xlsx" TargetMode="External"/></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oleObject" Target="file://localhost/Users/Shan/Desktop/LMDZ80_10PC_GEOP500_synoptic_EOFOM0fixe/LMDZ80_10PC_fixeEOFOM0_synoptic.xlsx" TargetMode="External"/></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oleObject" Target="file://localhost/Users/Shan/Desktop/LMDZ80_10PC_GEOP500_synoptic_EOFOM0fixe/LMDZ80_10PC_fixeEOFOM0_synoptic.xlsx" TargetMode="External"/></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oleObject" Target="file://localhost/Users/Shan/Desktop/LMDZ80_10PC_GEOP500_synoptic_EOFOM0fixe/LMDZ80_10PC_fixeEOFOM0_synoptic.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Shan/Desktop/8RT_classes/8RT_djf.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Shan/Desktop/8RT_classes/8RT_djf.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localhost/Users/Shan/Desktop/8RT_classes/8RT_djf.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localhost/Users/Shan/Desktop/8RT_classes/8RT_djf.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localhost/Users/Shan/Desktop/8RT_classes/8RT_djf.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localhost/Users/Shan/Desktop/8RT_classes/8RT_djf.xlsx"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localhost/Users/Shan/Desktop/8RT_classes/8RT_dj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dirty="0" err="1"/>
              <a:t>Mean</a:t>
            </a:r>
            <a:r>
              <a:rPr lang="fr-FR" baseline="0" dirty="0"/>
              <a:t> of the </a:t>
            </a:r>
            <a:r>
              <a:rPr lang="fr-FR" baseline="0" dirty="0" err="1"/>
              <a:t>correlation</a:t>
            </a:r>
            <a:r>
              <a:rPr lang="fr-FR" baseline="0" dirty="0"/>
              <a:t> </a:t>
            </a:r>
            <a:r>
              <a:rPr lang="fr-FR" baseline="0" dirty="0" err="1"/>
              <a:t>between</a:t>
            </a:r>
            <a:r>
              <a:rPr lang="fr-FR" baseline="0" dirty="0"/>
              <a:t> OS0</a:t>
            </a:r>
            <a:r>
              <a:rPr lang="en-US" baseline="0" dirty="0"/>
              <a:t> </a:t>
            </a:r>
            <a:endParaRPr lang="en-US" baseline="0" dirty="0" smtClean="0"/>
          </a:p>
          <a:p>
            <a:pPr>
              <a:defRPr/>
            </a:pPr>
            <a:r>
              <a:rPr lang="en-US" baseline="0" dirty="0" smtClean="0"/>
              <a:t>(</a:t>
            </a:r>
            <a:r>
              <a:rPr lang="en-US" baseline="0" dirty="0"/>
              <a:t>OWN of RCM)</a:t>
            </a:r>
            <a:r>
              <a:rPr lang="fr-FR" baseline="0" dirty="0"/>
              <a:t> and OM0 (GCM) at 4 </a:t>
            </a:r>
            <a:r>
              <a:rPr lang="fr-FR" baseline="0" dirty="0" err="1"/>
              <a:t>levels</a:t>
            </a:r>
            <a:r>
              <a:rPr lang="fr-FR" baseline="0" dirty="0"/>
              <a:t> of the </a:t>
            </a:r>
            <a:r>
              <a:rPr lang="fr-FR" baseline="0" dirty="0" err="1"/>
              <a:t>geopotential</a:t>
            </a:r>
            <a:r>
              <a:rPr lang="fr-FR" baseline="0" dirty="0"/>
              <a:t> of LMDZ80</a:t>
            </a:r>
            <a:endParaRPr lang="fr-FR"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lineChart>
        <c:grouping val="standard"/>
        <c:varyColors val="0"/>
        <c:ser>
          <c:idx val="0"/>
          <c:order val="0"/>
          <c:tx>
            <c:v>GEOP300</c:v>
          </c:tx>
          <c:spPr>
            <a:ln w="31750" cap="rnd">
              <a:solidFill>
                <a:schemeClr val="accent1"/>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géopotentiels!$D$2:$D$6</c:f>
              <c:numCache>
                <c:formatCode>General</c:formatCode>
                <c:ptCount val="5"/>
                <c:pt idx="0">
                  <c:v>0.89625</c:v>
                </c:pt>
                <c:pt idx="1">
                  <c:v>0.93292</c:v>
                </c:pt>
                <c:pt idx="2">
                  <c:v>0.92547</c:v>
                </c:pt>
                <c:pt idx="3">
                  <c:v>0.83101</c:v>
                </c:pt>
                <c:pt idx="4">
                  <c:v>0.89561</c:v>
                </c:pt>
              </c:numCache>
            </c:numRef>
          </c:val>
          <c:smooth val="0"/>
        </c:ser>
        <c:ser>
          <c:idx val="1"/>
          <c:order val="1"/>
          <c:tx>
            <c:v>GEOP500</c:v>
          </c:tx>
          <c:spPr>
            <a:ln w="31750" cap="rnd">
              <a:solidFill>
                <a:schemeClr val="accent2"/>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géopotentiels!$D$7:$D$11</c:f>
              <c:numCache>
                <c:formatCode>General</c:formatCode>
                <c:ptCount val="5"/>
                <c:pt idx="0">
                  <c:v>0.89828</c:v>
                </c:pt>
                <c:pt idx="1">
                  <c:v>0.93348</c:v>
                </c:pt>
                <c:pt idx="2">
                  <c:v>0.92732</c:v>
                </c:pt>
                <c:pt idx="3">
                  <c:v>0.83426</c:v>
                </c:pt>
                <c:pt idx="4">
                  <c:v>0.89808</c:v>
                </c:pt>
              </c:numCache>
            </c:numRef>
          </c:val>
          <c:smooth val="0"/>
        </c:ser>
        <c:ser>
          <c:idx val="2"/>
          <c:order val="2"/>
          <c:tx>
            <c:v>GEOP850</c:v>
          </c:tx>
          <c:spPr>
            <a:ln w="31750" cap="rnd">
              <a:solidFill>
                <a:schemeClr val="accent3"/>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géopotentiels!$D$12:$D$16</c:f>
              <c:numCache>
                <c:formatCode>General</c:formatCode>
                <c:ptCount val="5"/>
                <c:pt idx="0">
                  <c:v>0.87422</c:v>
                </c:pt>
                <c:pt idx="1">
                  <c:v>0.92079</c:v>
                </c:pt>
                <c:pt idx="2">
                  <c:v>0.90188</c:v>
                </c:pt>
                <c:pt idx="3">
                  <c:v>0.80371</c:v>
                </c:pt>
                <c:pt idx="4">
                  <c:v>0.87051</c:v>
                </c:pt>
              </c:numCache>
            </c:numRef>
          </c:val>
          <c:smooth val="0"/>
        </c:ser>
        <c:ser>
          <c:idx val="3"/>
          <c:order val="3"/>
          <c:tx>
            <c:v>GEOP1000</c:v>
          </c:tx>
          <c:spPr>
            <a:ln w="31750" cap="rnd">
              <a:solidFill>
                <a:schemeClr val="accent4"/>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géopotentiels!$D$17:$D$21</c:f>
              <c:numCache>
                <c:formatCode>General</c:formatCode>
                <c:ptCount val="5"/>
                <c:pt idx="0">
                  <c:v>0.8528</c:v>
                </c:pt>
                <c:pt idx="1">
                  <c:v>0.90814</c:v>
                </c:pt>
                <c:pt idx="2">
                  <c:v>0.88103</c:v>
                </c:pt>
                <c:pt idx="3">
                  <c:v>0.77128</c:v>
                </c:pt>
                <c:pt idx="4">
                  <c:v>0.85077</c:v>
                </c:pt>
              </c:numCache>
            </c:numRef>
          </c:val>
          <c:smooth val="0"/>
        </c:ser>
        <c:dLbls>
          <c:showLegendKey val="0"/>
          <c:showVal val="0"/>
          <c:showCatName val="0"/>
          <c:showSerName val="0"/>
          <c:showPercent val="0"/>
          <c:showBubbleSize val="0"/>
        </c:dLbls>
        <c:hiLowLines>
          <c:spPr>
            <a:ln w="9525">
              <a:solidFill>
                <a:schemeClr val="tx2">
                  <a:lumMod val="60000"/>
                  <a:lumOff val="40000"/>
                </a:schemeClr>
              </a:solidFill>
              <a:prstDash val="dash"/>
            </a:ln>
            <a:effectLst/>
          </c:spPr>
        </c:hiLowLines>
        <c:smooth val="0"/>
        <c:axId val="-2143910064"/>
        <c:axId val="-2096909968"/>
      </c:lineChart>
      <c:catAx>
        <c:axId val="-21439100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ltLang="zh-CN" sz="1400"/>
                  <a:t>P</a:t>
                </a:r>
                <a:r>
                  <a:rPr lang="fr-FR" sz="1400"/>
                  <a:t>eriod</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2096909968"/>
        <c:crosses val="autoZero"/>
        <c:auto val="1"/>
        <c:lblAlgn val="ctr"/>
        <c:lblOffset val="100"/>
        <c:noMultiLvlLbl val="0"/>
      </c:catAx>
      <c:valAx>
        <c:axId val="-2096909968"/>
        <c:scaling>
          <c:orientation val="minMax"/>
          <c:min val="0.75"/>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ltLang="zh-CN" sz="1400"/>
                  <a:t>C</a:t>
                </a:r>
                <a:r>
                  <a:rPr lang="fr-FR" sz="1400"/>
                  <a:t>orrelation</a:t>
                </a:r>
                <a:r>
                  <a:rPr lang="fr-FR" sz="1400" baseline="0"/>
                  <a:t> coefficient</a:t>
                </a:r>
                <a:endParaRPr lang="fr-FR" sz="1400"/>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21439100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RT8</a:t>
            </a:r>
            <a:r>
              <a:rPr lang="en-US" baseline="0"/>
              <a:t> (est </a:t>
            </a:r>
            <a:r>
              <a:rPr lang="en-US"/>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'RT8'!$I$1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'RT8'!$H$2:$H$534</c:f>
              <c:numCache>
                <c:formatCode>General</c:formatCode>
                <c:ptCount val="533"/>
                <c:pt idx="0">
                  <c:v>0.9759053</c:v>
                </c:pt>
                <c:pt idx="1">
                  <c:v>0.9849727</c:v>
                </c:pt>
                <c:pt idx="2">
                  <c:v>0.9901156</c:v>
                </c:pt>
                <c:pt idx="3">
                  <c:v>0.9875499</c:v>
                </c:pt>
                <c:pt idx="4">
                  <c:v>0.9766467</c:v>
                </c:pt>
                <c:pt idx="5">
                  <c:v>0.9816362</c:v>
                </c:pt>
                <c:pt idx="6">
                  <c:v>0.9922968</c:v>
                </c:pt>
                <c:pt idx="7">
                  <c:v>0.9889549</c:v>
                </c:pt>
                <c:pt idx="8">
                  <c:v>0.9851294</c:v>
                </c:pt>
                <c:pt idx="9">
                  <c:v>0.9830722</c:v>
                </c:pt>
                <c:pt idx="10">
                  <c:v>0.9753583</c:v>
                </c:pt>
                <c:pt idx="11">
                  <c:v>0.9562362</c:v>
                </c:pt>
                <c:pt idx="12">
                  <c:v>0.8488705</c:v>
                </c:pt>
                <c:pt idx="13">
                  <c:v>0.7664068</c:v>
                </c:pt>
                <c:pt idx="14">
                  <c:v>0.6218275</c:v>
                </c:pt>
                <c:pt idx="15">
                  <c:v>0.9583952</c:v>
                </c:pt>
                <c:pt idx="16">
                  <c:v>0.9707317</c:v>
                </c:pt>
                <c:pt idx="17">
                  <c:v>0.9799382</c:v>
                </c:pt>
                <c:pt idx="18">
                  <c:v>0.9746045</c:v>
                </c:pt>
                <c:pt idx="19">
                  <c:v>0.9564458</c:v>
                </c:pt>
                <c:pt idx="20">
                  <c:v>0.9340929</c:v>
                </c:pt>
                <c:pt idx="21">
                  <c:v>0.9157712</c:v>
                </c:pt>
                <c:pt idx="22">
                  <c:v>0.9635557</c:v>
                </c:pt>
                <c:pt idx="23">
                  <c:v>0.9508745</c:v>
                </c:pt>
                <c:pt idx="24">
                  <c:v>0.9757882</c:v>
                </c:pt>
                <c:pt idx="25">
                  <c:v>0.913911</c:v>
                </c:pt>
                <c:pt idx="26">
                  <c:v>0.992802</c:v>
                </c:pt>
                <c:pt idx="27">
                  <c:v>0.9902266</c:v>
                </c:pt>
                <c:pt idx="28">
                  <c:v>0.983799</c:v>
                </c:pt>
                <c:pt idx="29">
                  <c:v>0.9876132</c:v>
                </c:pt>
                <c:pt idx="30">
                  <c:v>0.9913758</c:v>
                </c:pt>
                <c:pt idx="31">
                  <c:v>0.9898899</c:v>
                </c:pt>
                <c:pt idx="32">
                  <c:v>0.9804738</c:v>
                </c:pt>
                <c:pt idx="33">
                  <c:v>0.9501004</c:v>
                </c:pt>
                <c:pt idx="34">
                  <c:v>0.7817649</c:v>
                </c:pt>
                <c:pt idx="35">
                  <c:v>0.651791</c:v>
                </c:pt>
                <c:pt idx="36">
                  <c:v>0.7535765</c:v>
                </c:pt>
                <c:pt idx="37">
                  <c:v>0.9864771</c:v>
                </c:pt>
                <c:pt idx="38">
                  <c:v>0.983779</c:v>
                </c:pt>
                <c:pt idx="39">
                  <c:v>0.9856429</c:v>
                </c:pt>
                <c:pt idx="40">
                  <c:v>0.9858539</c:v>
                </c:pt>
                <c:pt idx="41">
                  <c:v>0.9832819</c:v>
                </c:pt>
                <c:pt idx="42">
                  <c:v>0.9961607</c:v>
                </c:pt>
                <c:pt idx="43">
                  <c:v>0.9946212</c:v>
                </c:pt>
                <c:pt idx="44">
                  <c:v>0.9237832</c:v>
                </c:pt>
                <c:pt idx="45">
                  <c:v>0.9167674</c:v>
                </c:pt>
                <c:pt idx="46">
                  <c:v>0.9261248</c:v>
                </c:pt>
                <c:pt idx="47">
                  <c:v>0.939895</c:v>
                </c:pt>
                <c:pt idx="48">
                  <c:v>0.965722</c:v>
                </c:pt>
                <c:pt idx="49">
                  <c:v>0.9586013</c:v>
                </c:pt>
                <c:pt idx="50">
                  <c:v>0.9679415</c:v>
                </c:pt>
                <c:pt idx="51">
                  <c:v>0.9648998</c:v>
                </c:pt>
                <c:pt idx="52">
                  <c:v>0.9757183</c:v>
                </c:pt>
                <c:pt idx="53">
                  <c:v>0.9808496</c:v>
                </c:pt>
                <c:pt idx="54">
                  <c:v>0.9204138</c:v>
                </c:pt>
                <c:pt idx="55">
                  <c:v>0.9258382</c:v>
                </c:pt>
                <c:pt idx="56">
                  <c:v>0.9477596</c:v>
                </c:pt>
                <c:pt idx="57">
                  <c:v>0.9682204</c:v>
                </c:pt>
                <c:pt idx="58">
                  <c:v>0.9847886</c:v>
                </c:pt>
                <c:pt idx="59">
                  <c:v>0.987629</c:v>
                </c:pt>
                <c:pt idx="60">
                  <c:v>0.9792646</c:v>
                </c:pt>
                <c:pt idx="61">
                  <c:v>0.9848911</c:v>
                </c:pt>
                <c:pt idx="62">
                  <c:v>0.9919437</c:v>
                </c:pt>
                <c:pt idx="63">
                  <c:v>0.9393013</c:v>
                </c:pt>
                <c:pt idx="64">
                  <c:v>0.917157</c:v>
                </c:pt>
                <c:pt idx="65">
                  <c:v>0.9754524</c:v>
                </c:pt>
                <c:pt idx="66">
                  <c:v>0.9777977</c:v>
                </c:pt>
                <c:pt idx="67">
                  <c:v>0.9839313</c:v>
                </c:pt>
                <c:pt idx="68">
                  <c:v>0.9820113</c:v>
                </c:pt>
                <c:pt idx="69">
                  <c:v>0.911669</c:v>
                </c:pt>
                <c:pt idx="70">
                  <c:v>0.9499137</c:v>
                </c:pt>
                <c:pt idx="71">
                  <c:v>0.9524494</c:v>
                </c:pt>
                <c:pt idx="72">
                  <c:v>0.9583793</c:v>
                </c:pt>
                <c:pt idx="73">
                  <c:v>0.9892403</c:v>
                </c:pt>
                <c:pt idx="74">
                  <c:v>0.9922692</c:v>
                </c:pt>
                <c:pt idx="75">
                  <c:v>0.9908862</c:v>
                </c:pt>
                <c:pt idx="76">
                  <c:v>0.9876546</c:v>
                </c:pt>
                <c:pt idx="77">
                  <c:v>0.9899054</c:v>
                </c:pt>
                <c:pt idx="78">
                  <c:v>0.9937049</c:v>
                </c:pt>
                <c:pt idx="79">
                  <c:v>0.990204</c:v>
                </c:pt>
                <c:pt idx="80">
                  <c:v>0.9830901</c:v>
                </c:pt>
                <c:pt idx="81">
                  <c:v>0.9833282</c:v>
                </c:pt>
                <c:pt idx="82">
                  <c:v>0.973859</c:v>
                </c:pt>
                <c:pt idx="83">
                  <c:v>0.965281</c:v>
                </c:pt>
                <c:pt idx="84">
                  <c:v>0.9502563</c:v>
                </c:pt>
                <c:pt idx="85">
                  <c:v>0.9465355</c:v>
                </c:pt>
                <c:pt idx="86">
                  <c:v>0.9490456</c:v>
                </c:pt>
                <c:pt idx="87">
                  <c:v>0.9699896</c:v>
                </c:pt>
                <c:pt idx="88">
                  <c:v>0.9834666</c:v>
                </c:pt>
                <c:pt idx="89">
                  <c:v>0.981778</c:v>
                </c:pt>
                <c:pt idx="90">
                  <c:v>0.9905919</c:v>
                </c:pt>
                <c:pt idx="91">
                  <c:v>0.9951065</c:v>
                </c:pt>
                <c:pt idx="92">
                  <c:v>0.9957669</c:v>
                </c:pt>
                <c:pt idx="93">
                  <c:v>0.9953462</c:v>
                </c:pt>
                <c:pt idx="94">
                  <c:v>0.9949415</c:v>
                </c:pt>
                <c:pt idx="95">
                  <c:v>0.9822618</c:v>
                </c:pt>
                <c:pt idx="96">
                  <c:v>0.9836467</c:v>
                </c:pt>
                <c:pt idx="97">
                  <c:v>0.9916603</c:v>
                </c:pt>
                <c:pt idx="98">
                  <c:v>0.9939867</c:v>
                </c:pt>
                <c:pt idx="99">
                  <c:v>0.9960716</c:v>
                </c:pt>
                <c:pt idx="100">
                  <c:v>0.8659726</c:v>
                </c:pt>
                <c:pt idx="101">
                  <c:v>0.91353</c:v>
                </c:pt>
                <c:pt idx="102">
                  <c:v>0.9382064</c:v>
                </c:pt>
                <c:pt idx="103">
                  <c:v>0.9233119</c:v>
                </c:pt>
                <c:pt idx="104">
                  <c:v>0.9255614</c:v>
                </c:pt>
                <c:pt idx="105">
                  <c:v>0.9267284</c:v>
                </c:pt>
                <c:pt idx="106">
                  <c:v>0.9363142</c:v>
                </c:pt>
                <c:pt idx="107">
                  <c:v>0.9311007</c:v>
                </c:pt>
                <c:pt idx="108">
                  <c:v>0.9147698</c:v>
                </c:pt>
                <c:pt idx="109">
                  <c:v>0.9005374</c:v>
                </c:pt>
                <c:pt idx="110">
                  <c:v>0.9162583</c:v>
                </c:pt>
                <c:pt idx="111">
                  <c:v>0.934512</c:v>
                </c:pt>
                <c:pt idx="112">
                  <c:v>0.9645011</c:v>
                </c:pt>
                <c:pt idx="113">
                  <c:v>0.6696396</c:v>
                </c:pt>
                <c:pt idx="114">
                  <c:v>0.5132113</c:v>
                </c:pt>
                <c:pt idx="115">
                  <c:v>0.4261769</c:v>
                </c:pt>
                <c:pt idx="116">
                  <c:v>0.9793974</c:v>
                </c:pt>
                <c:pt idx="117">
                  <c:v>0.9697571</c:v>
                </c:pt>
                <c:pt idx="118">
                  <c:v>0.9475859</c:v>
                </c:pt>
                <c:pt idx="119">
                  <c:v>0.8812616</c:v>
                </c:pt>
                <c:pt idx="120">
                  <c:v>0.7630718</c:v>
                </c:pt>
                <c:pt idx="121">
                  <c:v>0.7199878</c:v>
                </c:pt>
                <c:pt idx="122">
                  <c:v>0.6976102</c:v>
                </c:pt>
                <c:pt idx="123">
                  <c:v>0.9739355</c:v>
                </c:pt>
                <c:pt idx="124">
                  <c:v>0.9833994</c:v>
                </c:pt>
                <c:pt idx="125">
                  <c:v>0.9949016</c:v>
                </c:pt>
                <c:pt idx="126">
                  <c:v>0.9955306</c:v>
                </c:pt>
                <c:pt idx="127">
                  <c:v>0.9931611</c:v>
                </c:pt>
                <c:pt idx="128">
                  <c:v>0.988398</c:v>
                </c:pt>
                <c:pt idx="129">
                  <c:v>0.9685434</c:v>
                </c:pt>
                <c:pt idx="130">
                  <c:v>0.9610221</c:v>
                </c:pt>
                <c:pt idx="131">
                  <c:v>0.9595678</c:v>
                </c:pt>
                <c:pt idx="132">
                  <c:v>0.9506004</c:v>
                </c:pt>
                <c:pt idx="133">
                  <c:v>0.9307714</c:v>
                </c:pt>
                <c:pt idx="134">
                  <c:v>0.9133112</c:v>
                </c:pt>
                <c:pt idx="135">
                  <c:v>0.9793094</c:v>
                </c:pt>
                <c:pt idx="136">
                  <c:v>0.975432</c:v>
                </c:pt>
                <c:pt idx="137">
                  <c:v>0.9700267</c:v>
                </c:pt>
                <c:pt idx="138">
                  <c:v>0.9541975</c:v>
                </c:pt>
                <c:pt idx="139">
                  <c:v>0.9277332</c:v>
                </c:pt>
                <c:pt idx="140">
                  <c:v>0.9824018</c:v>
                </c:pt>
                <c:pt idx="141">
                  <c:v>0.9911032</c:v>
                </c:pt>
                <c:pt idx="142">
                  <c:v>0.985706</c:v>
                </c:pt>
                <c:pt idx="143">
                  <c:v>0.9834805</c:v>
                </c:pt>
                <c:pt idx="144">
                  <c:v>0.9868157</c:v>
                </c:pt>
                <c:pt idx="145">
                  <c:v>0.9819105</c:v>
                </c:pt>
                <c:pt idx="146">
                  <c:v>0.9804587</c:v>
                </c:pt>
                <c:pt idx="147">
                  <c:v>0.9809376</c:v>
                </c:pt>
                <c:pt idx="148">
                  <c:v>0.9814345</c:v>
                </c:pt>
                <c:pt idx="149">
                  <c:v>0.9810272</c:v>
                </c:pt>
                <c:pt idx="150">
                  <c:v>0.9792506</c:v>
                </c:pt>
                <c:pt idx="151">
                  <c:v>0.9610234</c:v>
                </c:pt>
                <c:pt idx="152">
                  <c:v>0.99472</c:v>
                </c:pt>
                <c:pt idx="153">
                  <c:v>0.9948274</c:v>
                </c:pt>
                <c:pt idx="154">
                  <c:v>0.9968047</c:v>
                </c:pt>
                <c:pt idx="155">
                  <c:v>0.9978193</c:v>
                </c:pt>
                <c:pt idx="156">
                  <c:v>0.9981471</c:v>
                </c:pt>
                <c:pt idx="157">
                  <c:v>0.9977362</c:v>
                </c:pt>
                <c:pt idx="158">
                  <c:v>0.9963021</c:v>
                </c:pt>
                <c:pt idx="159">
                  <c:v>0.9952182</c:v>
                </c:pt>
                <c:pt idx="160">
                  <c:v>0.9913934</c:v>
                </c:pt>
                <c:pt idx="161">
                  <c:v>0.9937863</c:v>
                </c:pt>
                <c:pt idx="162">
                  <c:v>0.990819</c:v>
                </c:pt>
                <c:pt idx="163">
                  <c:v>0.9765332</c:v>
                </c:pt>
                <c:pt idx="164">
                  <c:v>0.9946222</c:v>
                </c:pt>
                <c:pt idx="165">
                  <c:v>0.987442</c:v>
                </c:pt>
                <c:pt idx="166">
                  <c:v>0.9912181</c:v>
                </c:pt>
                <c:pt idx="167">
                  <c:v>0.9896319</c:v>
                </c:pt>
                <c:pt idx="168">
                  <c:v>0.9482513</c:v>
                </c:pt>
                <c:pt idx="169">
                  <c:v>0.9528905</c:v>
                </c:pt>
                <c:pt idx="170">
                  <c:v>0.8921739</c:v>
                </c:pt>
                <c:pt idx="171">
                  <c:v>0.9097964</c:v>
                </c:pt>
                <c:pt idx="172">
                  <c:v>0.9136165</c:v>
                </c:pt>
                <c:pt idx="173">
                  <c:v>0.8948905</c:v>
                </c:pt>
                <c:pt idx="174">
                  <c:v>0.8590687</c:v>
                </c:pt>
                <c:pt idx="175">
                  <c:v>0.8399891</c:v>
                </c:pt>
                <c:pt idx="176">
                  <c:v>0.9035555</c:v>
                </c:pt>
                <c:pt idx="177">
                  <c:v>0.9249816</c:v>
                </c:pt>
                <c:pt idx="178">
                  <c:v>0.6882284</c:v>
                </c:pt>
                <c:pt idx="179">
                  <c:v>0.7463551</c:v>
                </c:pt>
                <c:pt idx="180">
                  <c:v>0.8419483</c:v>
                </c:pt>
                <c:pt idx="181">
                  <c:v>0.8149981</c:v>
                </c:pt>
                <c:pt idx="182">
                  <c:v>0.9273989</c:v>
                </c:pt>
                <c:pt idx="183">
                  <c:v>0.9743553</c:v>
                </c:pt>
                <c:pt idx="184">
                  <c:v>0.9715132</c:v>
                </c:pt>
                <c:pt idx="185">
                  <c:v>0.9549696</c:v>
                </c:pt>
                <c:pt idx="186">
                  <c:v>0.9672108</c:v>
                </c:pt>
                <c:pt idx="187">
                  <c:v>0.9589242</c:v>
                </c:pt>
                <c:pt idx="188">
                  <c:v>0.9543111</c:v>
                </c:pt>
                <c:pt idx="189">
                  <c:v>0.9627522</c:v>
                </c:pt>
                <c:pt idx="190">
                  <c:v>0.9892204</c:v>
                </c:pt>
                <c:pt idx="191">
                  <c:v>0.8036062</c:v>
                </c:pt>
                <c:pt idx="192">
                  <c:v>0.8474749</c:v>
                </c:pt>
                <c:pt idx="193">
                  <c:v>0.9171929</c:v>
                </c:pt>
                <c:pt idx="194">
                  <c:v>0.9104754</c:v>
                </c:pt>
                <c:pt idx="195">
                  <c:v>0.8687598</c:v>
                </c:pt>
                <c:pt idx="196">
                  <c:v>0.8905842</c:v>
                </c:pt>
                <c:pt idx="197">
                  <c:v>0.9508584</c:v>
                </c:pt>
                <c:pt idx="198">
                  <c:v>0.9503327</c:v>
                </c:pt>
                <c:pt idx="199">
                  <c:v>0.9269816</c:v>
                </c:pt>
                <c:pt idx="200">
                  <c:v>0.9520287</c:v>
                </c:pt>
                <c:pt idx="201">
                  <c:v>0.9645195</c:v>
                </c:pt>
                <c:pt idx="202">
                  <c:v>0.9535177</c:v>
                </c:pt>
                <c:pt idx="203">
                  <c:v>0.9538099</c:v>
                </c:pt>
                <c:pt idx="204">
                  <c:v>0.9501531</c:v>
                </c:pt>
                <c:pt idx="205">
                  <c:v>0.9531512</c:v>
                </c:pt>
                <c:pt idx="206">
                  <c:v>0.9202121</c:v>
                </c:pt>
                <c:pt idx="207">
                  <c:v>0.9118934</c:v>
                </c:pt>
                <c:pt idx="208">
                  <c:v>0.8845086</c:v>
                </c:pt>
                <c:pt idx="209">
                  <c:v>0.9601473</c:v>
                </c:pt>
                <c:pt idx="210">
                  <c:v>0.9597113</c:v>
                </c:pt>
                <c:pt idx="211">
                  <c:v>0.9232799</c:v>
                </c:pt>
                <c:pt idx="212">
                  <c:v>0.937916</c:v>
                </c:pt>
                <c:pt idx="213">
                  <c:v>0.9660136</c:v>
                </c:pt>
                <c:pt idx="214">
                  <c:v>0.9557977</c:v>
                </c:pt>
                <c:pt idx="215">
                  <c:v>0.9670184</c:v>
                </c:pt>
                <c:pt idx="216">
                  <c:v>0.9815001</c:v>
                </c:pt>
                <c:pt idx="217">
                  <c:v>0.9842358</c:v>
                </c:pt>
                <c:pt idx="218">
                  <c:v>0.9750754</c:v>
                </c:pt>
                <c:pt idx="219">
                  <c:v>0.9728014</c:v>
                </c:pt>
                <c:pt idx="220">
                  <c:v>0.9842375</c:v>
                </c:pt>
                <c:pt idx="221">
                  <c:v>0.9897351</c:v>
                </c:pt>
                <c:pt idx="222">
                  <c:v>0.9871923</c:v>
                </c:pt>
                <c:pt idx="223">
                  <c:v>0.9864543</c:v>
                </c:pt>
                <c:pt idx="224">
                  <c:v>0.9867046</c:v>
                </c:pt>
                <c:pt idx="225">
                  <c:v>0.9726645</c:v>
                </c:pt>
                <c:pt idx="226">
                  <c:v>0.919636</c:v>
                </c:pt>
                <c:pt idx="227">
                  <c:v>0.9154075</c:v>
                </c:pt>
                <c:pt idx="228">
                  <c:v>0.9588699</c:v>
                </c:pt>
                <c:pt idx="229">
                  <c:v>0.9696032</c:v>
                </c:pt>
                <c:pt idx="230">
                  <c:v>0.9687165</c:v>
                </c:pt>
                <c:pt idx="231">
                  <c:v>0.9836725</c:v>
                </c:pt>
                <c:pt idx="232">
                  <c:v>0.9898651</c:v>
                </c:pt>
                <c:pt idx="233">
                  <c:v>0.9831576</c:v>
                </c:pt>
                <c:pt idx="234">
                  <c:v>0.9780397</c:v>
                </c:pt>
                <c:pt idx="235">
                  <c:v>0.9851316</c:v>
                </c:pt>
                <c:pt idx="236">
                  <c:v>0.9666382</c:v>
                </c:pt>
                <c:pt idx="237">
                  <c:v>0.9712915</c:v>
                </c:pt>
                <c:pt idx="238">
                  <c:v>0.9749308</c:v>
                </c:pt>
                <c:pt idx="239">
                  <c:v>0.9776956</c:v>
                </c:pt>
                <c:pt idx="240">
                  <c:v>0.9831747</c:v>
                </c:pt>
                <c:pt idx="241">
                  <c:v>0.9854534</c:v>
                </c:pt>
                <c:pt idx="242">
                  <c:v>0.9946476</c:v>
                </c:pt>
                <c:pt idx="243">
                  <c:v>0.9928555</c:v>
                </c:pt>
                <c:pt idx="244">
                  <c:v>0.9927284</c:v>
                </c:pt>
                <c:pt idx="245">
                  <c:v>0.9948813</c:v>
                </c:pt>
                <c:pt idx="246">
                  <c:v>0.9962822</c:v>
                </c:pt>
                <c:pt idx="247">
                  <c:v>0.9971907</c:v>
                </c:pt>
                <c:pt idx="248">
                  <c:v>0.9951943</c:v>
                </c:pt>
                <c:pt idx="249">
                  <c:v>0.9575437</c:v>
                </c:pt>
                <c:pt idx="250">
                  <c:v>0.8939974</c:v>
                </c:pt>
                <c:pt idx="251">
                  <c:v>0.9839026</c:v>
                </c:pt>
                <c:pt idx="252">
                  <c:v>0.9768993</c:v>
                </c:pt>
                <c:pt idx="253">
                  <c:v>0.9432966</c:v>
                </c:pt>
                <c:pt idx="254">
                  <c:v>0.9916707</c:v>
                </c:pt>
                <c:pt idx="255">
                  <c:v>0.9909421</c:v>
                </c:pt>
                <c:pt idx="256">
                  <c:v>0.9903604</c:v>
                </c:pt>
                <c:pt idx="257">
                  <c:v>0.7286203</c:v>
                </c:pt>
                <c:pt idx="258">
                  <c:v>0.7350348</c:v>
                </c:pt>
                <c:pt idx="259">
                  <c:v>0.7953289</c:v>
                </c:pt>
                <c:pt idx="260">
                  <c:v>0.7831042</c:v>
                </c:pt>
                <c:pt idx="261">
                  <c:v>0.885108</c:v>
                </c:pt>
                <c:pt idx="262">
                  <c:v>0.8302556</c:v>
                </c:pt>
                <c:pt idx="263">
                  <c:v>0.9050248</c:v>
                </c:pt>
                <c:pt idx="264">
                  <c:v>0.7208515</c:v>
                </c:pt>
                <c:pt idx="265">
                  <c:v>0.7922181</c:v>
                </c:pt>
                <c:pt idx="266">
                  <c:v>0.9104145</c:v>
                </c:pt>
                <c:pt idx="267">
                  <c:v>0.991223</c:v>
                </c:pt>
                <c:pt idx="268">
                  <c:v>0.9894248</c:v>
                </c:pt>
                <c:pt idx="269">
                  <c:v>0.9636411</c:v>
                </c:pt>
                <c:pt idx="270">
                  <c:v>0.8157105</c:v>
                </c:pt>
                <c:pt idx="271">
                  <c:v>0.8428403</c:v>
                </c:pt>
                <c:pt idx="272">
                  <c:v>0.473267</c:v>
                </c:pt>
                <c:pt idx="273">
                  <c:v>0.6133222</c:v>
                </c:pt>
                <c:pt idx="274">
                  <c:v>0.7540325</c:v>
                </c:pt>
                <c:pt idx="275">
                  <c:v>0.7998691</c:v>
                </c:pt>
                <c:pt idx="276">
                  <c:v>0.8370563</c:v>
                </c:pt>
                <c:pt idx="277">
                  <c:v>0.8541316</c:v>
                </c:pt>
                <c:pt idx="278">
                  <c:v>0.8990306</c:v>
                </c:pt>
                <c:pt idx="279">
                  <c:v>0.9559439</c:v>
                </c:pt>
                <c:pt idx="280">
                  <c:v>0.9384357</c:v>
                </c:pt>
                <c:pt idx="281">
                  <c:v>0.9414626</c:v>
                </c:pt>
                <c:pt idx="282">
                  <c:v>0.9364696</c:v>
                </c:pt>
                <c:pt idx="283">
                  <c:v>0.9427027</c:v>
                </c:pt>
                <c:pt idx="284">
                  <c:v>0.9410006</c:v>
                </c:pt>
                <c:pt idx="285">
                  <c:v>0.9330898</c:v>
                </c:pt>
                <c:pt idx="286">
                  <c:v>0.9136947</c:v>
                </c:pt>
                <c:pt idx="287">
                  <c:v>0.8911212</c:v>
                </c:pt>
                <c:pt idx="288">
                  <c:v>0.8860134</c:v>
                </c:pt>
                <c:pt idx="289">
                  <c:v>0.8735254</c:v>
                </c:pt>
                <c:pt idx="290">
                  <c:v>0.8091962</c:v>
                </c:pt>
                <c:pt idx="291">
                  <c:v>0.8596584</c:v>
                </c:pt>
                <c:pt idx="292">
                  <c:v>0.8837159</c:v>
                </c:pt>
                <c:pt idx="293">
                  <c:v>0.9962801</c:v>
                </c:pt>
                <c:pt idx="294">
                  <c:v>0.9964718</c:v>
                </c:pt>
                <c:pt idx="295">
                  <c:v>0.9949082</c:v>
                </c:pt>
                <c:pt idx="296">
                  <c:v>0.9971173</c:v>
                </c:pt>
                <c:pt idx="297">
                  <c:v>0.9932507</c:v>
                </c:pt>
                <c:pt idx="298">
                  <c:v>0.9959435</c:v>
                </c:pt>
                <c:pt idx="299">
                  <c:v>0.9907784</c:v>
                </c:pt>
                <c:pt idx="300">
                  <c:v>0.9887052</c:v>
                </c:pt>
                <c:pt idx="301">
                  <c:v>0.9911785</c:v>
                </c:pt>
                <c:pt idx="302">
                  <c:v>0.9934547</c:v>
                </c:pt>
                <c:pt idx="303">
                  <c:v>0.9928725</c:v>
                </c:pt>
                <c:pt idx="304">
                  <c:v>0.9935141</c:v>
                </c:pt>
                <c:pt idx="305">
                  <c:v>0.9915552</c:v>
                </c:pt>
                <c:pt idx="306">
                  <c:v>0.9934969</c:v>
                </c:pt>
                <c:pt idx="307">
                  <c:v>0.9711686</c:v>
                </c:pt>
                <c:pt idx="308">
                  <c:v>0.9620094</c:v>
                </c:pt>
                <c:pt idx="309">
                  <c:v>0.9341407</c:v>
                </c:pt>
                <c:pt idx="310">
                  <c:v>0.8869857</c:v>
                </c:pt>
                <c:pt idx="311">
                  <c:v>0.8573293</c:v>
                </c:pt>
                <c:pt idx="312">
                  <c:v>0.8493656</c:v>
                </c:pt>
                <c:pt idx="313">
                  <c:v>0.9905081</c:v>
                </c:pt>
                <c:pt idx="314">
                  <c:v>0.98493</c:v>
                </c:pt>
                <c:pt idx="315">
                  <c:v>0.9627272</c:v>
                </c:pt>
                <c:pt idx="316">
                  <c:v>0.9653633</c:v>
                </c:pt>
                <c:pt idx="317">
                  <c:v>0.9602933</c:v>
                </c:pt>
                <c:pt idx="318">
                  <c:v>0.9399306</c:v>
                </c:pt>
                <c:pt idx="319">
                  <c:v>0.9885718</c:v>
                </c:pt>
                <c:pt idx="320">
                  <c:v>0.9797593</c:v>
                </c:pt>
                <c:pt idx="321">
                  <c:v>0.9786006</c:v>
                </c:pt>
                <c:pt idx="322">
                  <c:v>0.9833861</c:v>
                </c:pt>
                <c:pt idx="323">
                  <c:v>0.9867485</c:v>
                </c:pt>
                <c:pt idx="324">
                  <c:v>0.7172894</c:v>
                </c:pt>
                <c:pt idx="325">
                  <c:v>0.7721936</c:v>
                </c:pt>
                <c:pt idx="326">
                  <c:v>0.9764083</c:v>
                </c:pt>
                <c:pt idx="327">
                  <c:v>0.9713272</c:v>
                </c:pt>
                <c:pt idx="328">
                  <c:v>0.8185503</c:v>
                </c:pt>
                <c:pt idx="329">
                  <c:v>0.7886684</c:v>
                </c:pt>
                <c:pt idx="330">
                  <c:v>0.8073722</c:v>
                </c:pt>
                <c:pt idx="331">
                  <c:v>0.8732641</c:v>
                </c:pt>
                <c:pt idx="332">
                  <c:v>0.908711</c:v>
                </c:pt>
                <c:pt idx="333">
                  <c:v>0.9781892</c:v>
                </c:pt>
                <c:pt idx="334">
                  <c:v>0.9864481</c:v>
                </c:pt>
                <c:pt idx="335">
                  <c:v>0.9855043</c:v>
                </c:pt>
                <c:pt idx="336">
                  <c:v>0.9683271</c:v>
                </c:pt>
                <c:pt idx="337">
                  <c:v>0.9323155</c:v>
                </c:pt>
                <c:pt idx="338">
                  <c:v>0.9263402</c:v>
                </c:pt>
                <c:pt idx="339">
                  <c:v>0.9595621</c:v>
                </c:pt>
                <c:pt idx="340">
                  <c:v>0.9678732</c:v>
                </c:pt>
                <c:pt idx="341">
                  <c:v>0.9831517</c:v>
                </c:pt>
                <c:pt idx="342">
                  <c:v>0.9642489</c:v>
                </c:pt>
                <c:pt idx="343">
                  <c:v>0.9613265</c:v>
                </c:pt>
                <c:pt idx="344">
                  <c:v>0.9775987</c:v>
                </c:pt>
                <c:pt idx="345">
                  <c:v>0.9803715</c:v>
                </c:pt>
                <c:pt idx="346">
                  <c:v>0.958517</c:v>
                </c:pt>
                <c:pt idx="347">
                  <c:v>0.89156</c:v>
                </c:pt>
                <c:pt idx="348">
                  <c:v>0.79591</c:v>
                </c:pt>
                <c:pt idx="349">
                  <c:v>0.8071352</c:v>
                </c:pt>
                <c:pt idx="350">
                  <c:v>0.8660376</c:v>
                </c:pt>
                <c:pt idx="351">
                  <c:v>0.855458</c:v>
                </c:pt>
                <c:pt idx="352">
                  <c:v>0.8167037</c:v>
                </c:pt>
                <c:pt idx="353">
                  <c:v>0.7882612</c:v>
                </c:pt>
                <c:pt idx="354">
                  <c:v>0.9338304</c:v>
                </c:pt>
                <c:pt idx="355">
                  <c:v>0.9893788</c:v>
                </c:pt>
                <c:pt idx="356">
                  <c:v>0.9935688</c:v>
                </c:pt>
                <c:pt idx="357">
                  <c:v>0.9952471</c:v>
                </c:pt>
                <c:pt idx="358">
                  <c:v>0.9955701</c:v>
                </c:pt>
                <c:pt idx="359">
                  <c:v>0.9946706</c:v>
                </c:pt>
                <c:pt idx="360">
                  <c:v>0.986059</c:v>
                </c:pt>
                <c:pt idx="361">
                  <c:v>0.9857272</c:v>
                </c:pt>
                <c:pt idx="362">
                  <c:v>0.9742696</c:v>
                </c:pt>
                <c:pt idx="363">
                  <c:v>0.9726722</c:v>
                </c:pt>
                <c:pt idx="364">
                  <c:v>0.9865333</c:v>
                </c:pt>
                <c:pt idx="365">
                  <c:v>0.994612</c:v>
                </c:pt>
                <c:pt idx="366">
                  <c:v>0.9955186</c:v>
                </c:pt>
                <c:pt idx="367">
                  <c:v>0.9745324</c:v>
                </c:pt>
                <c:pt idx="368">
                  <c:v>0.9850726</c:v>
                </c:pt>
                <c:pt idx="369">
                  <c:v>0.9795873</c:v>
                </c:pt>
                <c:pt idx="370">
                  <c:v>0.9728634</c:v>
                </c:pt>
                <c:pt idx="371">
                  <c:v>0.97055</c:v>
                </c:pt>
                <c:pt idx="372">
                  <c:v>0.9415064</c:v>
                </c:pt>
                <c:pt idx="373">
                  <c:v>0.8478012</c:v>
                </c:pt>
                <c:pt idx="374">
                  <c:v>0.7469116</c:v>
                </c:pt>
                <c:pt idx="375">
                  <c:v>0.9801801</c:v>
                </c:pt>
                <c:pt idx="376">
                  <c:v>0.9907575</c:v>
                </c:pt>
                <c:pt idx="377">
                  <c:v>0.9936203</c:v>
                </c:pt>
                <c:pt idx="378">
                  <c:v>0.9940016</c:v>
                </c:pt>
                <c:pt idx="379">
                  <c:v>0.9926937</c:v>
                </c:pt>
                <c:pt idx="380">
                  <c:v>0.9915431</c:v>
                </c:pt>
                <c:pt idx="381">
                  <c:v>0.9924272</c:v>
                </c:pt>
                <c:pt idx="382">
                  <c:v>0.9866725</c:v>
                </c:pt>
                <c:pt idx="383">
                  <c:v>0.9810866</c:v>
                </c:pt>
                <c:pt idx="384">
                  <c:v>0.9266034</c:v>
                </c:pt>
                <c:pt idx="385">
                  <c:v>0.9913147</c:v>
                </c:pt>
                <c:pt idx="386">
                  <c:v>0.9865791</c:v>
                </c:pt>
                <c:pt idx="387">
                  <c:v>0.9755766</c:v>
                </c:pt>
                <c:pt idx="388">
                  <c:v>0.9721347</c:v>
                </c:pt>
                <c:pt idx="389">
                  <c:v>0.959555</c:v>
                </c:pt>
                <c:pt idx="390">
                  <c:v>0.9881408</c:v>
                </c:pt>
                <c:pt idx="391">
                  <c:v>0.9871039</c:v>
                </c:pt>
                <c:pt idx="392">
                  <c:v>0.9672306</c:v>
                </c:pt>
                <c:pt idx="393">
                  <c:v>0.9108974</c:v>
                </c:pt>
                <c:pt idx="394">
                  <c:v>0.9091371</c:v>
                </c:pt>
                <c:pt idx="395">
                  <c:v>0.9911478</c:v>
                </c:pt>
                <c:pt idx="396">
                  <c:v>0.9864956</c:v>
                </c:pt>
                <c:pt idx="397">
                  <c:v>0.9841976</c:v>
                </c:pt>
                <c:pt idx="398">
                  <c:v>0.9835235</c:v>
                </c:pt>
                <c:pt idx="399">
                  <c:v>0.9795817</c:v>
                </c:pt>
                <c:pt idx="400">
                  <c:v>0.979041</c:v>
                </c:pt>
                <c:pt idx="401">
                  <c:v>0.982974</c:v>
                </c:pt>
                <c:pt idx="402">
                  <c:v>0.981976</c:v>
                </c:pt>
                <c:pt idx="403">
                  <c:v>0.9791662</c:v>
                </c:pt>
                <c:pt idx="404">
                  <c:v>0.990977</c:v>
                </c:pt>
                <c:pt idx="405">
                  <c:v>0.9670897</c:v>
                </c:pt>
                <c:pt idx="406">
                  <c:v>0.9687327</c:v>
                </c:pt>
                <c:pt idx="407">
                  <c:v>0.9442162</c:v>
                </c:pt>
                <c:pt idx="408">
                  <c:v>0.9543852</c:v>
                </c:pt>
                <c:pt idx="409">
                  <c:v>0.969134</c:v>
                </c:pt>
                <c:pt idx="410">
                  <c:v>0.9741699</c:v>
                </c:pt>
                <c:pt idx="411">
                  <c:v>0.9795404</c:v>
                </c:pt>
                <c:pt idx="412">
                  <c:v>0.9868459</c:v>
                </c:pt>
                <c:pt idx="413">
                  <c:v>0.5319749</c:v>
                </c:pt>
                <c:pt idx="414">
                  <c:v>0.6930048</c:v>
                </c:pt>
                <c:pt idx="415">
                  <c:v>0.9830092</c:v>
                </c:pt>
                <c:pt idx="416">
                  <c:v>0.9678267</c:v>
                </c:pt>
                <c:pt idx="417">
                  <c:v>0.9721686</c:v>
                </c:pt>
                <c:pt idx="418">
                  <c:v>0.9762388</c:v>
                </c:pt>
                <c:pt idx="419">
                  <c:v>0.976006</c:v>
                </c:pt>
                <c:pt idx="420">
                  <c:v>0.9778175</c:v>
                </c:pt>
                <c:pt idx="421">
                  <c:v>0.9824686</c:v>
                </c:pt>
                <c:pt idx="422">
                  <c:v>0.7946941</c:v>
                </c:pt>
                <c:pt idx="423">
                  <c:v>0.963998</c:v>
                </c:pt>
                <c:pt idx="424">
                  <c:v>0.9885125</c:v>
                </c:pt>
                <c:pt idx="425">
                  <c:v>0.9888285</c:v>
                </c:pt>
                <c:pt idx="426">
                  <c:v>0.9807427</c:v>
                </c:pt>
                <c:pt idx="427">
                  <c:v>0.9943631</c:v>
                </c:pt>
                <c:pt idx="428">
                  <c:v>0.9900439</c:v>
                </c:pt>
                <c:pt idx="429">
                  <c:v>0.9569581</c:v>
                </c:pt>
                <c:pt idx="430">
                  <c:v>0.9335973</c:v>
                </c:pt>
                <c:pt idx="431">
                  <c:v>0.9499272</c:v>
                </c:pt>
                <c:pt idx="432">
                  <c:v>0.9631899</c:v>
                </c:pt>
                <c:pt idx="433">
                  <c:v>0.9609962</c:v>
                </c:pt>
                <c:pt idx="434">
                  <c:v>0.9513707</c:v>
                </c:pt>
                <c:pt idx="435">
                  <c:v>0.9158619</c:v>
                </c:pt>
                <c:pt idx="436">
                  <c:v>0.8905665</c:v>
                </c:pt>
                <c:pt idx="437">
                  <c:v>0.8895942</c:v>
                </c:pt>
                <c:pt idx="438">
                  <c:v>0.8571684</c:v>
                </c:pt>
                <c:pt idx="439">
                  <c:v>0.7689953</c:v>
                </c:pt>
                <c:pt idx="440">
                  <c:v>0.5860762</c:v>
                </c:pt>
                <c:pt idx="441">
                  <c:v>0.4660976</c:v>
                </c:pt>
                <c:pt idx="442">
                  <c:v>0.5393704</c:v>
                </c:pt>
                <c:pt idx="443">
                  <c:v>0.99362</c:v>
                </c:pt>
                <c:pt idx="444">
                  <c:v>0.9927765</c:v>
                </c:pt>
                <c:pt idx="445">
                  <c:v>0.9958018</c:v>
                </c:pt>
                <c:pt idx="446">
                  <c:v>0.9974519</c:v>
                </c:pt>
                <c:pt idx="447">
                  <c:v>0.9944254</c:v>
                </c:pt>
                <c:pt idx="448">
                  <c:v>0.9945062</c:v>
                </c:pt>
                <c:pt idx="449">
                  <c:v>0.9913284</c:v>
                </c:pt>
                <c:pt idx="450">
                  <c:v>0.9880385</c:v>
                </c:pt>
                <c:pt idx="451">
                  <c:v>0.9779038</c:v>
                </c:pt>
                <c:pt idx="452">
                  <c:v>0.9656439</c:v>
                </c:pt>
                <c:pt idx="453">
                  <c:v>0.954237</c:v>
                </c:pt>
                <c:pt idx="454">
                  <c:v>0.9276786</c:v>
                </c:pt>
                <c:pt idx="455">
                  <c:v>0.9946575</c:v>
                </c:pt>
                <c:pt idx="456">
                  <c:v>0.9948445</c:v>
                </c:pt>
                <c:pt idx="457">
                  <c:v>0.9958805</c:v>
                </c:pt>
                <c:pt idx="458">
                  <c:v>0.9956469</c:v>
                </c:pt>
                <c:pt idx="459">
                  <c:v>0.9961402</c:v>
                </c:pt>
                <c:pt idx="460">
                  <c:v>0.9974083</c:v>
                </c:pt>
                <c:pt idx="461">
                  <c:v>0.9974658</c:v>
                </c:pt>
                <c:pt idx="462">
                  <c:v>0.9967874</c:v>
                </c:pt>
                <c:pt idx="463">
                  <c:v>0.9959484</c:v>
                </c:pt>
                <c:pt idx="464">
                  <c:v>0.9954932</c:v>
                </c:pt>
                <c:pt idx="465">
                  <c:v>0.9898343</c:v>
                </c:pt>
                <c:pt idx="466">
                  <c:v>0.9798701</c:v>
                </c:pt>
                <c:pt idx="467">
                  <c:v>0.9752176</c:v>
                </c:pt>
                <c:pt idx="468">
                  <c:v>0.9570306</c:v>
                </c:pt>
                <c:pt idx="469">
                  <c:v>0.9265239</c:v>
                </c:pt>
                <c:pt idx="470">
                  <c:v>0.9334217</c:v>
                </c:pt>
                <c:pt idx="471">
                  <c:v>0.9592651</c:v>
                </c:pt>
                <c:pt idx="472">
                  <c:v>0.9723412</c:v>
                </c:pt>
                <c:pt idx="473">
                  <c:v>0.9441314</c:v>
                </c:pt>
                <c:pt idx="474">
                  <c:v>0.9256634</c:v>
                </c:pt>
                <c:pt idx="475">
                  <c:v>0.9412031</c:v>
                </c:pt>
                <c:pt idx="476">
                  <c:v>0.9473325</c:v>
                </c:pt>
                <c:pt idx="477">
                  <c:v>0.9487929</c:v>
                </c:pt>
                <c:pt idx="478">
                  <c:v>0.9570043</c:v>
                </c:pt>
                <c:pt idx="479">
                  <c:v>0.9652808</c:v>
                </c:pt>
                <c:pt idx="480">
                  <c:v>0.9638751</c:v>
                </c:pt>
                <c:pt idx="481">
                  <c:v>0.9605381</c:v>
                </c:pt>
                <c:pt idx="482">
                  <c:v>0.9663378</c:v>
                </c:pt>
                <c:pt idx="483">
                  <c:v>0.9492254</c:v>
                </c:pt>
                <c:pt idx="484">
                  <c:v>0.9244104</c:v>
                </c:pt>
                <c:pt idx="485">
                  <c:v>0.928566</c:v>
                </c:pt>
                <c:pt idx="486">
                  <c:v>0.9369504</c:v>
                </c:pt>
                <c:pt idx="487">
                  <c:v>0.9615176</c:v>
                </c:pt>
                <c:pt idx="488">
                  <c:v>0.9806424</c:v>
                </c:pt>
                <c:pt idx="489">
                  <c:v>0.9824215</c:v>
                </c:pt>
                <c:pt idx="490">
                  <c:v>0.9910198</c:v>
                </c:pt>
                <c:pt idx="491">
                  <c:v>0.9712359</c:v>
                </c:pt>
                <c:pt idx="492">
                  <c:v>0.9370739</c:v>
                </c:pt>
                <c:pt idx="493">
                  <c:v>0.8787265</c:v>
                </c:pt>
                <c:pt idx="494">
                  <c:v>0.9919595</c:v>
                </c:pt>
                <c:pt idx="495">
                  <c:v>0.9882627</c:v>
                </c:pt>
                <c:pt idx="496">
                  <c:v>0.9800182</c:v>
                </c:pt>
                <c:pt idx="497">
                  <c:v>0.9624733</c:v>
                </c:pt>
                <c:pt idx="498">
                  <c:v>0.9526682</c:v>
                </c:pt>
                <c:pt idx="499">
                  <c:v>0.9530366</c:v>
                </c:pt>
                <c:pt idx="500">
                  <c:v>0.9856449</c:v>
                </c:pt>
                <c:pt idx="501">
                  <c:v>0.9832513</c:v>
                </c:pt>
                <c:pt idx="502">
                  <c:v>0.9737823</c:v>
                </c:pt>
                <c:pt idx="503">
                  <c:v>0.9656526</c:v>
                </c:pt>
                <c:pt idx="504">
                  <c:v>0.9634047</c:v>
                </c:pt>
                <c:pt idx="505">
                  <c:v>0.9682733</c:v>
                </c:pt>
                <c:pt idx="506">
                  <c:v>0.970728</c:v>
                </c:pt>
                <c:pt idx="507">
                  <c:v>0.9014323</c:v>
                </c:pt>
                <c:pt idx="508">
                  <c:v>0.9362173</c:v>
                </c:pt>
                <c:pt idx="509">
                  <c:v>0.9392757</c:v>
                </c:pt>
                <c:pt idx="510">
                  <c:v>0.9387537</c:v>
                </c:pt>
                <c:pt idx="511">
                  <c:v>0.9133072</c:v>
                </c:pt>
                <c:pt idx="512">
                  <c:v>0.8852368</c:v>
                </c:pt>
                <c:pt idx="513">
                  <c:v>0.9013698</c:v>
                </c:pt>
                <c:pt idx="514">
                  <c:v>0.8999255</c:v>
                </c:pt>
                <c:pt idx="515">
                  <c:v>0.8635997</c:v>
                </c:pt>
                <c:pt idx="516">
                  <c:v>0.7767025</c:v>
                </c:pt>
                <c:pt idx="517">
                  <c:v>0.7592898</c:v>
                </c:pt>
                <c:pt idx="518">
                  <c:v>0.805334</c:v>
                </c:pt>
                <c:pt idx="519">
                  <c:v>0.862052</c:v>
                </c:pt>
                <c:pt idx="520">
                  <c:v>0.8807746</c:v>
                </c:pt>
                <c:pt idx="521">
                  <c:v>0.9622127</c:v>
                </c:pt>
                <c:pt idx="522">
                  <c:v>0.9642153</c:v>
                </c:pt>
                <c:pt idx="523">
                  <c:v>0.9592401</c:v>
                </c:pt>
                <c:pt idx="524">
                  <c:v>0.942345</c:v>
                </c:pt>
                <c:pt idx="525">
                  <c:v>0.9394997</c:v>
                </c:pt>
                <c:pt idx="526">
                  <c:v>0.9402169</c:v>
                </c:pt>
                <c:pt idx="527">
                  <c:v>0.9572799</c:v>
                </c:pt>
                <c:pt idx="528">
                  <c:v>0.9567839</c:v>
                </c:pt>
                <c:pt idx="529">
                  <c:v>0.93158</c:v>
                </c:pt>
                <c:pt idx="530">
                  <c:v>0.8980275</c:v>
                </c:pt>
                <c:pt idx="531">
                  <c:v>0.8799801</c:v>
                </c:pt>
                <c:pt idx="532">
                  <c:v>0.9072404</c:v>
                </c:pt>
              </c:numCache>
            </c:numRef>
          </c:xVal>
          <c:yVal>
            <c:numRef>
              <c:f>'RT8'!$I$2:$I$534</c:f>
              <c:numCache>
                <c:formatCode>General</c:formatCode>
                <c:ptCount val="533"/>
                <c:pt idx="0">
                  <c:v>1767.84</c:v>
                </c:pt>
                <c:pt idx="1">
                  <c:v>3561.45</c:v>
                </c:pt>
                <c:pt idx="2">
                  <c:v>6182.87</c:v>
                </c:pt>
                <c:pt idx="3">
                  <c:v>7375.49</c:v>
                </c:pt>
                <c:pt idx="4">
                  <c:v>9899.950000000001</c:v>
                </c:pt>
                <c:pt idx="5">
                  <c:v>10527.1</c:v>
                </c:pt>
                <c:pt idx="6">
                  <c:v>11667.0</c:v>
                </c:pt>
                <c:pt idx="7">
                  <c:v>12928.8</c:v>
                </c:pt>
                <c:pt idx="8">
                  <c:v>12518.2</c:v>
                </c:pt>
                <c:pt idx="9">
                  <c:v>10792.3</c:v>
                </c:pt>
                <c:pt idx="10">
                  <c:v>7783.34</c:v>
                </c:pt>
                <c:pt idx="11">
                  <c:v>6717.29</c:v>
                </c:pt>
                <c:pt idx="12">
                  <c:v>4511.01</c:v>
                </c:pt>
                <c:pt idx="13">
                  <c:v>2604.38</c:v>
                </c:pt>
                <c:pt idx="14">
                  <c:v>2038.6</c:v>
                </c:pt>
                <c:pt idx="15">
                  <c:v>3471.47</c:v>
                </c:pt>
                <c:pt idx="16">
                  <c:v>2919.24</c:v>
                </c:pt>
                <c:pt idx="17">
                  <c:v>10011.0</c:v>
                </c:pt>
                <c:pt idx="18">
                  <c:v>6417.05</c:v>
                </c:pt>
                <c:pt idx="19">
                  <c:v>8741.950000000001</c:v>
                </c:pt>
                <c:pt idx="20">
                  <c:v>13302.1</c:v>
                </c:pt>
                <c:pt idx="21">
                  <c:v>12825.4</c:v>
                </c:pt>
                <c:pt idx="22">
                  <c:v>3845.99</c:v>
                </c:pt>
                <c:pt idx="23">
                  <c:v>6353.85</c:v>
                </c:pt>
                <c:pt idx="24">
                  <c:v>5604.33</c:v>
                </c:pt>
                <c:pt idx="25">
                  <c:v>10891.2</c:v>
                </c:pt>
                <c:pt idx="26">
                  <c:v>11936.7</c:v>
                </c:pt>
                <c:pt idx="27">
                  <c:v>11853.2</c:v>
                </c:pt>
                <c:pt idx="28">
                  <c:v>10313.0</c:v>
                </c:pt>
                <c:pt idx="29">
                  <c:v>9384.74</c:v>
                </c:pt>
                <c:pt idx="30">
                  <c:v>9379.639999999989</c:v>
                </c:pt>
                <c:pt idx="31">
                  <c:v>8853.19</c:v>
                </c:pt>
                <c:pt idx="32">
                  <c:v>12795.2</c:v>
                </c:pt>
                <c:pt idx="33">
                  <c:v>16923.2</c:v>
                </c:pt>
                <c:pt idx="34">
                  <c:v>5307.95</c:v>
                </c:pt>
                <c:pt idx="35">
                  <c:v>1963.76</c:v>
                </c:pt>
                <c:pt idx="36">
                  <c:v>6449.13</c:v>
                </c:pt>
                <c:pt idx="37">
                  <c:v>3999.0</c:v>
                </c:pt>
                <c:pt idx="38">
                  <c:v>5799.56</c:v>
                </c:pt>
                <c:pt idx="39">
                  <c:v>8576.76</c:v>
                </c:pt>
                <c:pt idx="40">
                  <c:v>2166.85</c:v>
                </c:pt>
                <c:pt idx="41">
                  <c:v>3217.45</c:v>
                </c:pt>
                <c:pt idx="42">
                  <c:v>9192.719999999987</c:v>
                </c:pt>
                <c:pt idx="43">
                  <c:v>9057.549999999987</c:v>
                </c:pt>
                <c:pt idx="44">
                  <c:v>8012.74</c:v>
                </c:pt>
                <c:pt idx="45">
                  <c:v>10637.7</c:v>
                </c:pt>
                <c:pt idx="46">
                  <c:v>15472.8</c:v>
                </c:pt>
                <c:pt idx="47">
                  <c:v>15419.4</c:v>
                </c:pt>
                <c:pt idx="48">
                  <c:v>2738.07</c:v>
                </c:pt>
                <c:pt idx="49">
                  <c:v>3834.85</c:v>
                </c:pt>
                <c:pt idx="50">
                  <c:v>2253.9</c:v>
                </c:pt>
                <c:pt idx="51">
                  <c:v>4458.23</c:v>
                </c:pt>
                <c:pt idx="52">
                  <c:v>5548.77</c:v>
                </c:pt>
                <c:pt idx="53">
                  <c:v>2921.46</c:v>
                </c:pt>
                <c:pt idx="54">
                  <c:v>6597.8</c:v>
                </c:pt>
                <c:pt idx="55">
                  <c:v>4334.16</c:v>
                </c:pt>
                <c:pt idx="56">
                  <c:v>3805.48</c:v>
                </c:pt>
                <c:pt idx="57">
                  <c:v>6389.33</c:v>
                </c:pt>
                <c:pt idx="58">
                  <c:v>4803.29</c:v>
                </c:pt>
                <c:pt idx="59">
                  <c:v>4420.31</c:v>
                </c:pt>
                <c:pt idx="60">
                  <c:v>6365.08</c:v>
                </c:pt>
                <c:pt idx="61">
                  <c:v>17638.9</c:v>
                </c:pt>
                <c:pt idx="62">
                  <c:v>14901.0</c:v>
                </c:pt>
                <c:pt idx="63">
                  <c:v>9224.299999999987</c:v>
                </c:pt>
                <c:pt idx="64">
                  <c:v>8935.34</c:v>
                </c:pt>
                <c:pt idx="65">
                  <c:v>13418.7</c:v>
                </c:pt>
                <c:pt idx="66">
                  <c:v>6220.41</c:v>
                </c:pt>
                <c:pt idx="67">
                  <c:v>4630.98</c:v>
                </c:pt>
                <c:pt idx="68">
                  <c:v>7482.06</c:v>
                </c:pt>
                <c:pt idx="69">
                  <c:v>6489.03</c:v>
                </c:pt>
                <c:pt idx="70">
                  <c:v>6841.44</c:v>
                </c:pt>
                <c:pt idx="71">
                  <c:v>6315.67</c:v>
                </c:pt>
                <c:pt idx="72">
                  <c:v>6085.68</c:v>
                </c:pt>
                <c:pt idx="73">
                  <c:v>5164.82</c:v>
                </c:pt>
                <c:pt idx="74">
                  <c:v>6789.89</c:v>
                </c:pt>
                <c:pt idx="75">
                  <c:v>4695.48</c:v>
                </c:pt>
                <c:pt idx="76">
                  <c:v>5944.68</c:v>
                </c:pt>
                <c:pt idx="77">
                  <c:v>17908.0</c:v>
                </c:pt>
                <c:pt idx="78">
                  <c:v>25726.5</c:v>
                </c:pt>
                <c:pt idx="79">
                  <c:v>14036.2</c:v>
                </c:pt>
                <c:pt idx="80">
                  <c:v>6317.47</c:v>
                </c:pt>
                <c:pt idx="81">
                  <c:v>10216.4</c:v>
                </c:pt>
                <c:pt idx="82">
                  <c:v>10338.9</c:v>
                </c:pt>
                <c:pt idx="83">
                  <c:v>8535.25</c:v>
                </c:pt>
                <c:pt idx="84">
                  <c:v>7062.08</c:v>
                </c:pt>
                <c:pt idx="85">
                  <c:v>5218.06</c:v>
                </c:pt>
                <c:pt idx="86">
                  <c:v>7094.51</c:v>
                </c:pt>
                <c:pt idx="87">
                  <c:v>5709.53</c:v>
                </c:pt>
                <c:pt idx="88">
                  <c:v>14251.3</c:v>
                </c:pt>
                <c:pt idx="89">
                  <c:v>19101.3</c:v>
                </c:pt>
                <c:pt idx="90">
                  <c:v>15596.5</c:v>
                </c:pt>
                <c:pt idx="91">
                  <c:v>12141.8</c:v>
                </c:pt>
                <c:pt idx="92">
                  <c:v>13813.9</c:v>
                </c:pt>
                <c:pt idx="93">
                  <c:v>9863.0</c:v>
                </c:pt>
                <c:pt idx="94">
                  <c:v>6584.88</c:v>
                </c:pt>
                <c:pt idx="95">
                  <c:v>5789.15</c:v>
                </c:pt>
                <c:pt idx="96">
                  <c:v>9213.03</c:v>
                </c:pt>
                <c:pt idx="97">
                  <c:v>11851.0</c:v>
                </c:pt>
                <c:pt idx="98">
                  <c:v>12238.5</c:v>
                </c:pt>
                <c:pt idx="99">
                  <c:v>11982.1</c:v>
                </c:pt>
                <c:pt idx="100">
                  <c:v>19815.8</c:v>
                </c:pt>
                <c:pt idx="101">
                  <c:v>23549.7</c:v>
                </c:pt>
                <c:pt idx="102">
                  <c:v>26801.7</c:v>
                </c:pt>
                <c:pt idx="103">
                  <c:v>26163.6</c:v>
                </c:pt>
                <c:pt idx="104">
                  <c:v>23240.5</c:v>
                </c:pt>
                <c:pt idx="105">
                  <c:v>15595.2</c:v>
                </c:pt>
                <c:pt idx="106">
                  <c:v>9230.25</c:v>
                </c:pt>
                <c:pt idx="107">
                  <c:v>3911.75</c:v>
                </c:pt>
                <c:pt idx="108">
                  <c:v>2732.47</c:v>
                </c:pt>
                <c:pt idx="109">
                  <c:v>4875.07</c:v>
                </c:pt>
                <c:pt idx="110">
                  <c:v>2847.75</c:v>
                </c:pt>
                <c:pt idx="111">
                  <c:v>2492.95</c:v>
                </c:pt>
                <c:pt idx="112">
                  <c:v>22975.8</c:v>
                </c:pt>
                <c:pt idx="113">
                  <c:v>5800.69</c:v>
                </c:pt>
                <c:pt idx="114">
                  <c:v>4778.71</c:v>
                </c:pt>
                <c:pt idx="115">
                  <c:v>4281.13</c:v>
                </c:pt>
                <c:pt idx="116">
                  <c:v>16892.3</c:v>
                </c:pt>
                <c:pt idx="117">
                  <c:v>21360.8</c:v>
                </c:pt>
                <c:pt idx="118">
                  <c:v>18628.1</c:v>
                </c:pt>
                <c:pt idx="119">
                  <c:v>6639.87</c:v>
                </c:pt>
                <c:pt idx="120">
                  <c:v>3133.49</c:v>
                </c:pt>
                <c:pt idx="121">
                  <c:v>3569.84</c:v>
                </c:pt>
                <c:pt idx="122">
                  <c:v>4527.02</c:v>
                </c:pt>
                <c:pt idx="123">
                  <c:v>8702.92</c:v>
                </c:pt>
                <c:pt idx="124">
                  <c:v>4802.92</c:v>
                </c:pt>
                <c:pt idx="125">
                  <c:v>10984.2</c:v>
                </c:pt>
                <c:pt idx="126">
                  <c:v>8530.0</c:v>
                </c:pt>
                <c:pt idx="127">
                  <c:v>7607.58</c:v>
                </c:pt>
                <c:pt idx="128">
                  <c:v>4292.25</c:v>
                </c:pt>
                <c:pt idx="129">
                  <c:v>3736.49</c:v>
                </c:pt>
                <c:pt idx="130">
                  <c:v>6410.81</c:v>
                </c:pt>
                <c:pt idx="131">
                  <c:v>7160.22</c:v>
                </c:pt>
                <c:pt idx="132">
                  <c:v>10832.5</c:v>
                </c:pt>
                <c:pt idx="133">
                  <c:v>13129.9</c:v>
                </c:pt>
                <c:pt idx="134">
                  <c:v>4611.29</c:v>
                </c:pt>
                <c:pt idx="135">
                  <c:v>5541.14</c:v>
                </c:pt>
                <c:pt idx="136">
                  <c:v>2817.02</c:v>
                </c:pt>
                <c:pt idx="137">
                  <c:v>3939.3</c:v>
                </c:pt>
                <c:pt idx="138">
                  <c:v>6053.42</c:v>
                </c:pt>
                <c:pt idx="139">
                  <c:v>9475.78</c:v>
                </c:pt>
                <c:pt idx="140">
                  <c:v>21616.4</c:v>
                </c:pt>
                <c:pt idx="141">
                  <c:v>8457.41</c:v>
                </c:pt>
                <c:pt idx="142">
                  <c:v>11364.0</c:v>
                </c:pt>
                <c:pt idx="143">
                  <c:v>12735.5</c:v>
                </c:pt>
                <c:pt idx="144">
                  <c:v>8455.61</c:v>
                </c:pt>
                <c:pt idx="145">
                  <c:v>3914.56</c:v>
                </c:pt>
                <c:pt idx="146">
                  <c:v>4501.43</c:v>
                </c:pt>
                <c:pt idx="147">
                  <c:v>11398.9</c:v>
                </c:pt>
                <c:pt idx="148">
                  <c:v>16662.5</c:v>
                </c:pt>
                <c:pt idx="149">
                  <c:v>13080.2</c:v>
                </c:pt>
                <c:pt idx="150">
                  <c:v>10754.5</c:v>
                </c:pt>
                <c:pt idx="151">
                  <c:v>1053.77</c:v>
                </c:pt>
                <c:pt idx="152">
                  <c:v>13300.6</c:v>
                </c:pt>
                <c:pt idx="153">
                  <c:v>22507.7</c:v>
                </c:pt>
                <c:pt idx="154">
                  <c:v>27922.3</c:v>
                </c:pt>
                <c:pt idx="155">
                  <c:v>18617.5</c:v>
                </c:pt>
                <c:pt idx="156">
                  <c:v>11660.9</c:v>
                </c:pt>
                <c:pt idx="157">
                  <c:v>7724.1</c:v>
                </c:pt>
                <c:pt idx="158">
                  <c:v>2401.95</c:v>
                </c:pt>
                <c:pt idx="159">
                  <c:v>2513.15</c:v>
                </c:pt>
                <c:pt idx="160">
                  <c:v>3295.75</c:v>
                </c:pt>
                <c:pt idx="161">
                  <c:v>3903.91</c:v>
                </c:pt>
                <c:pt idx="162">
                  <c:v>3609.71</c:v>
                </c:pt>
                <c:pt idx="163">
                  <c:v>5024.95</c:v>
                </c:pt>
                <c:pt idx="164">
                  <c:v>12990.2</c:v>
                </c:pt>
                <c:pt idx="165">
                  <c:v>8315.889999999972</c:v>
                </c:pt>
                <c:pt idx="166">
                  <c:v>2251.65</c:v>
                </c:pt>
                <c:pt idx="167">
                  <c:v>2674.66</c:v>
                </c:pt>
                <c:pt idx="168">
                  <c:v>9283.62</c:v>
                </c:pt>
                <c:pt idx="169">
                  <c:v>9988.889999999972</c:v>
                </c:pt>
                <c:pt idx="170">
                  <c:v>3892.83</c:v>
                </c:pt>
                <c:pt idx="171">
                  <c:v>4456.17</c:v>
                </c:pt>
                <c:pt idx="172">
                  <c:v>4353.88</c:v>
                </c:pt>
                <c:pt idx="173">
                  <c:v>6021.5</c:v>
                </c:pt>
                <c:pt idx="174">
                  <c:v>7873.5</c:v>
                </c:pt>
                <c:pt idx="175">
                  <c:v>10961.2</c:v>
                </c:pt>
                <c:pt idx="176">
                  <c:v>5336.68</c:v>
                </c:pt>
                <c:pt idx="177">
                  <c:v>6241.58</c:v>
                </c:pt>
                <c:pt idx="178">
                  <c:v>2890.39</c:v>
                </c:pt>
                <c:pt idx="179">
                  <c:v>2040.16</c:v>
                </c:pt>
                <c:pt idx="180">
                  <c:v>1039.66</c:v>
                </c:pt>
                <c:pt idx="181">
                  <c:v>3903.6</c:v>
                </c:pt>
                <c:pt idx="182">
                  <c:v>9435.44</c:v>
                </c:pt>
                <c:pt idx="183">
                  <c:v>7457.74</c:v>
                </c:pt>
                <c:pt idx="184">
                  <c:v>6679.66</c:v>
                </c:pt>
                <c:pt idx="185">
                  <c:v>7674.71</c:v>
                </c:pt>
                <c:pt idx="186">
                  <c:v>17141.6</c:v>
                </c:pt>
                <c:pt idx="187">
                  <c:v>18819.0</c:v>
                </c:pt>
                <c:pt idx="188">
                  <c:v>19924.1</c:v>
                </c:pt>
                <c:pt idx="189">
                  <c:v>16312.0</c:v>
                </c:pt>
                <c:pt idx="190">
                  <c:v>22242.0</c:v>
                </c:pt>
                <c:pt idx="191">
                  <c:v>10932.3</c:v>
                </c:pt>
                <c:pt idx="192">
                  <c:v>17696.7</c:v>
                </c:pt>
                <c:pt idx="193">
                  <c:v>24185.2</c:v>
                </c:pt>
                <c:pt idx="194">
                  <c:v>19611.5</c:v>
                </c:pt>
                <c:pt idx="195">
                  <c:v>12475.8</c:v>
                </c:pt>
                <c:pt idx="196">
                  <c:v>8937.6</c:v>
                </c:pt>
                <c:pt idx="197">
                  <c:v>5453.49</c:v>
                </c:pt>
                <c:pt idx="198">
                  <c:v>2472.14</c:v>
                </c:pt>
                <c:pt idx="199">
                  <c:v>2503.98</c:v>
                </c:pt>
                <c:pt idx="200">
                  <c:v>5307.94</c:v>
                </c:pt>
                <c:pt idx="201">
                  <c:v>4446.92</c:v>
                </c:pt>
                <c:pt idx="202">
                  <c:v>10187.5</c:v>
                </c:pt>
                <c:pt idx="203">
                  <c:v>18774.8</c:v>
                </c:pt>
                <c:pt idx="204">
                  <c:v>19110.6</c:v>
                </c:pt>
                <c:pt idx="205">
                  <c:v>17377.3</c:v>
                </c:pt>
                <c:pt idx="206">
                  <c:v>11493.0</c:v>
                </c:pt>
                <c:pt idx="207">
                  <c:v>8771.94</c:v>
                </c:pt>
                <c:pt idx="208">
                  <c:v>13561.9</c:v>
                </c:pt>
                <c:pt idx="209">
                  <c:v>11280.2</c:v>
                </c:pt>
                <c:pt idx="210">
                  <c:v>19568.2</c:v>
                </c:pt>
                <c:pt idx="211">
                  <c:v>9008.51</c:v>
                </c:pt>
                <c:pt idx="212">
                  <c:v>2145.05</c:v>
                </c:pt>
                <c:pt idx="213">
                  <c:v>836.143</c:v>
                </c:pt>
                <c:pt idx="214">
                  <c:v>14797.7</c:v>
                </c:pt>
                <c:pt idx="215">
                  <c:v>22197.1</c:v>
                </c:pt>
                <c:pt idx="216">
                  <c:v>25957.2</c:v>
                </c:pt>
                <c:pt idx="217">
                  <c:v>24201.7</c:v>
                </c:pt>
                <c:pt idx="218">
                  <c:v>16021.1</c:v>
                </c:pt>
                <c:pt idx="219">
                  <c:v>15814.8</c:v>
                </c:pt>
                <c:pt idx="220">
                  <c:v>16375.3</c:v>
                </c:pt>
                <c:pt idx="221">
                  <c:v>16530.7</c:v>
                </c:pt>
                <c:pt idx="222">
                  <c:v>13212.9</c:v>
                </c:pt>
                <c:pt idx="223">
                  <c:v>10075.7</c:v>
                </c:pt>
                <c:pt idx="224">
                  <c:v>8417.370000000001</c:v>
                </c:pt>
                <c:pt idx="225">
                  <c:v>11701.2</c:v>
                </c:pt>
                <c:pt idx="226">
                  <c:v>12039.3</c:v>
                </c:pt>
                <c:pt idx="227">
                  <c:v>6168.41</c:v>
                </c:pt>
                <c:pt idx="228">
                  <c:v>3969.13</c:v>
                </c:pt>
                <c:pt idx="229">
                  <c:v>9190.379999999968</c:v>
                </c:pt>
                <c:pt idx="230">
                  <c:v>8409.49</c:v>
                </c:pt>
                <c:pt idx="231">
                  <c:v>5541.66</c:v>
                </c:pt>
                <c:pt idx="232">
                  <c:v>2727.8</c:v>
                </c:pt>
                <c:pt idx="233">
                  <c:v>10205.7</c:v>
                </c:pt>
                <c:pt idx="234">
                  <c:v>2569.34</c:v>
                </c:pt>
                <c:pt idx="235">
                  <c:v>7248.25</c:v>
                </c:pt>
                <c:pt idx="236">
                  <c:v>18044.3</c:v>
                </c:pt>
                <c:pt idx="237">
                  <c:v>15662.1</c:v>
                </c:pt>
                <c:pt idx="238">
                  <c:v>11736.9</c:v>
                </c:pt>
                <c:pt idx="239">
                  <c:v>5967.92</c:v>
                </c:pt>
                <c:pt idx="240">
                  <c:v>7044.27</c:v>
                </c:pt>
                <c:pt idx="241">
                  <c:v>8212.67</c:v>
                </c:pt>
                <c:pt idx="242">
                  <c:v>38599.0</c:v>
                </c:pt>
                <c:pt idx="243">
                  <c:v>30282.0</c:v>
                </c:pt>
                <c:pt idx="244">
                  <c:v>25745.1</c:v>
                </c:pt>
                <c:pt idx="245">
                  <c:v>17351.5</c:v>
                </c:pt>
                <c:pt idx="246">
                  <c:v>15940.5</c:v>
                </c:pt>
                <c:pt idx="247">
                  <c:v>9508.93</c:v>
                </c:pt>
                <c:pt idx="248">
                  <c:v>4770.82</c:v>
                </c:pt>
                <c:pt idx="249">
                  <c:v>3572.01</c:v>
                </c:pt>
                <c:pt idx="250">
                  <c:v>2961.03</c:v>
                </c:pt>
                <c:pt idx="251">
                  <c:v>5743.34</c:v>
                </c:pt>
                <c:pt idx="252">
                  <c:v>8868.860000000001</c:v>
                </c:pt>
                <c:pt idx="253">
                  <c:v>13181.0</c:v>
                </c:pt>
                <c:pt idx="254">
                  <c:v>10631.5</c:v>
                </c:pt>
                <c:pt idx="255">
                  <c:v>8153.23</c:v>
                </c:pt>
                <c:pt idx="256">
                  <c:v>8318.0</c:v>
                </c:pt>
                <c:pt idx="257">
                  <c:v>9365.32</c:v>
                </c:pt>
                <c:pt idx="258">
                  <c:v>7361.58</c:v>
                </c:pt>
                <c:pt idx="259">
                  <c:v>11191.6</c:v>
                </c:pt>
                <c:pt idx="260">
                  <c:v>9131.299999999987</c:v>
                </c:pt>
                <c:pt idx="261">
                  <c:v>6939.82</c:v>
                </c:pt>
                <c:pt idx="262">
                  <c:v>6095.24</c:v>
                </c:pt>
                <c:pt idx="263">
                  <c:v>11464.8</c:v>
                </c:pt>
                <c:pt idx="264">
                  <c:v>5111.97</c:v>
                </c:pt>
                <c:pt idx="265">
                  <c:v>6508.53</c:v>
                </c:pt>
                <c:pt idx="266">
                  <c:v>6213.18</c:v>
                </c:pt>
                <c:pt idx="267">
                  <c:v>16596.3</c:v>
                </c:pt>
                <c:pt idx="268">
                  <c:v>7581.67</c:v>
                </c:pt>
                <c:pt idx="269">
                  <c:v>7320.61</c:v>
                </c:pt>
                <c:pt idx="270">
                  <c:v>6374.73</c:v>
                </c:pt>
                <c:pt idx="271">
                  <c:v>6039.76</c:v>
                </c:pt>
                <c:pt idx="272">
                  <c:v>2064.7</c:v>
                </c:pt>
                <c:pt idx="273">
                  <c:v>1557.54</c:v>
                </c:pt>
                <c:pt idx="274">
                  <c:v>3317.63</c:v>
                </c:pt>
                <c:pt idx="275">
                  <c:v>3723.9</c:v>
                </c:pt>
                <c:pt idx="276">
                  <c:v>5178.18</c:v>
                </c:pt>
                <c:pt idx="277">
                  <c:v>7362.45</c:v>
                </c:pt>
                <c:pt idx="278">
                  <c:v>8083.98</c:v>
                </c:pt>
                <c:pt idx="279">
                  <c:v>6762.83</c:v>
                </c:pt>
                <c:pt idx="280">
                  <c:v>4775.81</c:v>
                </c:pt>
                <c:pt idx="281">
                  <c:v>18558.0</c:v>
                </c:pt>
                <c:pt idx="282">
                  <c:v>18443.5</c:v>
                </c:pt>
                <c:pt idx="283">
                  <c:v>20209.0</c:v>
                </c:pt>
                <c:pt idx="284">
                  <c:v>16299.7</c:v>
                </c:pt>
                <c:pt idx="285">
                  <c:v>15802.4</c:v>
                </c:pt>
                <c:pt idx="286">
                  <c:v>14575.1</c:v>
                </c:pt>
                <c:pt idx="287">
                  <c:v>10249.9</c:v>
                </c:pt>
                <c:pt idx="288">
                  <c:v>6218.79</c:v>
                </c:pt>
                <c:pt idx="289">
                  <c:v>4905.87</c:v>
                </c:pt>
                <c:pt idx="290">
                  <c:v>3862.93</c:v>
                </c:pt>
                <c:pt idx="291">
                  <c:v>7366.45</c:v>
                </c:pt>
                <c:pt idx="292">
                  <c:v>7040.36</c:v>
                </c:pt>
                <c:pt idx="293">
                  <c:v>5415.48</c:v>
                </c:pt>
                <c:pt idx="294">
                  <c:v>4448.1</c:v>
                </c:pt>
                <c:pt idx="295">
                  <c:v>4842.24</c:v>
                </c:pt>
                <c:pt idx="296">
                  <c:v>4784.43</c:v>
                </c:pt>
                <c:pt idx="297">
                  <c:v>3889.86</c:v>
                </c:pt>
                <c:pt idx="298">
                  <c:v>3407.4</c:v>
                </c:pt>
                <c:pt idx="299">
                  <c:v>2647.76</c:v>
                </c:pt>
                <c:pt idx="300">
                  <c:v>3565.08</c:v>
                </c:pt>
                <c:pt idx="301">
                  <c:v>4035.71</c:v>
                </c:pt>
                <c:pt idx="302">
                  <c:v>3660.4</c:v>
                </c:pt>
                <c:pt idx="303">
                  <c:v>4673.72</c:v>
                </c:pt>
                <c:pt idx="304">
                  <c:v>4776.56</c:v>
                </c:pt>
                <c:pt idx="305">
                  <c:v>2789.74</c:v>
                </c:pt>
                <c:pt idx="306">
                  <c:v>4005.14</c:v>
                </c:pt>
                <c:pt idx="307">
                  <c:v>1378.26</c:v>
                </c:pt>
                <c:pt idx="308">
                  <c:v>1415.28</c:v>
                </c:pt>
                <c:pt idx="309">
                  <c:v>2705.7</c:v>
                </c:pt>
                <c:pt idx="310">
                  <c:v>4508.96</c:v>
                </c:pt>
                <c:pt idx="311">
                  <c:v>3268.49</c:v>
                </c:pt>
                <c:pt idx="312">
                  <c:v>5645.18</c:v>
                </c:pt>
                <c:pt idx="313">
                  <c:v>4395.4</c:v>
                </c:pt>
                <c:pt idx="314">
                  <c:v>10635.9</c:v>
                </c:pt>
                <c:pt idx="315">
                  <c:v>24582.6</c:v>
                </c:pt>
                <c:pt idx="316">
                  <c:v>24191.1</c:v>
                </c:pt>
                <c:pt idx="317">
                  <c:v>18683.5</c:v>
                </c:pt>
                <c:pt idx="318">
                  <c:v>12819.8</c:v>
                </c:pt>
                <c:pt idx="319">
                  <c:v>3582.8</c:v>
                </c:pt>
                <c:pt idx="320">
                  <c:v>2839.75</c:v>
                </c:pt>
                <c:pt idx="321">
                  <c:v>2959.33</c:v>
                </c:pt>
                <c:pt idx="322">
                  <c:v>5810.52</c:v>
                </c:pt>
                <c:pt idx="323">
                  <c:v>6328.69</c:v>
                </c:pt>
                <c:pt idx="324">
                  <c:v>4993.18</c:v>
                </c:pt>
                <c:pt idx="325">
                  <c:v>4123.08</c:v>
                </c:pt>
                <c:pt idx="326">
                  <c:v>5368.72</c:v>
                </c:pt>
                <c:pt idx="327">
                  <c:v>6889.07</c:v>
                </c:pt>
                <c:pt idx="328">
                  <c:v>16012.4</c:v>
                </c:pt>
                <c:pt idx="329">
                  <c:v>18099.3</c:v>
                </c:pt>
                <c:pt idx="330">
                  <c:v>19248.5</c:v>
                </c:pt>
                <c:pt idx="331">
                  <c:v>14055.5</c:v>
                </c:pt>
                <c:pt idx="332">
                  <c:v>8145.05</c:v>
                </c:pt>
                <c:pt idx="333">
                  <c:v>16602.4</c:v>
                </c:pt>
                <c:pt idx="334">
                  <c:v>14877.9</c:v>
                </c:pt>
                <c:pt idx="335">
                  <c:v>13661.2</c:v>
                </c:pt>
                <c:pt idx="336">
                  <c:v>9469.709999999985</c:v>
                </c:pt>
                <c:pt idx="337">
                  <c:v>7070.04</c:v>
                </c:pt>
                <c:pt idx="338">
                  <c:v>11405.9</c:v>
                </c:pt>
                <c:pt idx="339">
                  <c:v>6902.27</c:v>
                </c:pt>
                <c:pt idx="340">
                  <c:v>2080.57</c:v>
                </c:pt>
                <c:pt idx="341">
                  <c:v>11903.2</c:v>
                </c:pt>
                <c:pt idx="342">
                  <c:v>2946.73</c:v>
                </c:pt>
                <c:pt idx="343">
                  <c:v>10350.8</c:v>
                </c:pt>
                <c:pt idx="344">
                  <c:v>21755.2</c:v>
                </c:pt>
                <c:pt idx="345">
                  <c:v>27577.9</c:v>
                </c:pt>
                <c:pt idx="346">
                  <c:v>26875.5</c:v>
                </c:pt>
                <c:pt idx="347">
                  <c:v>20671.3</c:v>
                </c:pt>
                <c:pt idx="348">
                  <c:v>19418.0</c:v>
                </c:pt>
                <c:pt idx="349">
                  <c:v>16377.5</c:v>
                </c:pt>
                <c:pt idx="350">
                  <c:v>14079.7</c:v>
                </c:pt>
                <c:pt idx="351">
                  <c:v>9950.799999999987</c:v>
                </c:pt>
                <c:pt idx="352">
                  <c:v>8588.26</c:v>
                </c:pt>
                <c:pt idx="353">
                  <c:v>6070.85</c:v>
                </c:pt>
                <c:pt idx="354">
                  <c:v>7611.18</c:v>
                </c:pt>
                <c:pt idx="355">
                  <c:v>17589.4</c:v>
                </c:pt>
                <c:pt idx="356">
                  <c:v>16652.9</c:v>
                </c:pt>
                <c:pt idx="357">
                  <c:v>13500.1</c:v>
                </c:pt>
                <c:pt idx="358">
                  <c:v>10009.6</c:v>
                </c:pt>
                <c:pt idx="359">
                  <c:v>7314.83</c:v>
                </c:pt>
                <c:pt idx="360">
                  <c:v>14082.0</c:v>
                </c:pt>
                <c:pt idx="361">
                  <c:v>12058.3</c:v>
                </c:pt>
                <c:pt idx="362">
                  <c:v>9212.79</c:v>
                </c:pt>
                <c:pt idx="363">
                  <c:v>7645.49</c:v>
                </c:pt>
                <c:pt idx="364">
                  <c:v>11240.6</c:v>
                </c:pt>
                <c:pt idx="365">
                  <c:v>2967.22</c:v>
                </c:pt>
                <c:pt idx="366">
                  <c:v>4547.91</c:v>
                </c:pt>
                <c:pt idx="367">
                  <c:v>12299.1</c:v>
                </c:pt>
                <c:pt idx="368">
                  <c:v>11268.6</c:v>
                </c:pt>
                <c:pt idx="369">
                  <c:v>3856.96</c:v>
                </c:pt>
                <c:pt idx="370">
                  <c:v>5155.39</c:v>
                </c:pt>
                <c:pt idx="371">
                  <c:v>8181.59</c:v>
                </c:pt>
                <c:pt idx="372">
                  <c:v>7196.0</c:v>
                </c:pt>
                <c:pt idx="373">
                  <c:v>8295.860000000001</c:v>
                </c:pt>
                <c:pt idx="374">
                  <c:v>5119.88</c:v>
                </c:pt>
                <c:pt idx="375">
                  <c:v>4755.03</c:v>
                </c:pt>
                <c:pt idx="376">
                  <c:v>5512.46</c:v>
                </c:pt>
                <c:pt idx="377">
                  <c:v>4690.36</c:v>
                </c:pt>
                <c:pt idx="378">
                  <c:v>5371.18</c:v>
                </c:pt>
                <c:pt idx="379">
                  <c:v>4912.69</c:v>
                </c:pt>
                <c:pt idx="380">
                  <c:v>6245.81</c:v>
                </c:pt>
                <c:pt idx="381">
                  <c:v>7528.87</c:v>
                </c:pt>
                <c:pt idx="382">
                  <c:v>8624.34</c:v>
                </c:pt>
                <c:pt idx="383">
                  <c:v>8000.84</c:v>
                </c:pt>
                <c:pt idx="384">
                  <c:v>16643.4</c:v>
                </c:pt>
                <c:pt idx="385">
                  <c:v>3977.43</c:v>
                </c:pt>
                <c:pt idx="386">
                  <c:v>6222.91</c:v>
                </c:pt>
                <c:pt idx="387">
                  <c:v>4514.34</c:v>
                </c:pt>
                <c:pt idx="388">
                  <c:v>3485.05</c:v>
                </c:pt>
                <c:pt idx="389">
                  <c:v>5172.02</c:v>
                </c:pt>
                <c:pt idx="390">
                  <c:v>12566.2</c:v>
                </c:pt>
                <c:pt idx="391">
                  <c:v>26789.1</c:v>
                </c:pt>
                <c:pt idx="392">
                  <c:v>24462.9</c:v>
                </c:pt>
                <c:pt idx="393">
                  <c:v>11352.1</c:v>
                </c:pt>
                <c:pt idx="394">
                  <c:v>3399.85</c:v>
                </c:pt>
                <c:pt idx="395">
                  <c:v>6147.73</c:v>
                </c:pt>
                <c:pt idx="396">
                  <c:v>5104.31</c:v>
                </c:pt>
                <c:pt idx="397">
                  <c:v>3731.96</c:v>
                </c:pt>
                <c:pt idx="398">
                  <c:v>3111.32</c:v>
                </c:pt>
                <c:pt idx="399">
                  <c:v>3260.27</c:v>
                </c:pt>
                <c:pt idx="400">
                  <c:v>3277.25</c:v>
                </c:pt>
                <c:pt idx="401">
                  <c:v>4923.73</c:v>
                </c:pt>
                <c:pt idx="402">
                  <c:v>5400.9</c:v>
                </c:pt>
                <c:pt idx="403">
                  <c:v>7509.84</c:v>
                </c:pt>
                <c:pt idx="404">
                  <c:v>7912.9</c:v>
                </c:pt>
                <c:pt idx="405">
                  <c:v>1953.42</c:v>
                </c:pt>
                <c:pt idx="406">
                  <c:v>969.0609999999994</c:v>
                </c:pt>
                <c:pt idx="407">
                  <c:v>2074.77</c:v>
                </c:pt>
                <c:pt idx="408">
                  <c:v>5819.37</c:v>
                </c:pt>
                <c:pt idx="409">
                  <c:v>14498.1</c:v>
                </c:pt>
                <c:pt idx="410">
                  <c:v>27227.4</c:v>
                </c:pt>
                <c:pt idx="411">
                  <c:v>30052.9</c:v>
                </c:pt>
                <c:pt idx="412">
                  <c:v>32415.5</c:v>
                </c:pt>
                <c:pt idx="413">
                  <c:v>6169.12</c:v>
                </c:pt>
                <c:pt idx="414">
                  <c:v>6315.18</c:v>
                </c:pt>
                <c:pt idx="415">
                  <c:v>19315.1</c:v>
                </c:pt>
                <c:pt idx="416">
                  <c:v>22756.8</c:v>
                </c:pt>
                <c:pt idx="417">
                  <c:v>20294.7</c:v>
                </c:pt>
                <c:pt idx="418">
                  <c:v>13377.5</c:v>
                </c:pt>
                <c:pt idx="419">
                  <c:v>6873.77</c:v>
                </c:pt>
                <c:pt idx="420">
                  <c:v>2554.42</c:v>
                </c:pt>
                <c:pt idx="421">
                  <c:v>4157.12</c:v>
                </c:pt>
                <c:pt idx="422">
                  <c:v>7673.13</c:v>
                </c:pt>
                <c:pt idx="423">
                  <c:v>6970.46</c:v>
                </c:pt>
                <c:pt idx="424">
                  <c:v>6201.07</c:v>
                </c:pt>
                <c:pt idx="425">
                  <c:v>5196.43</c:v>
                </c:pt>
                <c:pt idx="426">
                  <c:v>3420.72</c:v>
                </c:pt>
                <c:pt idx="427">
                  <c:v>4623.47</c:v>
                </c:pt>
                <c:pt idx="428">
                  <c:v>2698.34</c:v>
                </c:pt>
                <c:pt idx="429">
                  <c:v>11260.6</c:v>
                </c:pt>
                <c:pt idx="430">
                  <c:v>14855.1</c:v>
                </c:pt>
                <c:pt idx="431">
                  <c:v>11190.8</c:v>
                </c:pt>
                <c:pt idx="432">
                  <c:v>6924.43</c:v>
                </c:pt>
                <c:pt idx="433">
                  <c:v>6206.42</c:v>
                </c:pt>
                <c:pt idx="434">
                  <c:v>7721.98</c:v>
                </c:pt>
                <c:pt idx="435">
                  <c:v>6852.19</c:v>
                </c:pt>
                <c:pt idx="436">
                  <c:v>8384.52</c:v>
                </c:pt>
                <c:pt idx="437">
                  <c:v>13210.4</c:v>
                </c:pt>
                <c:pt idx="438">
                  <c:v>12546.2</c:v>
                </c:pt>
                <c:pt idx="439">
                  <c:v>9542.69</c:v>
                </c:pt>
                <c:pt idx="440">
                  <c:v>4664.77</c:v>
                </c:pt>
                <c:pt idx="441">
                  <c:v>3971.92</c:v>
                </c:pt>
                <c:pt idx="442">
                  <c:v>4332.71</c:v>
                </c:pt>
                <c:pt idx="443">
                  <c:v>9213.93</c:v>
                </c:pt>
                <c:pt idx="444">
                  <c:v>12307.0</c:v>
                </c:pt>
                <c:pt idx="445">
                  <c:v>14080.0</c:v>
                </c:pt>
                <c:pt idx="446">
                  <c:v>13078.4</c:v>
                </c:pt>
                <c:pt idx="447">
                  <c:v>14006.0</c:v>
                </c:pt>
                <c:pt idx="448">
                  <c:v>14913.5</c:v>
                </c:pt>
                <c:pt idx="449">
                  <c:v>16098.5</c:v>
                </c:pt>
                <c:pt idx="450">
                  <c:v>19575.9</c:v>
                </c:pt>
                <c:pt idx="451">
                  <c:v>10799.3</c:v>
                </c:pt>
                <c:pt idx="452">
                  <c:v>5641.0</c:v>
                </c:pt>
                <c:pt idx="453">
                  <c:v>4571.09</c:v>
                </c:pt>
                <c:pt idx="454">
                  <c:v>2454.91</c:v>
                </c:pt>
                <c:pt idx="455">
                  <c:v>13385.3</c:v>
                </c:pt>
                <c:pt idx="456">
                  <c:v>11818.5</c:v>
                </c:pt>
                <c:pt idx="457">
                  <c:v>6089.44</c:v>
                </c:pt>
                <c:pt idx="458">
                  <c:v>10955.8</c:v>
                </c:pt>
                <c:pt idx="459">
                  <c:v>14743.0</c:v>
                </c:pt>
                <c:pt idx="460">
                  <c:v>15596.8</c:v>
                </c:pt>
                <c:pt idx="461">
                  <c:v>18950.7</c:v>
                </c:pt>
                <c:pt idx="462">
                  <c:v>15138.2</c:v>
                </c:pt>
                <c:pt idx="463">
                  <c:v>12216.9</c:v>
                </c:pt>
                <c:pt idx="464">
                  <c:v>13444.9</c:v>
                </c:pt>
                <c:pt idx="465">
                  <c:v>12683.1</c:v>
                </c:pt>
                <c:pt idx="466">
                  <c:v>15536.2</c:v>
                </c:pt>
                <c:pt idx="467">
                  <c:v>16783.4</c:v>
                </c:pt>
                <c:pt idx="468">
                  <c:v>14451.8</c:v>
                </c:pt>
                <c:pt idx="469">
                  <c:v>9386.59</c:v>
                </c:pt>
                <c:pt idx="470">
                  <c:v>9056.58</c:v>
                </c:pt>
                <c:pt idx="471">
                  <c:v>13960.7</c:v>
                </c:pt>
                <c:pt idx="472">
                  <c:v>22253.8</c:v>
                </c:pt>
                <c:pt idx="473">
                  <c:v>29722.2</c:v>
                </c:pt>
                <c:pt idx="474">
                  <c:v>34232.3</c:v>
                </c:pt>
                <c:pt idx="475">
                  <c:v>38974.7</c:v>
                </c:pt>
                <c:pt idx="476">
                  <c:v>48531.5</c:v>
                </c:pt>
                <c:pt idx="477">
                  <c:v>54111.2</c:v>
                </c:pt>
                <c:pt idx="478">
                  <c:v>52979.7</c:v>
                </c:pt>
                <c:pt idx="479">
                  <c:v>43048.8</c:v>
                </c:pt>
                <c:pt idx="480">
                  <c:v>33816.7</c:v>
                </c:pt>
                <c:pt idx="481">
                  <c:v>38365.8</c:v>
                </c:pt>
                <c:pt idx="482">
                  <c:v>44250.5</c:v>
                </c:pt>
                <c:pt idx="483">
                  <c:v>30393.4</c:v>
                </c:pt>
                <c:pt idx="484">
                  <c:v>24505.8</c:v>
                </c:pt>
                <c:pt idx="485">
                  <c:v>23299.5</c:v>
                </c:pt>
                <c:pt idx="486">
                  <c:v>26305.7</c:v>
                </c:pt>
                <c:pt idx="487">
                  <c:v>10470.5</c:v>
                </c:pt>
                <c:pt idx="488">
                  <c:v>8715.74</c:v>
                </c:pt>
                <c:pt idx="489">
                  <c:v>7250.58</c:v>
                </c:pt>
                <c:pt idx="490">
                  <c:v>5260.25</c:v>
                </c:pt>
                <c:pt idx="491">
                  <c:v>5469.68</c:v>
                </c:pt>
                <c:pt idx="492">
                  <c:v>4181.69</c:v>
                </c:pt>
                <c:pt idx="493">
                  <c:v>3750.64</c:v>
                </c:pt>
                <c:pt idx="494">
                  <c:v>15111.6</c:v>
                </c:pt>
                <c:pt idx="495">
                  <c:v>18043.7</c:v>
                </c:pt>
                <c:pt idx="496">
                  <c:v>11992.7</c:v>
                </c:pt>
                <c:pt idx="497">
                  <c:v>12298.0</c:v>
                </c:pt>
                <c:pt idx="498">
                  <c:v>6849.62</c:v>
                </c:pt>
                <c:pt idx="499">
                  <c:v>2636.08</c:v>
                </c:pt>
                <c:pt idx="500">
                  <c:v>6523.86</c:v>
                </c:pt>
                <c:pt idx="501">
                  <c:v>3951.12</c:v>
                </c:pt>
                <c:pt idx="502">
                  <c:v>2991.76</c:v>
                </c:pt>
                <c:pt idx="503">
                  <c:v>4112.76</c:v>
                </c:pt>
                <c:pt idx="504">
                  <c:v>14224.8</c:v>
                </c:pt>
                <c:pt idx="505">
                  <c:v>23040.3</c:v>
                </c:pt>
                <c:pt idx="506">
                  <c:v>26342.2</c:v>
                </c:pt>
                <c:pt idx="507">
                  <c:v>6599.43</c:v>
                </c:pt>
                <c:pt idx="508">
                  <c:v>7484.29</c:v>
                </c:pt>
                <c:pt idx="509">
                  <c:v>6655.91</c:v>
                </c:pt>
                <c:pt idx="510">
                  <c:v>3266.44</c:v>
                </c:pt>
                <c:pt idx="511">
                  <c:v>1984.75</c:v>
                </c:pt>
                <c:pt idx="512">
                  <c:v>6529.06</c:v>
                </c:pt>
                <c:pt idx="513">
                  <c:v>8356.360000000001</c:v>
                </c:pt>
                <c:pt idx="514">
                  <c:v>9011.08</c:v>
                </c:pt>
                <c:pt idx="515">
                  <c:v>10203.9</c:v>
                </c:pt>
                <c:pt idx="516">
                  <c:v>6920.67</c:v>
                </c:pt>
                <c:pt idx="517">
                  <c:v>2631.43</c:v>
                </c:pt>
                <c:pt idx="518">
                  <c:v>5280.67</c:v>
                </c:pt>
                <c:pt idx="519">
                  <c:v>4738.01</c:v>
                </c:pt>
                <c:pt idx="520">
                  <c:v>3507.84</c:v>
                </c:pt>
                <c:pt idx="521">
                  <c:v>11760.8</c:v>
                </c:pt>
                <c:pt idx="522">
                  <c:v>14766.9</c:v>
                </c:pt>
                <c:pt idx="523">
                  <c:v>14659.8</c:v>
                </c:pt>
                <c:pt idx="524">
                  <c:v>11179.8</c:v>
                </c:pt>
                <c:pt idx="525">
                  <c:v>10889.6</c:v>
                </c:pt>
                <c:pt idx="526">
                  <c:v>9644.27</c:v>
                </c:pt>
                <c:pt idx="527">
                  <c:v>5556.11</c:v>
                </c:pt>
                <c:pt idx="528">
                  <c:v>7726.34</c:v>
                </c:pt>
                <c:pt idx="529">
                  <c:v>7483.01</c:v>
                </c:pt>
                <c:pt idx="530">
                  <c:v>4202.61</c:v>
                </c:pt>
                <c:pt idx="531">
                  <c:v>2650.41</c:v>
                </c:pt>
                <c:pt idx="532">
                  <c:v>2829.3</c:v>
                </c:pt>
              </c:numCache>
            </c:numRef>
          </c:yVal>
          <c:smooth val="0"/>
        </c:ser>
        <c:dLbls>
          <c:showLegendKey val="0"/>
          <c:showVal val="0"/>
          <c:showCatName val="0"/>
          <c:showSerName val="0"/>
          <c:showPercent val="0"/>
          <c:showBubbleSize val="0"/>
        </c:dLbls>
        <c:axId val="-2081295680"/>
        <c:axId val="-2081289632"/>
      </c:scatterChart>
      <c:valAx>
        <c:axId val="-2081295680"/>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289632"/>
        <c:crosses val="autoZero"/>
        <c:crossBetween val="midCat"/>
        <c:majorUnit val="0.1"/>
      </c:valAx>
      <c:valAx>
        <c:axId val="-2081289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295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RT1</a:t>
            </a:r>
            <a:r>
              <a:rPr lang="fr-FR" baseline="0"/>
              <a:t> (w</a:t>
            </a:r>
            <a:r>
              <a:rPr lang="fr-FR"/>
              <a:t>est 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'RT1'!$K$1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'RT1'!$J$2:$J$851</c:f>
              <c:numCache>
                <c:formatCode>General</c:formatCode>
                <c:ptCount val="850"/>
                <c:pt idx="0">
                  <c:v>0.9954239</c:v>
                </c:pt>
                <c:pt idx="1">
                  <c:v>0.9948444</c:v>
                </c:pt>
                <c:pt idx="2">
                  <c:v>0.9936294</c:v>
                </c:pt>
                <c:pt idx="3">
                  <c:v>0.9927588</c:v>
                </c:pt>
                <c:pt idx="4">
                  <c:v>0.9889309</c:v>
                </c:pt>
                <c:pt idx="5">
                  <c:v>0.987585</c:v>
                </c:pt>
                <c:pt idx="6">
                  <c:v>0.9856473</c:v>
                </c:pt>
                <c:pt idx="7">
                  <c:v>0.9918368</c:v>
                </c:pt>
                <c:pt idx="8">
                  <c:v>0.9920488</c:v>
                </c:pt>
                <c:pt idx="9">
                  <c:v>0.9926423</c:v>
                </c:pt>
                <c:pt idx="10">
                  <c:v>0.7179856</c:v>
                </c:pt>
                <c:pt idx="11">
                  <c:v>0.6629311</c:v>
                </c:pt>
                <c:pt idx="12">
                  <c:v>0.6062835</c:v>
                </c:pt>
                <c:pt idx="13">
                  <c:v>0.6530359</c:v>
                </c:pt>
                <c:pt idx="14">
                  <c:v>0.830972</c:v>
                </c:pt>
                <c:pt idx="15">
                  <c:v>0.891184</c:v>
                </c:pt>
                <c:pt idx="16">
                  <c:v>0.9131564</c:v>
                </c:pt>
                <c:pt idx="17">
                  <c:v>0.9083747</c:v>
                </c:pt>
                <c:pt idx="18">
                  <c:v>0.8569307</c:v>
                </c:pt>
                <c:pt idx="19">
                  <c:v>0.977159</c:v>
                </c:pt>
                <c:pt idx="20">
                  <c:v>0.9847795</c:v>
                </c:pt>
                <c:pt idx="21">
                  <c:v>0.9721388</c:v>
                </c:pt>
                <c:pt idx="22">
                  <c:v>0.9680086</c:v>
                </c:pt>
                <c:pt idx="23">
                  <c:v>0.9706932</c:v>
                </c:pt>
                <c:pt idx="24">
                  <c:v>0.9949691</c:v>
                </c:pt>
                <c:pt idx="25">
                  <c:v>0.9926168</c:v>
                </c:pt>
                <c:pt idx="26">
                  <c:v>0.9910946</c:v>
                </c:pt>
                <c:pt idx="27">
                  <c:v>0.9906245</c:v>
                </c:pt>
                <c:pt idx="28">
                  <c:v>0.9848915</c:v>
                </c:pt>
                <c:pt idx="29">
                  <c:v>0.9637305</c:v>
                </c:pt>
                <c:pt idx="30">
                  <c:v>0.9811693</c:v>
                </c:pt>
                <c:pt idx="31">
                  <c:v>0.9811873</c:v>
                </c:pt>
                <c:pt idx="32">
                  <c:v>0.9816554</c:v>
                </c:pt>
                <c:pt idx="33">
                  <c:v>0.9780985</c:v>
                </c:pt>
                <c:pt idx="34">
                  <c:v>0.9846894</c:v>
                </c:pt>
                <c:pt idx="35">
                  <c:v>0.9802942</c:v>
                </c:pt>
                <c:pt idx="36">
                  <c:v>0.9811945</c:v>
                </c:pt>
                <c:pt idx="37">
                  <c:v>0.9786106</c:v>
                </c:pt>
                <c:pt idx="38">
                  <c:v>0.9820468</c:v>
                </c:pt>
                <c:pt idx="39">
                  <c:v>0.9805561</c:v>
                </c:pt>
                <c:pt idx="40">
                  <c:v>0.9936808</c:v>
                </c:pt>
                <c:pt idx="41">
                  <c:v>0.9938344</c:v>
                </c:pt>
                <c:pt idx="42">
                  <c:v>0.9958695</c:v>
                </c:pt>
                <c:pt idx="43">
                  <c:v>0.9499907</c:v>
                </c:pt>
                <c:pt idx="44">
                  <c:v>0.9641851</c:v>
                </c:pt>
                <c:pt idx="45">
                  <c:v>0.9687614</c:v>
                </c:pt>
                <c:pt idx="46">
                  <c:v>0.9664418</c:v>
                </c:pt>
                <c:pt idx="47">
                  <c:v>0.9635024</c:v>
                </c:pt>
                <c:pt idx="48">
                  <c:v>0.9514958</c:v>
                </c:pt>
                <c:pt idx="49">
                  <c:v>0.9333605</c:v>
                </c:pt>
                <c:pt idx="50">
                  <c:v>0.9161065</c:v>
                </c:pt>
                <c:pt idx="51">
                  <c:v>0.9508702</c:v>
                </c:pt>
                <c:pt idx="52">
                  <c:v>0.9504988</c:v>
                </c:pt>
                <c:pt idx="53">
                  <c:v>0.9458064</c:v>
                </c:pt>
                <c:pt idx="54">
                  <c:v>0.9500172</c:v>
                </c:pt>
                <c:pt idx="55">
                  <c:v>0.9454183</c:v>
                </c:pt>
                <c:pt idx="56">
                  <c:v>0.9922714</c:v>
                </c:pt>
                <c:pt idx="57">
                  <c:v>0.9924818</c:v>
                </c:pt>
                <c:pt idx="58">
                  <c:v>0.9905944</c:v>
                </c:pt>
                <c:pt idx="59">
                  <c:v>0.9847431</c:v>
                </c:pt>
                <c:pt idx="60">
                  <c:v>0.9816436</c:v>
                </c:pt>
                <c:pt idx="61">
                  <c:v>0.9855796</c:v>
                </c:pt>
                <c:pt idx="62">
                  <c:v>0.9938992</c:v>
                </c:pt>
                <c:pt idx="63">
                  <c:v>0.9921843</c:v>
                </c:pt>
                <c:pt idx="64">
                  <c:v>0.985276</c:v>
                </c:pt>
                <c:pt idx="65">
                  <c:v>0.9860271</c:v>
                </c:pt>
                <c:pt idx="66">
                  <c:v>0.9852461</c:v>
                </c:pt>
                <c:pt idx="67">
                  <c:v>0.9814948</c:v>
                </c:pt>
                <c:pt idx="68">
                  <c:v>0.9722681</c:v>
                </c:pt>
                <c:pt idx="69">
                  <c:v>0.9805104</c:v>
                </c:pt>
                <c:pt idx="70">
                  <c:v>0.9747335</c:v>
                </c:pt>
                <c:pt idx="71">
                  <c:v>0.959626</c:v>
                </c:pt>
                <c:pt idx="72">
                  <c:v>0.9558143</c:v>
                </c:pt>
                <c:pt idx="73">
                  <c:v>0.9109475</c:v>
                </c:pt>
                <c:pt idx="74">
                  <c:v>0.8948621</c:v>
                </c:pt>
                <c:pt idx="75">
                  <c:v>0.8920205</c:v>
                </c:pt>
                <c:pt idx="76">
                  <c:v>0.9322335</c:v>
                </c:pt>
                <c:pt idx="77">
                  <c:v>0.9729989</c:v>
                </c:pt>
                <c:pt idx="78">
                  <c:v>0.9781709</c:v>
                </c:pt>
                <c:pt idx="79">
                  <c:v>0.9738529</c:v>
                </c:pt>
                <c:pt idx="80">
                  <c:v>0.9770242</c:v>
                </c:pt>
                <c:pt idx="81">
                  <c:v>0.9609952</c:v>
                </c:pt>
                <c:pt idx="82">
                  <c:v>0.9129063</c:v>
                </c:pt>
                <c:pt idx="83">
                  <c:v>0.8904583</c:v>
                </c:pt>
                <c:pt idx="84">
                  <c:v>0.8618571</c:v>
                </c:pt>
                <c:pt idx="85">
                  <c:v>0.7846373</c:v>
                </c:pt>
                <c:pt idx="86">
                  <c:v>0.8323441</c:v>
                </c:pt>
                <c:pt idx="87">
                  <c:v>0.8636531</c:v>
                </c:pt>
                <c:pt idx="88">
                  <c:v>0.889765</c:v>
                </c:pt>
                <c:pt idx="89">
                  <c:v>0.872358</c:v>
                </c:pt>
                <c:pt idx="90">
                  <c:v>0.8397386</c:v>
                </c:pt>
                <c:pt idx="91">
                  <c:v>0.838576</c:v>
                </c:pt>
                <c:pt idx="92">
                  <c:v>0.9948295</c:v>
                </c:pt>
                <c:pt idx="93">
                  <c:v>0.9915131</c:v>
                </c:pt>
                <c:pt idx="94">
                  <c:v>0.9873292</c:v>
                </c:pt>
                <c:pt idx="95">
                  <c:v>0.9925172</c:v>
                </c:pt>
                <c:pt idx="96">
                  <c:v>0.9798312</c:v>
                </c:pt>
                <c:pt idx="97">
                  <c:v>0.9897913</c:v>
                </c:pt>
                <c:pt idx="98">
                  <c:v>0.9864543</c:v>
                </c:pt>
                <c:pt idx="99">
                  <c:v>0.9823826</c:v>
                </c:pt>
                <c:pt idx="100">
                  <c:v>0.9741597</c:v>
                </c:pt>
                <c:pt idx="101">
                  <c:v>0.9715845</c:v>
                </c:pt>
                <c:pt idx="102">
                  <c:v>0.9675021</c:v>
                </c:pt>
                <c:pt idx="103">
                  <c:v>0.9484269</c:v>
                </c:pt>
                <c:pt idx="104">
                  <c:v>0.9362125</c:v>
                </c:pt>
                <c:pt idx="105">
                  <c:v>0.8408317</c:v>
                </c:pt>
                <c:pt idx="106">
                  <c:v>0.9449446</c:v>
                </c:pt>
                <c:pt idx="107">
                  <c:v>0.9519205</c:v>
                </c:pt>
                <c:pt idx="108">
                  <c:v>0.963101</c:v>
                </c:pt>
                <c:pt idx="109">
                  <c:v>0.9777471</c:v>
                </c:pt>
                <c:pt idx="110">
                  <c:v>0.9568403</c:v>
                </c:pt>
                <c:pt idx="111">
                  <c:v>0.8976342</c:v>
                </c:pt>
                <c:pt idx="112">
                  <c:v>0.7462285</c:v>
                </c:pt>
                <c:pt idx="113">
                  <c:v>0.7973899</c:v>
                </c:pt>
                <c:pt idx="114">
                  <c:v>0.9628307</c:v>
                </c:pt>
                <c:pt idx="115">
                  <c:v>0.9724498</c:v>
                </c:pt>
                <c:pt idx="116">
                  <c:v>0.9753681</c:v>
                </c:pt>
                <c:pt idx="117">
                  <c:v>0.9624102</c:v>
                </c:pt>
                <c:pt idx="118">
                  <c:v>0.9677528</c:v>
                </c:pt>
                <c:pt idx="119">
                  <c:v>0.985123</c:v>
                </c:pt>
                <c:pt idx="120">
                  <c:v>0.9883016</c:v>
                </c:pt>
                <c:pt idx="121">
                  <c:v>0.9879586</c:v>
                </c:pt>
                <c:pt idx="122">
                  <c:v>0.9752973</c:v>
                </c:pt>
                <c:pt idx="123">
                  <c:v>0.9796397</c:v>
                </c:pt>
                <c:pt idx="124">
                  <c:v>0.9715047</c:v>
                </c:pt>
                <c:pt idx="125">
                  <c:v>0.9587501</c:v>
                </c:pt>
                <c:pt idx="126">
                  <c:v>0.9166095</c:v>
                </c:pt>
                <c:pt idx="127">
                  <c:v>0.9340756</c:v>
                </c:pt>
                <c:pt idx="128">
                  <c:v>0.9061722</c:v>
                </c:pt>
                <c:pt idx="129">
                  <c:v>0.9032612</c:v>
                </c:pt>
                <c:pt idx="130">
                  <c:v>0.8907889</c:v>
                </c:pt>
                <c:pt idx="131">
                  <c:v>0.9316294</c:v>
                </c:pt>
                <c:pt idx="132">
                  <c:v>0.9234742</c:v>
                </c:pt>
                <c:pt idx="133">
                  <c:v>0.9973603</c:v>
                </c:pt>
                <c:pt idx="134">
                  <c:v>0.9960098</c:v>
                </c:pt>
                <c:pt idx="135">
                  <c:v>0.9963144</c:v>
                </c:pt>
                <c:pt idx="136">
                  <c:v>0.9882987</c:v>
                </c:pt>
                <c:pt idx="137">
                  <c:v>0.9799591</c:v>
                </c:pt>
                <c:pt idx="138">
                  <c:v>0.9740593</c:v>
                </c:pt>
                <c:pt idx="139">
                  <c:v>0.935955</c:v>
                </c:pt>
                <c:pt idx="140">
                  <c:v>0.9522631</c:v>
                </c:pt>
                <c:pt idx="141">
                  <c:v>0.9595205</c:v>
                </c:pt>
                <c:pt idx="142">
                  <c:v>0.962835</c:v>
                </c:pt>
                <c:pt idx="143">
                  <c:v>0.9642297</c:v>
                </c:pt>
                <c:pt idx="144">
                  <c:v>0.9235262</c:v>
                </c:pt>
                <c:pt idx="145">
                  <c:v>0.9204314</c:v>
                </c:pt>
                <c:pt idx="146">
                  <c:v>0.9228533</c:v>
                </c:pt>
                <c:pt idx="147">
                  <c:v>0.9052136</c:v>
                </c:pt>
                <c:pt idx="148">
                  <c:v>0.8797694</c:v>
                </c:pt>
                <c:pt idx="149">
                  <c:v>0.8815379</c:v>
                </c:pt>
                <c:pt idx="150">
                  <c:v>0.8938006</c:v>
                </c:pt>
                <c:pt idx="151">
                  <c:v>0.9136627</c:v>
                </c:pt>
                <c:pt idx="152">
                  <c:v>0.6937842</c:v>
                </c:pt>
                <c:pt idx="153">
                  <c:v>0.7048583</c:v>
                </c:pt>
                <c:pt idx="154">
                  <c:v>0.6856241</c:v>
                </c:pt>
                <c:pt idx="155">
                  <c:v>0.7253496</c:v>
                </c:pt>
                <c:pt idx="156">
                  <c:v>0.9108377</c:v>
                </c:pt>
                <c:pt idx="157">
                  <c:v>0.8877902</c:v>
                </c:pt>
                <c:pt idx="158">
                  <c:v>0.8936429</c:v>
                </c:pt>
                <c:pt idx="159">
                  <c:v>0.8349757</c:v>
                </c:pt>
                <c:pt idx="160">
                  <c:v>0.7961254</c:v>
                </c:pt>
                <c:pt idx="161">
                  <c:v>0.8441004</c:v>
                </c:pt>
                <c:pt idx="162">
                  <c:v>0.9069947</c:v>
                </c:pt>
                <c:pt idx="163">
                  <c:v>0.9041353</c:v>
                </c:pt>
                <c:pt idx="164">
                  <c:v>0.7882547</c:v>
                </c:pt>
                <c:pt idx="165">
                  <c:v>0.7756607</c:v>
                </c:pt>
                <c:pt idx="166">
                  <c:v>0.9847721</c:v>
                </c:pt>
                <c:pt idx="167">
                  <c:v>0.9726334</c:v>
                </c:pt>
                <c:pt idx="168">
                  <c:v>0.9739786</c:v>
                </c:pt>
                <c:pt idx="169">
                  <c:v>0.9605136</c:v>
                </c:pt>
                <c:pt idx="170">
                  <c:v>0.9866977</c:v>
                </c:pt>
                <c:pt idx="171">
                  <c:v>0.9353501</c:v>
                </c:pt>
                <c:pt idx="172">
                  <c:v>0.9158302</c:v>
                </c:pt>
                <c:pt idx="173">
                  <c:v>0.9038739</c:v>
                </c:pt>
                <c:pt idx="174">
                  <c:v>0.908569</c:v>
                </c:pt>
                <c:pt idx="175">
                  <c:v>0.8930833</c:v>
                </c:pt>
                <c:pt idx="176">
                  <c:v>0.8876911</c:v>
                </c:pt>
                <c:pt idx="177">
                  <c:v>0.8711924</c:v>
                </c:pt>
                <c:pt idx="178">
                  <c:v>0.9711599</c:v>
                </c:pt>
                <c:pt idx="179">
                  <c:v>0.9703126</c:v>
                </c:pt>
                <c:pt idx="180">
                  <c:v>0.965951</c:v>
                </c:pt>
                <c:pt idx="181">
                  <c:v>0.9696213</c:v>
                </c:pt>
                <c:pt idx="182">
                  <c:v>0.9703763</c:v>
                </c:pt>
                <c:pt idx="183">
                  <c:v>0.9504895</c:v>
                </c:pt>
                <c:pt idx="184">
                  <c:v>0.9497942</c:v>
                </c:pt>
                <c:pt idx="185">
                  <c:v>0.9557993</c:v>
                </c:pt>
                <c:pt idx="186">
                  <c:v>0.9500328</c:v>
                </c:pt>
                <c:pt idx="187">
                  <c:v>0.9572707</c:v>
                </c:pt>
                <c:pt idx="188">
                  <c:v>0.7876602</c:v>
                </c:pt>
                <c:pt idx="189">
                  <c:v>0.7057523</c:v>
                </c:pt>
                <c:pt idx="190">
                  <c:v>0.8248069</c:v>
                </c:pt>
                <c:pt idx="191">
                  <c:v>0.9823471</c:v>
                </c:pt>
                <c:pt idx="192">
                  <c:v>0.9711338</c:v>
                </c:pt>
                <c:pt idx="193">
                  <c:v>0.9566552</c:v>
                </c:pt>
                <c:pt idx="194">
                  <c:v>0.9498502</c:v>
                </c:pt>
                <c:pt idx="195">
                  <c:v>0.9646806</c:v>
                </c:pt>
                <c:pt idx="196">
                  <c:v>0.9523892</c:v>
                </c:pt>
                <c:pt idx="197">
                  <c:v>0.9395651</c:v>
                </c:pt>
                <c:pt idx="198">
                  <c:v>0.9493936</c:v>
                </c:pt>
                <c:pt idx="199">
                  <c:v>0.9450476</c:v>
                </c:pt>
                <c:pt idx="200">
                  <c:v>0.944635</c:v>
                </c:pt>
                <c:pt idx="201">
                  <c:v>0.9086421</c:v>
                </c:pt>
                <c:pt idx="202">
                  <c:v>0.9192411</c:v>
                </c:pt>
                <c:pt idx="203">
                  <c:v>0.9452741</c:v>
                </c:pt>
                <c:pt idx="204">
                  <c:v>0.9279931</c:v>
                </c:pt>
                <c:pt idx="205">
                  <c:v>0.8952515</c:v>
                </c:pt>
                <c:pt idx="206">
                  <c:v>0.9087805</c:v>
                </c:pt>
                <c:pt idx="207">
                  <c:v>0.9447674</c:v>
                </c:pt>
                <c:pt idx="208">
                  <c:v>0.9755744</c:v>
                </c:pt>
                <c:pt idx="209">
                  <c:v>0.8177048</c:v>
                </c:pt>
                <c:pt idx="210">
                  <c:v>0.857224</c:v>
                </c:pt>
                <c:pt idx="211">
                  <c:v>0.9027207</c:v>
                </c:pt>
                <c:pt idx="212">
                  <c:v>0.9388377</c:v>
                </c:pt>
                <c:pt idx="213">
                  <c:v>0.9542738</c:v>
                </c:pt>
                <c:pt idx="214">
                  <c:v>0.9580114</c:v>
                </c:pt>
                <c:pt idx="215">
                  <c:v>0.9518493</c:v>
                </c:pt>
                <c:pt idx="216">
                  <c:v>0.9439241</c:v>
                </c:pt>
                <c:pt idx="217">
                  <c:v>0.9287996</c:v>
                </c:pt>
                <c:pt idx="218">
                  <c:v>0.942043</c:v>
                </c:pt>
                <c:pt idx="219">
                  <c:v>0.8913022</c:v>
                </c:pt>
                <c:pt idx="220">
                  <c:v>0.7856482</c:v>
                </c:pt>
                <c:pt idx="221">
                  <c:v>0.8032941</c:v>
                </c:pt>
                <c:pt idx="222">
                  <c:v>0.8397695</c:v>
                </c:pt>
                <c:pt idx="223">
                  <c:v>0.8811867</c:v>
                </c:pt>
                <c:pt idx="224">
                  <c:v>0.8659702</c:v>
                </c:pt>
                <c:pt idx="225">
                  <c:v>0.8439252</c:v>
                </c:pt>
                <c:pt idx="226">
                  <c:v>0.7408568</c:v>
                </c:pt>
                <c:pt idx="227">
                  <c:v>0.6691418</c:v>
                </c:pt>
                <c:pt idx="228">
                  <c:v>0.9632621</c:v>
                </c:pt>
                <c:pt idx="229">
                  <c:v>0.9732547</c:v>
                </c:pt>
                <c:pt idx="230">
                  <c:v>0.9590448</c:v>
                </c:pt>
                <c:pt idx="231">
                  <c:v>0.9266194</c:v>
                </c:pt>
                <c:pt idx="232">
                  <c:v>0.9757034</c:v>
                </c:pt>
                <c:pt idx="233">
                  <c:v>0.9388864</c:v>
                </c:pt>
                <c:pt idx="234">
                  <c:v>0.9207764</c:v>
                </c:pt>
                <c:pt idx="235">
                  <c:v>0.9175484</c:v>
                </c:pt>
                <c:pt idx="236">
                  <c:v>0.8697268</c:v>
                </c:pt>
                <c:pt idx="237">
                  <c:v>0.9126515</c:v>
                </c:pt>
                <c:pt idx="238">
                  <c:v>0.9756479</c:v>
                </c:pt>
                <c:pt idx="239">
                  <c:v>0.9680707</c:v>
                </c:pt>
                <c:pt idx="240">
                  <c:v>0.9502668</c:v>
                </c:pt>
                <c:pt idx="241">
                  <c:v>0.9653508</c:v>
                </c:pt>
                <c:pt idx="242">
                  <c:v>0.991892</c:v>
                </c:pt>
                <c:pt idx="243">
                  <c:v>0.9950376</c:v>
                </c:pt>
                <c:pt idx="244">
                  <c:v>0.9933156</c:v>
                </c:pt>
                <c:pt idx="245">
                  <c:v>0.9523907</c:v>
                </c:pt>
                <c:pt idx="246">
                  <c:v>0.9273697</c:v>
                </c:pt>
                <c:pt idx="247">
                  <c:v>0.9682909</c:v>
                </c:pt>
                <c:pt idx="248">
                  <c:v>0.9918658</c:v>
                </c:pt>
                <c:pt idx="249">
                  <c:v>0.9887936</c:v>
                </c:pt>
                <c:pt idx="250">
                  <c:v>0.9630011</c:v>
                </c:pt>
                <c:pt idx="251">
                  <c:v>0.978823</c:v>
                </c:pt>
                <c:pt idx="252">
                  <c:v>0.9695922</c:v>
                </c:pt>
                <c:pt idx="253">
                  <c:v>0.9502237</c:v>
                </c:pt>
                <c:pt idx="254">
                  <c:v>0.9626969</c:v>
                </c:pt>
                <c:pt idx="255">
                  <c:v>0.9813206</c:v>
                </c:pt>
                <c:pt idx="256">
                  <c:v>0.975459</c:v>
                </c:pt>
                <c:pt idx="257">
                  <c:v>0.9795606</c:v>
                </c:pt>
                <c:pt idx="258">
                  <c:v>0.987487</c:v>
                </c:pt>
                <c:pt idx="259">
                  <c:v>0.9857775</c:v>
                </c:pt>
                <c:pt idx="260">
                  <c:v>0.9793716</c:v>
                </c:pt>
                <c:pt idx="261">
                  <c:v>0.9782977</c:v>
                </c:pt>
                <c:pt idx="262">
                  <c:v>0.9724289</c:v>
                </c:pt>
                <c:pt idx="263">
                  <c:v>0.8948691</c:v>
                </c:pt>
                <c:pt idx="264">
                  <c:v>0.8715447</c:v>
                </c:pt>
                <c:pt idx="265">
                  <c:v>0.8955706</c:v>
                </c:pt>
                <c:pt idx="266">
                  <c:v>0.9064363</c:v>
                </c:pt>
                <c:pt idx="267">
                  <c:v>0.8945062</c:v>
                </c:pt>
                <c:pt idx="268">
                  <c:v>0.9325619</c:v>
                </c:pt>
                <c:pt idx="269">
                  <c:v>0.9714119</c:v>
                </c:pt>
                <c:pt idx="270">
                  <c:v>0.9548346</c:v>
                </c:pt>
                <c:pt idx="271">
                  <c:v>0.951805</c:v>
                </c:pt>
                <c:pt idx="272">
                  <c:v>0.9824142</c:v>
                </c:pt>
                <c:pt idx="273">
                  <c:v>0.9840351</c:v>
                </c:pt>
                <c:pt idx="274">
                  <c:v>0.9918837</c:v>
                </c:pt>
                <c:pt idx="275">
                  <c:v>0.9870751</c:v>
                </c:pt>
                <c:pt idx="276">
                  <c:v>0.8574765</c:v>
                </c:pt>
                <c:pt idx="277">
                  <c:v>0.9650007</c:v>
                </c:pt>
                <c:pt idx="278">
                  <c:v>0.9546895</c:v>
                </c:pt>
                <c:pt idx="279">
                  <c:v>0.9687049</c:v>
                </c:pt>
                <c:pt idx="280">
                  <c:v>0.9638001</c:v>
                </c:pt>
                <c:pt idx="281">
                  <c:v>0.9263822</c:v>
                </c:pt>
                <c:pt idx="282">
                  <c:v>0.9358986</c:v>
                </c:pt>
                <c:pt idx="283">
                  <c:v>0.9715441</c:v>
                </c:pt>
                <c:pt idx="284">
                  <c:v>0.9867402</c:v>
                </c:pt>
                <c:pt idx="285">
                  <c:v>0.9843588</c:v>
                </c:pt>
                <c:pt idx="286">
                  <c:v>0.9887945</c:v>
                </c:pt>
                <c:pt idx="287">
                  <c:v>0.9867418</c:v>
                </c:pt>
                <c:pt idx="288">
                  <c:v>0.9870749</c:v>
                </c:pt>
                <c:pt idx="289">
                  <c:v>0.9013443</c:v>
                </c:pt>
                <c:pt idx="290">
                  <c:v>0.9568162</c:v>
                </c:pt>
                <c:pt idx="291">
                  <c:v>0.9301848</c:v>
                </c:pt>
                <c:pt idx="292">
                  <c:v>0.8990059</c:v>
                </c:pt>
                <c:pt idx="293">
                  <c:v>0.8122385</c:v>
                </c:pt>
                <c:pt idx="294">
                  <c:v>0.7070262</c:v>
                </c:pt>
                <c:pt idx="295">
                  <c:v>0.7124785</c:v>
                </c:pt>
                <c:pt idx="296">
                  <c:v>0.7822707</c:v>
                </c:pt>
                <c:pt idx="297">
                  <c:v>0.8479792</c:v>
                </c:pt>
                <c:pt idx="298">
                  <c:v>0.8284255</c:v>
                </c:pt>
                <c:pt idx="299">
                  <c:v>0.9063852</c:v>
                </c:pt>
                <c:pt idx="300">
                  <c:v>0.8755713</c:v>
                </c:pt>
                <c:pt idx="301">
                  <c:v>0.8601291</c:v>
                </c:pt>
                <c:pt idx="302">
                  <c:v>0.9393371</c:v>
                </c:pt>
                <c:pt idx="303">
                  <c:v>0.9396377</c:v>
                </c:pt>
                <c:pt idx="304">
                  <c:v>0.9406466</c:v>
                </c:pt>
                <c:pt idx="305">
                  <c:v>0.9515751</c:v>
                </c:pt>
                <c:pt idx="306">
                  <c:v>0.9331421</c:v>
                </c:pt>
                <c:pt idx="307">
                  <c:v>0.9591578</c:v>
                </c:pt>
                <c:pt idx="308">
                  <c:v>0.9346075</c:v>
                </c:pt>
                <c:pt idx="309">
                  <c:v>0.9181119</c:v>
                </c:pt>
                <c:pt idx="310">
                  <c:v>0.9227761</c:v>
                </c:pt>
                <c:pt idx="311">
                  <c:v>0.9181975</c:v>
                </c:pt>
                <c:pt idx="312">
                  <c:v>0.9230756</c:v>
                </c:pt>
                <c:pt idx="313">
                  <c:v>0.8830528</c:v>
                </c:pt>
                <c:pt idx="314">
                  <c:v>0.9605451</c:v>
                </c:pt>
                <c:pt idx="315">
                  <c:v>0.9733258</c:v>
                </c:pt>
                <c:pt idx="316">
                  <c:v>0.9839292</c:v>
                </c:pt>
                <c:pt idx="317">
                  <c:v>0.9853827</c:v>
                </c:pt>
                <c:pt idx="318">
                  <c:v>0.2945899</c:v>
                </c:pt>
                <c:pt idx="319" formatCode="0.00E+00">
                  <c:v>0.082149655</c:v>
                </c:pt>
                <c:pt idx="320">
                  <c:v>0.1257608</c:v>
                </c:pt>
                <c:pt idx="321">
                  <c:v>0.7838233</c:v>
                </c:pt>
                <c:pt idx="322">
                  <c:v>0.9106585</c:v>
                </c:pt>
                <c:pt idx="323">
                  <c:v>0.9424434</c:v>
                </c:pt>
                <c:pt idx="324">
                  <c:v>0.9278119</c:v>
                </c:pt>
                <c:pt idx="325">
                  <c:v>0.9089493</c:v>
                </c:pt>
                <c:pt idx="326">
                  <c:v>0.9156367</c:v>
                </c:pt>
                <c:pt idx="327">
                  <c:v>0.9460331</c:v>
                </c:pt>
                <c:pt idx="328">
                  <c:v>0.9292797</c:v>
                </c:pt>
                <c:pt idx="329">
                  <c:v>0.923185</c:v>
                </c:pt>
                <c:pt idx="330">
                  <c:v>0.9560663</c:v>
                </c:pt>
                <c:pt idx="331">
                  <c:v>0.9559786</c:v>
                </c:pt>
                <c:pt idx="332">
                  <c:v>0.9528817</c:v>
                </c:pt>
                <c:pt idx="333">
                  <c:v>0.9559719</c:v>
                </c:pt>
                <c:pt idx="334">
                  <c:v>0.9646907</c:v>
                </c:pt>
                <c:pt idx="335">
                  <c:v>0.919876</c:v>
                </c:pt>
                <c:pt idx="336">
                  <c:v>0.9766093</c:v>
                </c:pt>
                <c:pt idx="337">
                  <c:v>0.9801435</c:v>
                </c:pt>
                <c:pt idx="338">
                  <c:v>0.9754283</c:v>
                </c:pt>
                <c:pt idx="339">
                  <c:v>0.9789289</c:v>
                </c:pt>
                <c:pt idx="340">
                  <c:v>0.981102</c:v>
                </c:pt>
                <c:pt idx="341">
                  <c:v>0.984996</c:v>
                </c:pt>
                <c:pt idx="342">
                  <c:v>0.7565971</c:v>
                </c:pt>
                <c:pt idx="343">
                  <c:v>0.7324519</c:v>
                </c:pt>
                <c:pt idx="344">
                  <c:v>0.7084653</c:v>
                </c:pt>
                <c:pt idx="345">
                  <c:v>0.5979884</c:v>
                </c:pt>
                <c:pt idx="346">
                  <c:v>0.5135781</c:v>
                </c:pt>
                <c:pt idx="347">
                  <c:v>0.5605438</c:v>
                </c:pt>
                <c:pt idx="348">
                  <c:v>0.9349597</c:v>
                </c:pt>
                <c:pt idx="349">
                  <c:v>0.9604219</c:v>
                </c:pt>
                <c:pt idx="350">
                  <c:v>0.9697921</c:v>
                </c:pt>
                <c:pt idx="351">
                  <c:v>0.9745342</c:v>
                </c:pt>
                <c:pt idx="352">
                  <c:v>0.8688277</c:v>
                </c:pt>
                <c:pt idx="353">
                  <c:v>0.8004904</c:v>
                </c:pt>
                <c:pt idx="354">
                  <c:v>0.821972</c:v>
                </c:pt>
                <c:pt idx="355">
                  <c:v>0.8494931</c:v>
                </c:pt>
                <c:pt idx="356">
                  <c:v>0.9189147</c:v>
                </c:pt>
                <c:pt idx="357">
                  <c:v>0.9251335</c:v>
                </c:pt>
                <c:pt idx="358">
                  <c:v>0.9296581</c:v>
                </c:pt>
                <c:pt idx="359">
                  <c:v>0.8788531</c:v>
                </c:pt>
                <c:pt idx="360">
                  <c:v>0.8199668</c:v>
                </c:pt>
                <c:pt idx="361">
                  <c:v>0.8526655</c:v>
                </c:pt>
                <c:pt idx="362">
                  <c:v>0.9547197</c:v>
                </c:pt>
                <c:pt idx="363">
                  <c:v>0.9870938</c:v>
                </c:pt>
                <c:pt idx="364">
                  <c:v>0.973554</c:v>
                </c:pt>
                <c:pt idx="365">
                  <c:v>0.9597161</c:v>
                </c:pt>
                <c:pt idx="366">
                  <c:v>0.9655256</c:v>
                </c:pt>
                <c:pt idx="367">
                  <c:v>0.9556912</c:v>
                </c:pt>
                <c:pt idx="368">
                  <c:v>0.933766</c:v>
                </c:pt>
                <c:pt idx="369">
                  <c:v>0.9257742</c:v>
                </c:pt>
                <c:pt idx="370">
                  <c:v>0.803156</c:v>
                </c:pt>
                <c:pt idx="371">
                  <c:v>0.7073835</c:v>
                </c:pt>
                <c:pt idx="372">
                  <c:v>0.8741712</c:v>
                </c:pt>
                <c:pt idx="373">
                  <c:v>0.9104148</c:v>
                </c:pt>
                <c:pt idx="374">
                  <c:v>0.9425294</c:v>
                </c:pt>
                <c:pt idx="375">
                  <c:v>0.9278612</c:v>
                </c:pt>
                <c:pt idx="376">
                  <c:v>0.9745922</c:v>
                </c:pt>
                <c:pt idx="377">
                  <c:v>0.7403193</c:v>
                </c:pt>
                <c:pt idx="378">
                  <c:v>0.7844917</c:v>
                </c:pt>
                <c:pt idx="379">
                  <c:v>0.9443741</c:v>
                </c:pt>
                <c:pt idx="380">
                  <c:v>0.9249877</c:v>
                </c:pt>
                <c:pt idx="381">
                  <c:v>0.9407931</c:v>
                </c:pt>
                <c:pt idx="382">
                  <c:v>0.9347917</c:v>
                </c:pt>
                <c:pt idx="383">
                  <c:v>0.9178255</c:v>
                </c:pt>
                <c:pt idx="384">
                  <c:v>0.9603382</c:v>
                </c:pt>
                <c:pt idx="385">
                  <c:v>0.9860355</c:v>
                </c:pt>
                <c:pt idx="386">
                  <c:v>0.9748363</c:v>
                </c:pt>
                <c:pt idx="387">
                  <c:v>0.9606896</c:v>
                </c:pt>
                <c:pt idx="388">
                  <c:v>0.9607375</c:v>
                </c:pt>
                <c:pt idx="389">
                  <c:v>0.993662</c:v>
                </c:pt>
                <c:pt idx="390">
                  <c:v>0.9960529</c:v>
                </c:pt>
                <c:pt idx="391">
                  <c:v>0.9394175</c:v>
                </c:pt>
                <c:pt idx="392">
                  <c:v>0.894534</c:v>
                </c:pt>
                <c:pt idx="393">
                  <c:v>0.8780547</c:v>
                </c:pt>
                <c:pt idx="394">
                  <c:v>0.9240337</c:v>
                </c:pt>
                <c:pt idx="395">
                  <c:v>0.9396337</c:v>
                </c:pt>
                <c:pt idx="396">
                  <c:v>0.9063728</c:v>
                </c:pt>
                <c:pt idx="397">
                  <c:v>0.9906818</c:v>
                </c:pt>
                <c:pt idx="398">
                  <c:v>0.8386344</c:v>
                </c:pt>
                <c:pt idx="399">
                  <c:v>0.9916523</c:v>
                </c:pt>
                <c:pt idx="400">
                  <c:v>0.9952143</c:v>
                </c:pt>
                <c:pt idx="401">
                  <c:v>0.9943058</c:v>
                </c:pt>
                <c:pt idx="402">
                  <c:v>0.9928007</c:v>
                </c:pt>
                <c:pt idx="403">
                  <c:v>0.9891007</c:v>
                </c:pt>
                <c:pt idx="404">
                  <c:v>0.9888365</c:v>
                </c:pt>
                <c:pt idx="405">
                  <c:v>0.9877197</c:v>
                </c:pt>
                <c:pt idx="406">
                  <c:v>0.9911326</c:v>
                </c:pt>
                <c:pt idx="407">
                  <c:v>0.9809219</c:v>
                </c:pt>
                <c:pt idx="408">
                  <c:v>0.9680102</c:v>
                </c:pt>
                <c:pt idx="409">
                  <c:v>0.9499998</c:v>
                </c:pt>
                <c:pt idx="410">
                  <c:v>0.9419915</c:v>
                </c:pt>
                <c:pt idx="411">
                  <c:v>0.9415504</c:v>
                </c:pt>
                <c:pt idx="412">
                  <c:v>0.9184507</c:v>
                </c:pt>
                <c:pt idx="413">
                  <c:v>0.9561805</c:v>
                </c:pt>
                <c:pt idx="414">
                  <c:v>0.9666211</c:v>
                </c:pt>
                <c:pt idx="415">
                  <c:v>0.9709861</c:v>
                </c:pt>
                <c:pt idx="416">
                  <c:v>0.9780626</c:v>
                </c:pt>
                <c:pt idx="417">
                  <c:v>0.8395087</c:v>
                </c:pt>
                <c:pt idx="418">
                  <c:v>0.8731993</c:v>
                </c:pt>
                <c:pt idx="419">
                  <c:v>0.95326</c:v>
                </c:pt>
                <c:pt idx="420">
                  <c:v>0.9746277</c:v>
                </c:pt>
                <c:pt idx="421">
                  <c:v>0.9824522</c:v>
                </c:pt>
                <c:pt idx="422">
                  <c:v>0.9780551</c:v>
                </c:pt>
                <c:pt idx="423">
                  <c:v>0.970885</c:v>
                </c:pt>
                <c:pt idx="424">
                  <c:v>0.9753656</c:v>
                </c:pt>
                <c:pt idx="425">
                  <c:v>0.9652008</c:v>
                </c:pt>
                <c:pt idx="426">
                  <c:v>0.9920872</c:v>
                </c:pt>
                <c:pt idx="427">
                  <c:v>0.9925945</c:v>
                </c:pt>
                <c:pt idx="428">
                  <c:v>0.9884313</c:v>
                </c:pt>
                <c:pt idx="429">
                  <c:v>0.9846297</c:v>
                </c:pt>
                <c:pt idx="430">
                  <c:v>0.9552845</c:v>
                </c:pt>
                <c:pt idx="431">
                  <c:v>0.9644255</c:v>
                </c:pt>
                <c:pt idx="432">
                  <c:v>0.9797994</c:v>
                </c:pt>
                <c:pt idx="433">
                  <c:v>0.9787784</c:v>
                </c:pt>
                <c:pt idx="434">
                  <c:v>0.9814474</c:v>
                </c:pt>
                <c:pt idx="435">
                  <c:v>0.9787667</c:v>
                </c:pt>
                <c:pt idx="436">
                  <c:v>0.978881</c:v>
                </c:pt>
                <c:pt idx="437">
                  <c:v>0.9945123</c:v>
                </c:pt>
                <c:pt idx="438">
                  <c:v>0.9947227</c:v>
                </c:pt>
                <c:pt idx="439">
                  <c:v>0.9910621</c:v>
                </c:pt>
                <c:pt idx="440">
                  <c:v>0.9078853</c:v>
                </c:pt>
                <c:pt idx="441">
                  <c:v>0.9414725</c:v>
                </c:pt>
                <c:pt idx="442">
                  <c:v>0.9756109</c:v>
                </c:pt>
                <c:pt idx="443">
                  <c:v>0.985049</c:v>
                </c:pt>
                <c:pt idx="444">
                  <c:v>0.9740357</c:v>
                </c:pt>
                <c:pt idx="445">
                  <c:v>0.9645182</c:v>
                </c:pt>
                <c:pt idx="446">
                  <c:v>0.9619278</c:v>
                </c:pt>
                <c:pt idx="447">
                  <c:v>0.9690775</c:v>
                </c:pt>
                <c:pt idx="448">
                  <c:v>0.9726499</c:v>
                </c:pt>
                <c:pt idx="449">
                  <c:v>0.9844971</c:v>
                </c:pt>
                <c:pt idx="450">
                  <c:v>0.7493514</c:v>
                </c:pt>
                <c:pt idx="451">
                  <c:v>0.5799806</c:v>
                </c:pt>
                <c:pt idx="452">
                  <c:v>0.6732844</c:v>
                </c:pt>
                <c:pt idx="453">
                  <c:v>0.6717921</c:v>
                </c:pt>
                <c:pt idx="454">
                  <c:v>0.9722005</c:v>
                </c:pt>
                <c:pt idx="455">
                  <c:v>0.7861891</c:v>
                </c:pt>
                <c:pt idx="456">
                  <c:v>0.7171379</c:v>
                </c:pt>
                <c:pt idx="457">
                  <c:v>0.6794367</c:v>
                </c:pt>
                <c:pt idx="458">
                  <c:v>0.7705253</c:v>
                </c:pt>
                <c:pt idx="459">
                  <c:v>0.9075821</c:v>
                </c:pt>
                <c:pt idx="460">
                  <c:v>0.9184138</c:v>
                </c:pt>
                <c:pt idx="461">
                  <c:v>0.8843658</c:v>
                </c:pt>
                <c:pt idx="462">
                  <c:v>0.8569766</c:v>
                </c:pt>
                <c:pt idx="463">
                  <c:v>0.8371846</c:v>
                </c:pt>
                <c:pt idx="464">
                  <c:v>0.7756927</c:v>
                </c:pt>
                <c:pt idx="465">
                  <c:v>0.6966821</c:v>
                </c:pt>
                <c:pt idx="466">
                  <c:v>0.7216869</c:v>
                </c:pt>
                <c:pt idx="467">
                  <c:v>0.8042053</c:v>
                </c:pt>
                <c:pt idx="468">
                  <c:v>0.9899526</c:v>
                </c:pt>
                <c:pt idx="469">
                  <c:v>0.9935405</c:v>
                </c:pt>
                <c:pt idx="470">
                  <c:v>0.9925456</c:v>
                </c:pt>
                <c:pt idx="471">
                  <c:v>0.9900837</c:v>
                </c:pt>
                <c:pt idx="472">
                  <c:v>0.9753922</c:v>
                </c:pt>
                <c:pt idx="473">
                  <c:v>0.9579108</c:v>
                </c:pt>
                <c:pt idx="474">
                  <c:v>0.9401</c:v>
                </c:pt>
                <c:pt idx="475">
                  <c:v>0.9196468</c:v>
                </c:pt>
                <c:pt idx="476">
                  <c:v>0.8763535</c:v>
                </c:pt>
                <c:pt idx="477">
                  <c:v>0.8884723</c:v>
                </c:pt>
                <c:pt idx="478">
                  <c:v>0.8913905</c:v>
                </c:pt>
                <c:pt idx="479">
                  <c:v>0.9068081</c:v>
                </c:pt>
                <c:pt idx="480">
                  <c:v>0.9382899</c:v>
                </c:pt>
                <c:pt idx="481">
                  <c:v>0.9750988</c:v>
                </c:pt>
                <c:pt idx="482">
                  <c:v>0.9729984</c:v>
                </c:pt>
                <c:pt idx="483">
                  <c:v>0.9698375</c:v>
                </c:pt>
                <c:pt idx="484">
                  <c:v>0.9716454</c:v>
                </c:pt>
                <c:pt idx="485">
                  <c:v>0.8911943</c:v>
                </c:pt>
                <c:pt idx="486">
                  <c:v>0.9007112</c:v>
                </c:pt>
                <c:pt idx="487">
                  <c:v>0.9270471</c:v>
                </c:pt>
                <c:pt idx="488">
                  <c:v>0.9434355</c:v>
                </c:pt>
                <c:pt idx="489">
                  <c:v>0.9665261</c:v>
                </c:pt>
                <c:pt idx="490">
                  <c:v>0.9724331</c:v>
                </c:pt>
                <c:pt idx="491">
                  <c:v>0.3137999</c:v>
                </c:pt>
                <c:pt idx="492">
                  <c:v>0.5163767</c:v>
                </c:pt>
                <c:pt idx="493">
                  <c:v>0.7728347</c:v>
                </c:pt>
                <c:pt idx="494">
                  <c:v>0.9590462</c:v>
                </c:pt>
                <c:pt idx="495">
                  <c:v>0.9275462</c:v>
                </c:pt>
                <c:pt idx="496">
                  <c:v>0.8875962</c:v>
                </c:pt>
                <c:pt idx="497">
                  <c:v>0.9373961</c:v>
                </c:pt>
                <c:pt idx="498">
                  <c:v>0.5886635</c:v>
                </c:pt>
                <c:pt idx="499">
                  <c:v>0.5180706</c:v>
                </c:pt>
                <c:pt idx="500">
                  <c:v>0.6156322</c:v>
                </c:pt>
                <c:pt idx="501">
                  <c:v>0.769532</c:v>
                </c:pt>
                <c:pt idx="502">
                  <c:v>0.8875316</c:v>
                </c:pt>
                <c:pt idx="503">
                  <c:v>0.9552367</c:v>
                </c:pt>
                <c:pt idx="504">
                  <c:v>0.977724</c:v>
                </c:pt>
                <c:pt idx="505">
                  <c:v>0.9745565</c:v>
                </c:pt>
                <c:pt idx="506">
                  <c:v>0.987254</c:v>
                </c:pt>
                <c:pt idx="507">
                  <c:v>0.9865308</c:v>
                </c:pt>
                <c:pt idx="508">
                  <c:v>0.9570095</c:v>
                </c:pt>
                <c:pt idx="509">
                  <c:v>0.934254</c:v>
                </c:pt>
                <c:pt idx="510">
                  <c:v>0.9035826</c:v>
                </c:pt>
                <c:pt idx="511">
                  <c:v>0.8783064</c:v>
                </c:pt>
                <c:pt idx="512">
                  <c:v>0.8955678</c:v>
                </c:pt>
                <c:pt idx="513">
                  <c:v>0.9789752</c:v>
                </c:pt>
                <c:pt idx="514">
                  <c:v>0.9776747</c:v>
                </c:pt>
                <c:pt idx="515">
                  <c:v>0.9742462</c:v>
                </c:pt>
                <c:pt idx="516">
                  <c:v>0.9768143</c:v>
                </c:pt>
                <c:pt idx="517">
                  <c:v>0.9847201</c:v>
                </c:pt>
                <c:pt idx="518">
                  <c:v>0.8598571</c:v>
                </c:pt>
                <c:pt idx="519">
                  <c:v>0.8699903</c:v>
                </c:pt>
                <c:pt idx="520">
                  <c:v>0.9729941</c:v>
                </c:pt>
                <c:pt idx="521">
                  <c:v>0.9912006</c:v>
                </c:pt>
                <c:pt idx="522">
                  <c:v>0.9907389</c:v>
                </c:pt>
                <c:pt idx="523">
                  <c:v>0.9897209</c:v>
                </c:pt>
                <c:pt idx="524">
                  <c:v>0.9905639</c:v>
                </c:pt>
                <c:pt idx="525">
                  <c:v>0.9903772</c:v>
                </c:pt>
                <c:pt idx="526">
                  <c:v>0.9840498</c:v>
                </c:pt>
                <c:pt idx="527">
                  <c:v>0.9716043</c:v>
                </c:pt>
                <c:pt idx="528">
                  <c:v>0.9538361</c:v>
                </c:pt>
                <c:pt idx="529">
                  <c:v>0.9659513</c:v>
                </c:pt>
                <c:pt idx="530">
                  <c:v>0.9675966</c:v>
                </c:pt>
                <c:pt idx="531">
                  <c:v>0.983027</c:v>
                </c:pt>
                <c:pt idx="532">
                  <c:v>0.9924803</c:v>
                </c:pt>
                <c:pt idx="533">
                  <c:v>0.9940006</c:v>
                </c:pt>
                <c:pt idx="534">
                  <c:v>0.9969667</c:v>
                </c:pt>
                <c:pt idx="535">
                  <c:v>0.9974737</c:v>
                </c:pt>
                <c:pt idx="536">
                  <c:v>0.9959996</c:v>
                </c:pt>
                <c:pt idx="537">
                  <c:v>0.9045159</c:v>
                </c:pt>
                <c:pt idx="538">
                  <c:v>0.9116836</c:v>
                </c:pt>
                <c:pt idx="539">
                  <c:v>0.8877165</c:v>
                </c:pt>
                <c:pt idx="540">
                  <c:v>0.8683028</c:v>
                </c:pt>
                <c:pt idx="541">
                  <c:v>0.8982911</c:v>
                </c:pt>
                <c:pt idx="542">
                  <c:v>0.9231418</c:v>
                </c:pt>
                <c:pt idx="543">
                  <c:v>0.9848764</c:v>
                </c:pt>
                <c:pt idx="544">
                  <c:v>0.9917848</c:v>
                </c:pt>
                <c:pt idx="545">
                  <c:v>0.9932837</c:v>
                </c:pt>
                <c:pt idx="546">
                  <c:v>0.9868324</c:v>
                </c:pt>
                <c:pt idx="547">
                  <c:v>0.9898323</c:v>
                </c:pt>
                <c:pt idx="548">
                  <c:v>0.9644237</c:v>
                </c:pt>
                <c:pt idx="549">
                  <c:v>0.9745882</c:v>
                </c:pt>
                <c:pt idx="550">
                  <c:v>0.9920936</c:v>
                </c:pt>
                <c:pt idx="551">
                  <c:v>0.9806477</c:v>
                </c:pt>
                <c:pt idx="552">
                  <c:v>0.9382447</c:v>
                </c:pt>
                <c:pt idx="553">
                  <c:v>0.9407849</c:v>
                </c:pt>
                <c:pt idx="554">
                  <c:v>0.91857</c:v>
                </c:pt>
                <c:pt idx="555">
                  <c:v>0.9271763</c:v>
                </c:pt>
                <c:pt idx="556">
                  <c:v>0.934772</c:v>
                </c:pt>
                <c:pt idx="557">
                  <c:v>0.9463034</c:v>
                </c:pt>
                <c:pt idx="558">
                  <c:v>0.9895495</c:v>
                </c:pt>
                <c:pt idx="559">
                  <c:v>0.9930376</c:v>
                </c:pt>
                <c:pt idx="560">
                  <c:v>0.9911224</c:v>
                </c:pt>
                <c:pt idx="561">
                  <c:v>0.9806216</c:v>
                </c:pt>
                <c:pt idx="562">
                  <c:v>0.9600052</c:v>
                </c:pt>
                <c:pt idx="563">
                  <c:v>0.9614079</c:v>
                </c:pt>
                <c:pt idx="564">
                  <c:v>0.9505554</c:v>
                </c:pt>
                <c:pt idx="565">
                  <c:v>0.9816518</c:v>
                </c:pt>
                <c:pt idx="566">
                  <c:v>0.9750588</c:v>
                </c:pt>
                <c:pt idx="567">
                  <c:v>0.9401026</c:v>
                </c:pt>
                <c:pt idx="568">
                  <c:v>0.8408515</c:v>
                </c:pt>
                <c:pt idx="569">
                  <c:v>0.8688436</c:v>
                </c:pt>
                <c:pt idx="570">
                  <c:v>0.8672183</c:v>
                </c:pt>
                <c:pt idx="571">
                  <c:v>0.884988</c:v>
                </c:pt>
                <c:pt idx="572">
                  <c:v>0.8244129</c:v>
                </c:pt>
                <c:pt idx="573">
                  <c:v>0.749249</c:v>
                </c:pt>
                <c:pt idx="574">
                  <c:v>0.9486976</c:v>
                </c:pt>
                <c:pt idx="575">
                  <c:v>0.954318</c:v>
                </c:pt>
                <c:pt idx="576">
                  <c:v>0.9605908</c:v>
                </c:pt>
                <c:pt idx="577">
                  <c:v>0.9392051</c:v>
                </c:pt>
                <c:pt idx="578">
                  <c:v>0.9471547</c:v>
                </c:pt>
                <c:pt idx="579">
                  <c:v>0.9598871</c:v>
                </c:pt>
                <c:pt idx="580">
                  <c:v>0.8780708</c:v>
                </c:pt>
                <c:pt idx="581">
                  <c:v>0.8794652</c:v>
                </c:pt>
                <c:pt idx="582">
                  <c:v>0.9366548</c:v>
                </c:pt>
                <c:pt idx="583">
                  <c:v>0.923136</c:v>
                </c:pt>
                <c:pt idx="584">
                  <c:v>0.9368139</c:v>
                </c:pt>
                <c:pt idx="585">
                  <c:v>0.9466918</c:v>
                </c:pt>
                <c:pt idx="586">
                  <c:v>0.9469032</c:v>
                </c:pt>
                <c:pt idx="587">
                  <c:v>0.9370156</c:v>
                </c:pt>
                <c:pt idx="588">
                  <c:v>0.930139</c:v>
                </c:pt>
                <c:pt idx="589">
                  <c:v>0.966724</c:v>
                </c:pt>
                <c:pt idx="590">
                  <c:v>0.9452613</c:v>
                </c:pt>
                <c:pt idx="591">
                  <c:v>0.9397925</c:v>
                </c:pt>
                <c:pt idx="592">
                  <c:v>0.9153655</c:v>
                </c:pt>
                <c:pt idx="593">
                  <c:v>0.9195071</c:v>
                </c:pt>
                <c:pt idx="594">
                  <c:v>0.943208</c:v>
                </c:pt>
                <c:pt idx="595">
                  <c:v>0.9663503</c:v>
                </c:pt>
                <c:pt idx="596">
                  <c:v>0.9730215</c:v>
                </c:pt>
                <c:pt idx="597">
                  <c:v>0.9890975</c:v>
                </c:pt>
                <c:pt idx="598">
                  <c:v>0.993246</c:v>
                </c:pt>
                <c:pt idx="599">
                  <c:v>0.98659</c:v>
                </c:pt>
                <c:pt idx="600">
                  <c:v>0.9561396</c:v>
                </c:pt>
                <c:pt idx="601">
                  <c:v>0.9027402</c:v>
                </c:pt>
                <c:pt idx="602">
                  <c:v>0.8545164</c:v>
                </c:pt>
                <c:pt idx="603">
                  <c:v>0.9756424</c:v>
                </c:pt>
                <c:pt idx="604">
                  <c:v>0.9834777</c:v>
                </c:pt>
                <c:pt idx="605">
                  <c:v>0.9893175</c:v>
                </c:pt>
                <c:pt idx="606">
                  <c:v>0.9896697</c:v>
                </c:pt>
                <c:pt idx="607">
                  <c:v>0.9888991</c:v>
                </c:pt>
                <c:pt idx="608">
                  <c:v>0.9904218</c:v>
                </c:pt>
                <c:pt idx="609">
                  <c:v>0.9893343</c:v>
                </c:pt>
                <c:pt idx="610">
                  <c:v>0.9743729</c:v>
                </c:pt>
                <c:pt idx="611">
                  <c:v>0.9644652</c:v>
                </c:pt>
                <c:pt idx="612">
                  <c:v>0.9845737</c:v>
                </c:pt>
                <c:pt idx="613">
                  <c:v>0.9838381</c:v>
                </c:pt>
                <c:pt idx="614">
                  <c:v>0.9860219</c:v>
                </c:pt>
                <c:pt idx="615">
                  <c:v>0.9815567</c:v>
                </c:pt>
                <c:pt idx="616">
                  <c:v>0.9875833</c:v>
                </c:pt>
                <c:pt idx="617">
                  <c:v>0.9952627</c:v>
                </c:pt>
                <c:pt idx="618">
                  <c:v>0.9922568</c:v>
                </c:pt>
                <c:pt idx="619">
                  <c:v>0.9866999</c:v>
                </c:pt>
                <c:pt idx="620">
                  <c:v>0.9899689</c:v>
                </c:pt>
                <c:pt idx="621">
                  <c:v>0.9890162</c:v>
                </c:pt>
                <c:pt idx="622">
                  <c:v>0.9747534</c:v>
                </c:pt>
                <c:pt idx="623">
                  <c:v>0.9742197</c:v>
                </c:pt>
                <c:pt idx="624">
                  <c:v>0.9801317</c:v>
                </c:pt>
                <c:pt idx="625">
                  <c:v>0.9774897</c:v>
                </c:pt>
                <c:pt idx="626">
                  <c:v>0.9804003</c:v>
                </c:pt>
                <c:pt idx="627">
                  <c:v>0.9801312</c:v>
                </c:pt>
                <c:pt idx="628">
                  <c:v>0.9870389</c:v>
                </c:pt>
                <c:pt idx="629">
                  <c:v>0.9947329</c:v>
                </c:pt>
                <c:pt idx="630">
                  <c:v>0.9966416</c:v>
                </c:pt>
                <c:pt idx="631">
                  <c:v>0.9957022</c:v>
                </c:pt>
                <c:pt idx="632">
                  <c:v>0.9913511</c:v>
                </c:pt>
                <c:pt idx="633">
                  <c:v>0.935537</c:v>
                </c:pt>
                <c:pt idx="634">
                  <c:v>0.9388474</c:v>
                </c:pt>
                <c:pt idx="635">
                  <c:v>0.9522686</c:v>
                </c:pt>
                <c:pt idx="636">
                  <c:v>0.9577667</c:v>
                </c:pt>
                <c:pt idx="637">
                  <c:v>0.9578505</c:v>
                </c:pt>
                <c:pt idx="638">
                  <c:v>0.9356673</c:v>
                </c:pt>
                <c:pt idx="639">
                  <c:v>0.9752322</c:v>
                </c:pt>
                <c:pt idx="640">
                  <c:v>0.9951073</c:v>
                </c:pt>
                <c:pt idx="641">
                  <c:v>0.9948995</c:v>
                </c:pt>
                <c:pt idx="642">
                  <c:v>0.9921995</c:v>
                </c:pt>
                <c:pt idx="643">
                  <c:v>0.9829132</c:v>
                </c:pt>
                <c:pt idx="644">
                  <c:v>0.9794218</c:v>
                </c:pt>
                <c:pt idx="645">
                  <c:v>0.9664528</c:v>
                </c:pt>
                <c:pt idx="646">
                  <c:v>0.9674521</c:v>
                </c:pt>
                <c:pt idx="647">
                  <c:v>0.9686271</c:v>
                </c:pt>
                <c:pt idx="648">
                  <c:v>0.9622849</c:v>
                </c:pt>
                <c:pt idx="649">
                  <c:v>0.9624088</c:v>
                </c:pt>
                <c:pt idx="650">
                  <c:v>0.9710939</c:v>
                </c:pt>
                <c:pt idx="651">
                  <c:v>0.97501</c:v>
                </c:pt>
                <c:pt idx="652">
                  <c:v>0.9703081</c:v>
                </c:pt>
                <c:pt idx="653">
                  <c:v>0.9597112</c:v>
                </c:pt>
                <c:pt idx="654">
                  <c:v>0.970041</c:v>
                </c:pt>
                <c:pt idx="655">
                  <c:v>0.9757956</c:v>
                </c:pt>
                <c:pt idx="656">
                  <c:v>0.8438348</c:v>
                </c:pt>
                <c:pt idx="657">
                  <c:v>0.8564625</c:v>
                </c:pt>
                <c:pt idx="658">
                  <c:v>0.8768501</c:v>
                </c:pt>
                <c:pt idx="659">
                  <c:v>0.8715175</c:v>
                </c:pt>
                <c:pt idx="660">
                  <c:v>0.9061566</c:v>
                </c:pt>
                <c:pt idx="661">
                  <c:v>0.907721</c:v>
                </c:pt>
                <c:pt idx="662">
                  <c:v>0.9101943</c:v>
                </c:pt>
                <c:pt idx="663">
                  <c:v>0.9108879</c:v>
                </c:pt>
                <c:pt idx="664">
                  <c:v>0.9603068</c:v>
                </c:pt>
                <c:pt idx="665">
                  <c:v>0.9278098</c:v>
                </c:pt>
                <c:pt idx="666">
                  <c:v>0.8551524</c:v>
                </c:pt>
                <c:pt idx="667">
                  <c:v>0.8568131</c:v>
                </c:pt>
                <c:pt idx="668">
                  <c:v>0.887502</c:v>
                </c:pt>
                <c:pt idx="669">
                  <c:v>0.9280624</c:v>
                </c:pt>
                <c:pt idx="670">
                  <c:v>0.9533294</c:v>
                </c:pt>
                <c:pt idx="671">
                  <c:v>0.9394443</c:v>
                </c:pt>
                <c:pt idx="672">
                  <c:v>0.9759002</c:v>
                </c:pt>
                <c:pt idx="673">
                  <c:v>0.9631288</c:v>
                </c:pt>
                <c:pt idx="674">
                  <c:v>0.9592476</c:v>
                </c:pt>
                <c:pt idx="675">
                  <c:v>0.9611768</c:v>
                </c:pt>
                <c:pt idx="676">
                  <c:v>0.9698126</c:v>
                </c:pt>
                <c:pt idx="677">
                  <c:v>0.9824654</c:v>
                </c:pt>
                <c:pt idx="678">
                  <c:v>0.9857756</c:v>
                </c:pt>
                <c:pt idx="679">
                  <c:v>0.9905149</c:v>
                </c:pt>
                <c:pt idx="680">
                  <c:v>0.9906031</c:v>
                </c:pt>
                <c:pt idx="681">
                  <c:v>0.9908316</c:v>
                </c:pt>
                <c:pt idx="682">
                  <c:v>0.9906713</c:v>
                </c:pt>
                <c:pt idx="683">
                  <c:v>0.9811197</c:v>
                </c:pt>
                <c:pt idx="684">
                  <c:v>0.9635032</c:v>
                </c:pt>
                <c:pt idx="685">
                  <c:v>0.9502307</c:v>
                </c:pt>
                <c:pt idx="686">
                  <c:v>0.9452152</c:v>
                </c:pt>
                <c:pt idx="687">
                  <c:v>0.8975046</c:v>
                </c:pt>
                <c:pt idx="688">
                  <c:v>0.8435521</c:v>
                </c:pt>
                <c:pt idx="689">
                  <c:v>0.8149845</c:v>
                </c:pt>
                <c:pt idx="690">
                  <c:v>0.9312735</c:v>
                </c:pt>
                <c:pt idx="691">
                  <c:v>0.9745905</c:v>
                </c:pt>
                <c:pt idx="692">
                  <c:v>0.9599817</c:v>
                </c:pt>
                <c:pt idx="693">
                  <c:v>0.8617572</c:v>
                </c:pt>
                <c:pt idx="694">
                  <c:v>0.8798724</c:v>
                </c:pt>
                <c:pt idx="695">
                  <c:v>0.9115544</c:v>
                </c:pt>
                <c:pt idx="696">
                  <c:v>0.9050769</c:v>
                </c:pt>
                <c:pt idx="697">
                  <c:v>0.8831488</c:v>
                </c:pt>
                <c:pt idx="698">
                  <c:v>0.9673237</c:v>
                </c:pt>
                <c:pt idx="699">
                  <c:v>0.9547872</c:v>
                </c:pt>
                <c:pt idx="700">
                  <c:v>0.9457123</c:v>
                </c:pt>
                <c:pt idx="701">
                  <c:v>0.9466704</c:v>
                </c:pt>
                <c:pt idx="702">
                  <c:v>0.9341897</c:v>
                </c:pt>
                <c:pt idx="703">
                  <c:v>0.9493253</c:v>
                </c:pt>
                <c:pt idx="704">
                  <c:v>0.9679465</c:v>
                </c:pt>
                <c:pt idx="705">
                  <c:v>0.9774899</c:v>
                </c:pt>
                <c:pt idx="706">
                  <c:v>0.9707589</c:v>
                </c:pt>
                <c:pt idx="707">
                  <c:v>0.9201974</c:v>
                </c:pt>
                <c:pt idx="708">
                  <c:v>0.9421343</c:v>
                </c:pt>
                <c:pt idx="709">
                  <c:v>0.9562141</c:v>
                </c:pt>
                <c:pt idx="710">
                  <c:v>0.9507536</c:v>
                </c:pt>
                <c:pt idx="711">
                  <c:v>0.9683056</c:v>
                </c:pt>
                <c:pt idx="712">
                  <c:v>0.9387108</c:v>
                </c:pt>
                <c:pt idx="713">
                  <c:v>0.9389842</c:v>
                </c:pt>
                <c:pt idx="714">
                  <c:v>0.9778499</c:v>
                </c:pt>
                <c:pt idx="715">
                  <c:v>0.9939978</c:v>
                </c:pt>
                <c:pt idx="716">
                  <c:v>0.995375</c:v>
                </c:pt>
                <c:pt idx="717">
                  <c:v>0.9960408</c:v>
                </c:pt>
                <c:pt idx="718">
                  <c:v>0.9959953</c:v>
                </c:pt>
                <c:pt idx="719">
                  <c:v>0.9954249</c:v>
                </c:pt>
                <c:pt idx="720">
                  <c:v>0.9928345</c:v>
                </c:pt>
                <c:pt idx="721">
                  <c:v>0.9610694</c:v>
                </c:pt>
                <c:pt idx="722">
                  <c:v>0.9677988</c:v>
                </c:pt>
                <c:pt idx="723">
                  <c:v>0.9673524</c:v>
                </c:pt>
                <c:pt idx="724">
                  <c:v>0.9543092</c:v>
                </c:pt>
                <c:pt idx="725">
                  <c:v>0.957866</c:v>
                </c:pt>
                <c:pt idx="726">
                  <c:v>0.9413789</c:v>
                </c:pt>
                <c:pt idx="727">
                  <c:v>0.8879625</c:v>
                </c:pt>
                <c:pt idx="728">
                  <c:v>0.796914</c:v>
                </c:pt>
                <c:pt idx="729">
                  <c:v>0.6815456</c:v>
                </c:pt>
                <c:pt idx="730">
                  <c:v>0.9949709</c:v>
                </c:pt>
                <c:pt idx="731">
                  <c:v>0.9875854</c:v>
                </c:pt>
                <c:pt idx="732">
                  <c:v>0.9777037</c:v>
                </c:pt>
                <c:pt idx="733">
                  <c:v>0.9525069</c:v>
                </c:pt>
                <c:pt idx="734">
                  <c:v>0.926424</c:v>
                </c:pt>
                <c:pt idx="735">
                  <c:v>0.9235061</c:v>
                </c:pt>
                <c:pt idx="736">
                  <c:v>0.9674721</c:v>
                </c:pt>
                <c:pt idx="737">
                  <c:v>0.9834714</c:v>
                </c:pt>
                <c:pt idx="738">
                  <c:v>0.9783446</c:v>
                </c:pt>
                <c:pt idx="739">
                  <c:v>0.9817274</c:v>
                </c:pt>
                <c:pt idx="740">
                  <c:v>0.9770896</c:v>
                </c:pt>
                <c:pt idx="741">
                  <c:v>0.9775668</c:v>
                </c:pt>
                <c:pt idx="742">
                  <c:v>0.9696504</c:v>
                </c:pt>
                <c:pt idx="743">
                  <c:v>0.9665147</c:v>
                </c:pt>
                <c:pt idx="744">
                  <c:v>0.972357</c:v>
                </c:pt>
                <c:pt idx="745">
                  <c:v>0.9850498</c:v>
                </c:pt>
                <c:pt idx="746">
                  <c:v>0.9879493</c:v>
                </c:pt>
                <c:pt idx="747">
                  <c:v>0.9850626</c:v>
                </c:pt>
                <c:pt idx="748">
                  <c:v>0.9991797</c:v>
                </c:pt>
                <c:pt idx="749">
                  <c:v>0.9981738</c:v>
                </c:pt>
                <c:pt idx="750">
                  <c:v>0.996703</c:v>
                </c:pt>
                <c:pt idx="751">
                  <c:v>0.9964527</c:v>
                </c:pt>
                <c:pt idx="752">
                  <c:v>0.9972508</c:v>
                </c:pt>
                <c:pt idx="753">
                  <c:v>0.997731</c:v>
                </c:pt>
                <c:pt idx="754">
                  <c:v>0.9882721</c:v>
                </c:pt>
                <c:pt idx="755">
                  <c:v>0.9871821</c:v>
                </c:pt>
                <c:pt idx="756">
                  <c:v>0.9895214</c:v>
                </c:pt>
                <c:pt idx="757">
                  <c:v>0.9783712</c:v>
                </c:pt>
                <c:pt idx="758">
                  <c:v>0.9971146</c:v>
                </c:pt>
                <c:pt idx="759">
                  <c:v>0.9966905</c:v>
                </c:pt>
                <c:pt idx="760">
                  <c:v>0.9872049</c:v>
                </c:pt>
                <c:pt idx="761">
                  <c:v>0.9907396</c:v>
                </c:pt>
                <c:pt idx="762">
                  <c:v>0.9915263</c:v>
                </c:pt>
                <c:pt idx="763">
                  <c:v>0.9874059</c:v>
                </c:pt>
                <c:pt idx="764">
                  <c:v>0.9732755</c:v>
                </c:pt>
                <c:pt idx="765">
                  <c:v>0.9354647</c:v>
                </c:pt>
                <c:pt idx="766">
                  <c:v>0.9191425</c:v>
                </c:pt>
                <c:pt idx="767">
                  <c:v>0.9764009</c:v>
                </c:pt>
                <c:pt idx="768">
                  <c:v>0.9730319</c:v>
                </c:pt>
                <c:pt idx="769">
                  <c:v>0.9579406</c:v>
                </c:pt>
                <c:pt idx="770">
                  <c:v>0.944579</c:v>
                </c:pt>
                <c:pt idx="771">
                  <c:v>0.9418836</c:v>
                </c:pt>
                <c:pt idx="772">
                  <c:v>0.944897</c:v>
                </c:pt>
                <c:pt idx="773">
                  <c:v>0.9311271</c:v>
                </c:pt>
                <c:pt idx="774">
                  <c:v>0.887334</c:v>
                </c:pt>
                <c:pt idx="775">
                  <c:v>0.789588</c:v>
                </c:pt>
                <c:pt idx="776">
                  <c:v>0.7781018</c:v>
                </c:pt>
                <c:pt idx="777">
                  <c:v>0.7502639</c:v>
                </c:pt>
                <c:pt idx="778">
                  <c:v>0.8131524</c:v>
                </c:pt>
                <c:pt idx="779">
                  <c:v>0.7885358</c:v>
                </c:pt>
                <c:pt idx="780">
                  <c:v>0.7771927</c:v>
                </c:pt>
                <c:pt idx="781">
                  <c:v>0.8685511</c:v>
                </c:pt>
                <c:pt idx="782">
                  <c:v>0.8691135</c:v>
                </c:pt>
                <c:pt idx="783">
                  <c:v>0.9055989</c:v>
                </c:pt>
                <c:pt idx="784">
                  <c:v>0.8939059</c:v>
                </c:pt>
                <c:pt idx="785">
                  <c:v>0.8221999</c:v>
                </c:pt>
                <c:pt idx="786">
                  <c:v>0.5992417</c:v>
                </c:pt>
                <c:pt idx="787">
                  <c:v>0.6116997</c:v>
                </c:pt>
                <c:pt idx="788">
                  <c:v>0.922893</c:v>
                </c:pt>
                <c:pt idx="789">
                  <c:v>0.8825426</c:v>
                </c:pt>
                <c:pt idx="790">
                  <c:v>0.9101564</c:v>
                </c:pt>
                <c:pt idx="791">
                  <c:v>0.9222882</c:v>
                </c:pt>
                <c:pt idx="792">
                  <c:v>0.9628527</c:v>
                </c:pt>
                <c:pt idx="793">
                  <c:v>0.9751832</c:v>
                </c:pt>
                <c:pt idx="794">
                  <c:v>0.9750999</c:v>
                </c:pt>
                <c:pt idx="795">
                  <c:v>0.9856025</c:v>
                </c:pt>
                <c:pt idx="796">
                  <c:v>0.9908791</c:v>
                </c:pt>
                <c:pt idx="797">
                  <c:v>0.9904084</c:v>
                </c:pt>
                <c:pt idx="798">
                  <c:v>0.9903489</c:v>
                </c:pt>
                <c:pt idx="799">
                  <c:v>0.9880041</c:v>
                </c:pt>
                <c:pt idx="800">
                  <c:v>0.9667331</c:v>
                </c:pt>
                <c:pt idx="801">
                  <c:v>0.9530339</c:v>
                </c:pt>
                <c:pt idx="802">
                  <c:v>0.9712269</c:v>
                </c:pt>
                <c:pt idx="803">
                  <c:v>0.9816765</c:v>
                </c:pt>
                <c:pt idx="804">
                  <c:v>0.9863473</c:v>
                </c:pt>
                <c:pt idx="805">
                  <c:v>0.9889003</c:v>
                </c:pt>
                <c:pt idx="806">
                  <c:v>0.985742</c:v>
                </c:pt>
                <c:pt idx="807">
                  <c:v>0.8858778</c:v>
                </c:pt>
                <c:pt idx="808">
                  <c:v>0.8947312</c:v>
                </c:pt>
                <c:pt idx="809">
                  <c:v>0.8810886</c:v>
                </c:pt>
                <c:pt idx="810">
                  <c:v>0.8980607</c:v>
                </c:pt>
                <c:pt idx="811">
                  <c:v>0.909735</c:v>
                </c:pt>
                <c:pt idx="812">
                  <c:v>0.9814125</c:v>
                </c:pt>
                <c:pt idx="813">
                  <c:v>0.9828481</c:v>
                </c:pt>
                <c:pt idx="814">
                  <c:v>0.9807392</c:v>
                </c:pt>
                <c:pt idx="815">
                  <c:v>0.9793608</c:v>
                </c:pt>
                <c:pt idx="816">
                  <c:v>0.9788679</c:v>
                </c:pt>
                <c:pt idx="817">
                  <c:v>0.9847277</c:v>
                </c:pt>
                <c:pt idx="818">
                  <c:v>0.9392953</c:v>
                </c:pt>
                <c:pt idx="819">
                  <c:v>0.9397137</c:v>
                </c:pt>
                <c:pt idx="820">
                  <c:v>0.9267632</c:v>
                </c:pt>
                <c:pt idx="821">
                  <c:v>0.9144153</c:v>
                </c:pt>
                <c:pt idx="822">
                  <c:v>0.9359161</c:v>
                </c:pt>
                <c:pt idx="823">
                  <c:v>0.9264411</c:v>
                </c:pt>
                <c:pt idx="824">
                  <c:v>0.9808325</c:v>
                </c:pt>
                <c:pt idx="825">
                  <c:v>0.9758816</c:v>
                </c:pt>
                <c:pt idx="826">
                  <c:v>0.9560688</c:v>
                </c:pt>
                <c:pt idx="827">
                  <c:v>0.9418285</c:v>
                </c:pt>
                <c:pt idx="828">
                  <c:v>0.9448031</c:v>
                </c:pt>
                <c:pt idx="829">
                  <c:v>0.9480723</c:v>
                </c:pt>
                <c:pt idx="830">
                  <c:v>0.9406826</c:v>
                </c:pt>
                <c:pt idx="831">
                  <c:v>0.983146</c:v>
                </c:pt>
                <c:pt idx="832">
                  <c:v>0.9912841</c:v>
                </c:pt>
                <c:pt idx="833">
                  <c:v>0.9921311</c:v>
                </c:pt>
                <c:pt idx="834">
                  <c:v>0.9002142</c:v>
                </c:pt>
                <c:pt idx="835">
                  <c:v>0.8650398</c:v>
                </c:pt>
                <c:pt idx="836">
                  <c:v>0.8513871</c:v>
                </c:pt>
                <c:pt idx="837">
                  <c:v>0.9024844</c:v>
                </c:pt>
                <c:pt idx="838">
                  <c:v>0.9702647</c:v>
                </c:pt>
                <c:pt idx="839">
                  <c:v>0.9894649</c:v>
                </c:pt>
                <c:pt idx="840">
                  <c:v>0.9757854</c:v>
                </c:pt>
                <c:pt idx="841">
                  <c:v>0.9680527</c:v>
                </c:pt>
                <c:pt idx="842">
                  <c:v>0.9850516</c:v>
                </c:pt>
                <c:pt idx="843">
                  <c:v>0.988709</c:v>
                </c:pt>
                <c:pt idx="844">
                  <c:v>0.9918087</c:v>
                </c:pt>
                <c:pt idx="845">
                  <c:v>0.9934874</c:v>
                </c:pt>
                <c:pt idx="846">
                  <c:v>0.9632393</c:v>
                </c:pt>
                <c:pt idx="847">
                  <c:v>0.9766204</c:v>
                </c:pt>
                <c:pt idx="848">
                  <c:v>0.9843974</c:v>
                </c:pt>
                <c:pt idx="849">
                  <c:v>0.9849502</c:v>
                </c:pt>
              </c:numCache>
            </c:numRef>
          </c:xVal>
          <c:yVal>
            <c:numRef>
              <c:f>'RT1'!$K$2:$K$851</c:f>
              <c:numCache>
                <c:formatCode>General</c:formatCode>
                <c:ptCount val="850"/>
                <c:pt idx="0">
                  <c:v>13719.2</c:v>
                </c:pt>
                <c:pt idx="1">
                  <c:v>8929.2</c:v>
                </c:pt>
                <c:pt idx="2">
                  <c:v>8936.07</c:v>
                </c:pt>
                <c:pt idx="3">
                  <c:v>7626.65</c:v>
                </c:pt>
                <c:pt idx="4">
                  <c:v>2143.78</c:v>
                </c:pt>
                <c:pt idx="5">
                  <c:v>2309.41</c:v>
                </c:pt>
                <c:pt idx="6">
                  <c:v>9226.32</c:v>
                </c:pt>
                <c:pt idx="7">
                  <c:v>9174.11</c:v>
                </c:pt>
                <c:pt idx="8">
                  <c:v>9141.059999999972</c:v>
                </c:pt>
                <c:pt idx="9">
                  <c:v>9653.76</c:v>
                </c:pt>
                <c:pt idx="10">
                  <c:v>15837.6</c:v>
                </c:pt>
                <c:pt idx="11">
                  <c:v>11584.8</c:v>
                </c:pt>
                <c:pt idx="12">
                  <c:v>5773.28</c:v>
                </c:pt>
                <c:pt idx="13">
                  <c:v>3289.63</c:v>
                </c:pt>
                <c:pt idx="14">
                  <c:v>4732.28</c:v>
                </c:pt>
                <c:pt idx="15">
                  <c:v>2919.58</c:v>
                </c:pt>
                <c:pt idx="16">
                  <c:v>606.9349999999994</c:v>
                </c:pt>
                <c:pt idx="17">
                  <c:v>715.034</c:v>
                </c:pt>
                <c:pt idx="18">
                  <c:v>3098.33</c:v>
                </c:pt>
                <c:pt idx="19">
                  <c:v>11011.1</c:v>
                </c:pt>
                <c:pt idx="20">
                  <c:v>4505.68</c:v>
                </c:pt>
                <c:pt idx="21">
                  <c:v>7748.51</c:v>
                </c:pt>
                <c:pt idx="22">
                  <c:v>22165.9</c:v>
                </c:pt>
                <c:pt idx="23">
                  <c:v>18080.8</c:v>
                </c:pt>
                <c:pt idx="24">
                  <c:v>25555.9</c:v>
                </c:pt>
                <c:pt idx="25">
                  <c:v>20144.6</c:v>
                </c:pt>
                <c:pt idx="26">
                  <c:v>16343.2</c:v>
                </c:pt>
                <c:pt idx="27">
                  <c:v>6339.16</c:v>
                </c:pt>
                <c:pt idx="28">
                  <c:v>6097.27</c:v>
                </c:pt>
                <c:pt idx="29">
                  <c:v>4740.47</c:v>
                </c:pt>
                <c:pt idx="30">
                  <c:v>8778.75</c:v>
                </c:pt>
                <c:pt idx="31">
                  <c:v>1798.32</c:v>
                </c:pt>
                <c:pt idx="32">
                  <c:v>2310.13</c:v>
                </c:pt>
                <c:pt idx="33">
                  <c:v>1255.28</c:v>
                </c:pt>
                <c:pt idx="34">
                  <c:v>29806.6</c:v>
                </c:pt>
                <c:pt idx="35">
                  <c:v>13661.4</c:v>
                </c:pt>
                <c:pt idx="36">
                  <c:v>3040.08</c:v>
                </c:pt>
                <c:pt idx="37">
                  <c:v>1626.92</c:v>
                </c:pt>
                <c:pt idx="38">
                  <c:v>1801.72</c:v>
                </c:pt>
                <c:pt idx="39">
                  <c:v>16575.4</c:v>
                </c:pt>
                <c:pt idx="40">
                  <c:v>5774.15</c:v>
                </c:pt>
                <c:pt idx="41">
                  <c:v>12330.1</c:v>
                </c:pt>
                <c:pt idx="42">
                  <c:v>4294.42</c:v>
                </c:pt>
                <c:pt idx="43">
                  <c:v>29246.8</c:v>
                </c:pt>
                <c:pt idx="44">
                  <c:v>31310.7</c:v>
                </c:pt>
                <c:pt idx="45">
                  <c:v>27945.4</c:v>
                </c:pt>
                <c:pt idx="46">
                  <c:v>28516.7</c:v>
                </c:pt>
                <c:pt idx="47">
                  <c:v>29251.1</c:v>
                </c:pt>
                <c:pt idx="48">
                  <c:v>32640.8</c:v>
                </c:pt>
                <c:pt idx="49">
                  <c:v>25358.0</c:v>
                </c:pt>
                <c:pt idx="50">
                  <c:v>8166.94</c:v>
                </c:pt>
                <c:pt idx="51">
                  <c:v>9078.84</c:v>
                </c:pt>
                <c:pt idx="52">
                  <c:v>3636.6</c:v>
                </c:pt>
                <c:pt idx="53">
                  <c:v>6403.0</c:v>
                </c:pt>
                <c:pt idx="54">
                  <c:v>6808.75</c:v>
                </c:pt>
                <c:pt idx="55">
                  <c:v>7020.97</c:v>
                </c:pt>
                <c:pt idx="56">
                  <c:v>3216.14</c:v>
                </c:pt>
                <c:pt idx="57">
                  <c:v>5154.28</c:v>
                </c:pt>
                <c:pt idx="58">
                  <c:v>8710.25</c:v>
                </c:pt>
                <c:pt idx="59">
                  <c:v>9332.450000000001</c:v>
                </c:pt>
                <c:pt idx="60">
                  <c:v>26720.5</c:v>
                </c:pt>
                <c:pt idx="61">
                  <c:v>31564.4</c:v>
                </c:pt>
                <c:pt idx="62">
                  <c:v>29683.2</c:v>
                </c:pt>
                <c:pt idx="63">
                  <c:v>33884.1</c:v>
                </c:pt>
                <c:pt idx="64">
                  <c:v>26184.6</c:v>
                </c:pt>
                <c:pt idx="65">
                  <c:v>23325.8</c:v>
                </c:pt>
                <c:pt idx="66">
                  <c:v>28735.9</c:v>
                </c:pt>
                <c:pt idx="67">
                  <c:v>29883.2</c:v>
                </c:pt>
                <c:pt idx="68">
                  <c:v>21295.1</c:v>
                </c:pt>
                <c:pt idx="69">
                  <c:v>16756.0</c:v>
                </c:pt>
                <c:pt idx="70">
                  <c:v>5689.82</c:v>
                </c:pt>
                <c:pt idx="71">
                  <c:v>11345.9</c:v>
                </c:pt>
                <c:pt idx="72">
                  <c:v>15705.2</c:v>
                </c:pt>
                <c:pt idx="73">
                  <c:v>13721.9</c:v>
                </c:pt>
                <c:pt idx="74">
                  <c:v>8492.28</c:v>
                </c:pt>
                <c:pt idx="75">
                  <c:v>18452.4</c:v>
                </c:pt>
                <c:pt idx="76">
                  <c:v>22084.0</c:v>
                </c:pt>
                <c:pt idx="77">
                  <c:v>2088.01</c:v>
                </c:pt>
                <c:pt idx="78">
                  <c:v>7025.54</c:v>
                </c:pt>
                <c:pt idx="79">
                  <c:v>19951.8</c:v>
                </c:pt>
                <c:pt idx="80">
                  <c:v>16063.2</c:v>
                </c:pt>
                <c:pt idx="81">
                  <c:v>15589.2</c:v>
                </c:pt>
                <c:pt idx="82">
                  <c:v>17081.2</c:v>
                </c:pt>
                <c:pt idx="83">
                  <c:v>12537.3</c:v>
                </c:pt>
                <c:pt idx="84">
                  <c:v>24813.4</c:v>
                </c:pt>
                <c:pt idx="85">
                  <c:v>3238.23</c:v>
                </c:pt>
                <c:pt idx="86">
                  <c:v>3015.28</c:v>
                </c:pt>
                <c:pt idx="87">
                  <c:v>2817.73</c:v>
                </c:pt>
                <c:pt idx="88">
                  <c:v>2700.55</c:v>
                </c:pt>
                <c:pt idx="89">
                  <c:v>12812.4</c:v>
                </c:pt>
                <c:pt idx="90">
                  <c:v>13294.4</c:v>
                </c:pt>
                <c:pt idx="91">
                  <c:v>4254.55</c:v>
                </c:pt>
                <c:pt idx="92">
                  <c:v>15223.8</c:v>
                </c:pt>
                <c:pt idx="93">
                  <c:v>14808.2</c:v>
                </c:pt>
                <c:pt idx="94">
                  <c:v>8771.98</c:v>
                </c:pt>
                <c:pt idx="95">
                  <c:v>3660.5</c:v>
                </c:pt>
                <c:pt idx="96">
                  <c:v>11765.3</c:v>
                </c:pt>
                <c:pt idx="97">
                  <c:v>6869.61</c:v>
                </c:pt>
                <c:pt idx="98">
                  <c:v>2543.84</c:v>
                </c:pt>
                <c:pt idx="99">
                  <c:v>4234.8</c:v>
                </c:pt>
                <c:pt idx="100">
                  <c:v>5993.92</c:v>
                </c:pt>
                <c:pt idx="101">
                  <c:v>15512.3</c:v>
                </c:pt>
                <c:pt idx="102">
                  <c:v>12986.2</c:v>
                </c:pt>
                <c:pt idx="103">
                  <c:v>10260.5</c:v>
                </c:pt>
                <c:pt idx="104">
                  <c:v>14561.7</c:v>
                </c:pt>
                <c:pt idx="105">
                  <c:v>7810.41</c:v>
                </c:pt>
                <c:pt idx="106">
                  <c:v>6986.43</c:v>
                </c:pt>
                <c:pt idx="107">
                  <c:v>6995.58</c:v>
                </c:pt>
                <c:pt idx="108">
                  <c:v>14894.4</c:v>
                </c:pt>
                <c:pt idx="109">
                  <c:v>10102.3</c:v>
                </c:pt>
                <c:pt idx="110">
                  <c:v>3001.45</c:v>
                </c:pt>
                <c:pt idx="111">
                  <c:v>2248.68</c:v>
                </c:pt>
                <c:pt idx="112">
                  <c:v>3147.73</c:v>
                </c:pt>
                <c:pt idx="113">
                  <c:v>3431.86</c:v>
                </c:pt>
                <c:pt idx="114">
                  <c:v>10534.0</c:v>
                </c:pt>
                <c:pt idx="115">
                  <c:v>7365.07</c:v>
                </c:pt>
                <c:pt idx="116">
                  <c:v>7892.05</c:v>
                </c:pt>
                <c:pt idx="117">
                  <c:v>10339.7</c:v>
                </c:pt>
                <c:pt idx="118">
                  <c:v>13405.0</c:v>
                </c:pt>
                <c:pt idx="119">
                  <c:v>17077.1</c:v>
                </c:pt>
                <c:pt idx="120">
                  <c:v>4352.75</c:v>
                </c:pt>
                <c:pt idx="121">
                  <c:v>1984.62</c:v>
                </c:pt>
                <c:pt idx="122">
                  <c:v>9514.379999999968</c:v>
                </c:pt>
                <c:pt idx="123">
                  <c:v>12465.1</c:v>
                </c:pt>
                <c:pt idx="124">
                  <c:v>12617.2</c:v>
                </c:pt>
                <c:pt idx="125">
                  <c:v>2162.26</c:v>
                </c:pt>
                <c:pt idx="126">
                  <c:v>26447.2</c:v>
                </c:pt>
                <c:pt idx="127">
                  <c:v>19430.8</c:v>
                </c:pt>
                <c:pt idx="128">
                  <c:v>20884.7</c:v>
                </c:pt>
                <c:pt idx="129">
                  <c:v>9906.709999999985</c:v>
                </c:pt>
                <c:pt idx="130">
                  <c:v>6495.19</c:v>
                </c:pt>
                <c:pt idx="131">
                  <c:v>13656.5</c:v>
                </c:pt>
                <c:pt idx="132">
                  <c:v>21098.5</c:v>
                </c:pt>
                <c:pt idx="133">
                  <c:v>11785.4</c:v>
                </c:pt>
                <c:pt idx="134">
                  <c:v>6481.85</c:v>
                </c:pt>
                <c:pt idx="135">
                  <c:v>3540.6</c:v>
                </c:pt>
                <c:pt idx="136">
                  <c:v>14416.8</c:v>
                </c:pt>
                <c:pt idx="137">
                  <c:v>12864.7</c:v>
                </c:pt>
                <c:pt idx="138">
                  <c:v>5144.04</c:v>
                </c:pt>
                <c:pt idx="139">
                  <c:v>3745.21</c:v>
                </c:pt>
                <c:pt idx="140">
                  <c:v>12312.5</c:v>
                </c:pt>
                <c:pt idx="141">
                  <c:v>3750.85</c:v>
                </c:pt>
                <c:pt idx="142">
                  <c:v>7210.78</c:v>
                </c:pt>
                <c:pt idx="143">
                  <c:v>12936.9</c:v>
                </c:pt>
                <c:pt idx="144">
                  <c:v>21419.0</c:v>
                </c:pt>
                <c:pt idx="145">
                  <c:v>45963.1</c:v>
                </c:pt>
                <c:pt idx="146">
                  <c:v>30865.9</c:v>
                </c:pt>
                <c:pt idx="147">
                  <c:v>14111.8</c:v>
                </c:pt>
                <c:pt idx="148">
                  <c:v>7936.83</c:v>
                </c:pt>
                <c:pt idx="149">
                  <c:v>4386.74</c:v>
                </c:pt>
                <c:pt idx="150">
                  <c:v>9468.870000000001</c:v>
                </c:pt>
                <c:pt idx="151">
                  <c:v>12754.4</c:v>
                </c:pt>
                <c:pt idx="152">
                  <c:v>3312.82</c:v>
                </c:pt>
                <c:pt idx="153">
                  <c:v>7598.26</c:v>
                </c:pt>
                <c:pt idx="154">
                  <c:v>12659.9</c:v>
                </c:pt>
                <c:pt idx="155">
                  <c:v>7346.07</c:v>
                </c:pt>
                <c:pt idx="156">
                  <c:v>3491.4</c:v>
                </c:pt>
                <c:pt idx="157">
                  <c:v>5214.94</c:v>
                </c:pt>
                <c:pt idx="158">
                  <c:v>11676.9</c:v>
                </c:pt>
                <c:pt idx="159">
                  <c:v>4597.29</c:v>
                </c:pt>
                <c:pt idx="160">
                  <c:v>6019.63</c:v>
                </c:pt>
                <c:pt idx="161">
                  <c:v>10363.6</c:v>
                </c:pt>
                <c:pt idx="162">
                  <c:v>10808.8</c:v>
                </c:pt>
                <c:pt idx="163">
                  <c:v>13261.4</c:v>
                </c:pt>
                <c:pt idx="164">
                  <c:v>9512.6</c:v>
                </c:pt>
                <c:pt idx="165">
                  <c:v>15224.4</c:v>
                </c:pt>
                <c:pt idx="166">
                  <c:v>26154.2</c:v>
                </c:pt>
                <c:pt idx="167">
                  <c:v>17891.7</c:v>
                </c:pt>
                <c:pt idx="168">
                  <c:v>10592.8</c:v>
                </c:pt>
                <c:pt idx="169">
                  <c:v>23306.3</c:v>
                </c:pt>
                <c:pt idx="170">
                  <c:v>16164.9</c:v>
                </c:pt>
                <c:pt idx="171">
                  <c:v>10209.1</c:v>
                </c:pt>
                <c:pt idx="172">
                  <c:v>18710.1</c:v>
                </c:pt>
                <c:pt idx="173">
                  <c:v>12703.8</c:v>
                </c:pt>
                <c:pt idx="174">
                  <c:v>3637.84</c:v>
                </c:pt>
                <c:pt idx="175">
                  <c:v>2606.36</c:v>
                </c:pt>
                <c:pt idx="176">
                  <c:v>994.9829999999994</c:v>
                </c:pt>
                <c:pt idx="177">
                  <c:v>2505.56</c:v>
                </c:pt>
                <c:pt idx="178">
                  <c:v>5100.53</c:v>
                </c:pt>
                <c:pt idx="179">
                  <c:v>2355.67</c:v>
                </c:pt>
                <c:pt idx="180">
                  <c:v>2400.7</c:v>
                </c:pt>
                <c:pt idx="181">
                  <c:v>4664.06</c:v>
                </c:pt>
                <c:pt idx="182">
                  <c:v>9494.73</c:v>
                </c:pt>
                <c:pt idx="183">
                  <c:v>3519.0</c:v>
                </c:pt>
                <c:pt idx="184">
                  <c:v>2398.32</c:v>
                </c:pt>
                <c:pt idx="185">
                  <c:v>2806.48</c:v>
                </c:pt>
                <c:pt idx="186">
                  <c:v>10668.1</c:v>
                </c:pt>
                <c:pt idx="187">
                  <c:v>17151.7</c:v>
                </c:pt>
                <c:pt idx="188">
                  <c:v>15161.5</c:v>
                </c:pt>
                <c:pt idx="189">
                  <c:v>4565.99</c:v>
                </c:pt>
                <c:pt idx="190">
                  <c:v>3328.78</c:v>
                </c:pt>
                <c:pt idx="191">
                  <c:v>2050.91</c:v>
                </c:pt>
                <c:pt idx="192">
                  <c:v>3156.4</c:v>
                </c:pt>
                <c:pt idx="193">
                  <c:v>2750.13</c:v>
                </c:pt>
                <c:pt idx="194">
                  <c:v>4398.94</c:v>
                </c:pt>
                <c:pt idx="195">
                  <c:v>4560.54</c:v>
                </c:pt>
                <c:pt idx="196">
                  <c:v>16121.5</c:v>
                </c:pt>
                <c:pt idx="197">
                  <c:v>8474.27</c:v>
                </c:pt>
                <c:pt idx="198">
                  <c:v>18175.9</c:v>
                </c:pt>
                <c:pt idx="199">
                  <c:v>16279.8</c:v>
                </c:pt>
                <c:pt idx="200">
                  <c:v>31222.0</c:v>
                </c:pt>
                <c:pt idx="201">
                  <c:v>4187.6</c:v>
                </c:pt>
                <c:pt idx="202">
                  <c:v>6872.98</c:v>
                </c:pt>
                <c:pt idx="203">
                  <c:v>4434.32</c:v>
                </c:pt>
                <c:pt idx="204">
                  <c:v>5564.04</c:v>
                </c:pt>
                <c:pt idx="205">
                  <c:v>10971.0</c:v>
                </c:pt>
                <c:pt idx="206">
                  <c:v>20371.7</c:v>
                </c:pt>
                <c:pt idx="207">
                  <c:v>28279.2</c:v>
                </c:pt>
                <c:pt idx="208">
                  <c:v>26358.9</c:v>
                </c:pt>
                <c:pt idx="209">
                  <c:v>14444.8</c:v>
                </c:pt>
                <c:pt idx="210">
                  <c:v>12475.8</c:v>
                </c:pt>
                <c:pt idx="211">
                  <c:v>21048.1</c:v>
                </c:pt>
                <c:pt idx="212">
                  <c:v>9609.9</c:v>
                </c:pt>
                <c:pt idx="213">
                  <c:v>3460.55</c:v>
                </c:pt>
                <c:pt idx="214">
                  <c:v>4339.15</c:v>
                </c:pt>
                <c:pt idx="215">
                  <c:v>5752.53</c:v>
                </c:pt>
                <c:pt idx="216">
                  <c:v>12178.8</c:v>
                </c:pt>
                <c:pt idx="217">
                  <c:v>12200.0</c:v>
                </c:pt>
                <c:pt idx="218">
                  <c:v>8955.360000000001</c:v>
                </c:pt>
                <c:pt idx="219">
                  <c:v>7682.95</c:v>
                </c:pt>
                <c:pt idx="220">
                  <c:v>7133.08</c:v>
                </c:pt>
                <c:pt idx="221">
                  <c:v>5817.88</c:v>
                </c:pt>
                <c:pt idx="222">
                  <c:v>8911.74</c:v>
                </c:pt>
                <c:pt idx="223">
                  <c:v>5984.28</c:v>
                </c:pt>
                <c:pt idx="224">
                  <c:v>3198.57</c:v>
                </c:pt>
                <c:pt idx="225">
                  <c:v>2423.85</c:v>
                </c:pt>
                <c:pt idx="226">
                  <c:v>10135.1</c:v>
                </c:pt>
                <c:pt idx="227">
                  <c:v>11522.0</c:v>
                </c:pt>
                <c:pt idx="228">
                  <c:v>14700.6</c:v>
                </c:pt>
                <c:pt idx="229">
                  <c:v>9562.26</c:v>
                </c:pt>
                <c:pt idx="230">
                  <c:v>2778.2</c:v>
                </c:pt>
                <c:pt idx="231">
                  <c:v>2157.43</c:v>
                </c:pt>
                <c:pt idx="232">
                  <c:v>16021.8</c:v>
                </c:pt>
                <c:pt idx="233">
                  <c:v>10615.7</c:v>
                </c:pt>
                <c:pt idx="234">
                  <c:v>9119.389999999972</c:v>
                </c:pt>
                <c:pt idx="235">
                  <c:v>11346.5</c:v>
                </c:pt>
                <c:pt idx="236">
                  <c:v>22006.9</c:v>
                </c:pt>
                <c:pt idx="237">
                  <c:v>25470.7</c:v>
                </c:pt>
                <c:pt idx="238">
                  <c:v>2679.6</c:v>
                </c:pt>
                <c:pt idx="239">
                  <c:v>8549.04</c:v>
                </c:pt>
                <c:pt idx="240">
                  <c:v>15892.9</c:v>
                </c:pt>
                <c:pt idx="241">
                  <c:v>6359.39</c:v>
                </c:pt>
                <c:pt idx="242">
                  <c:v>14657.5</c:v>
                </c:pt>
                <c:pt idx="243">
                  <c:v>11960.0</c:v>
                </c:pt>
                <c:pt idx="244">
                  <c:v>15081.2</c:v>
                </c:pt>
                <c:pt idx="245">
                  <c:v>4876.63</c:v>
                </c:pt>
                <c:pt idx="246">
                  <c:v>6943.22</c:v>
                </c:pt>
                <c:pt idx="247">
                  <c:v>6664.69</c:v>
                </c:pt>
                <c:pt idx="248">
                  <c:v>928.982</c:v>
                </c:pt>
                <c:pt idx="249">
                  <c:v>2581.82</c:v>
                </c:pt>
                <c:pt idx="250">
                  <c:v>14903.4</c:v>
                </c:pt>
                <c:pt idx="251">
                  <c:v>9565.59</c:v>
                </c:pt>
                <c:pt idx="252">
                  <c:v>10770.4</c:v>
                </c:pt>
                <c:pt idx="253">
                  <c:v>15260.4</c:v>
                </c:pt>
                <c:pt idx="254">
                  <c:v>13157.0</c:v>
                </c:pt>
                <c:pt idx="255">
                  <c:v>7233.24</c:v>
                </c:pt>
                <c:pt idx="256">
                  <c:v>2758.57</c:v>
                </c:pt>
                <c:pt idx="257">
                  <c:v>1114.22</c:v>
                </c:pt>
                <c:pt idx="258">
                  <c:v>7251.93</c:v>
                </c:pt>
                <c:pt idx="259">
                  <c:v>20505.2</c:v>
                </c:pt>
                <c:pt idx="260">
                  <c:v>13634.1</c:v>
                </c:pt>
                <c:pt idx="261">
                  <c:v>8840.33</c:v>
                </c:pt>
                <c:pt idx="262">
                  <c:v>6234.41</c:v>
                </c:pt>
                <c:pt idx="263">
                  <c:v>6279.02</c:v>
                </c:pt>
                <c:pt idx="264">
                  <c:v>10586.7</c:v>
                </c:pt>
                <c:pt idx="265">
                  <c:v>8460.74</c:v>
                </c:pt>
                <c:pt idx="266">
                  <c:v>7923.25</c:v>
                </c:pt>
                <c:pt idx="267">
                  <c:v>16391.1</c:v>
                </c:pt>
                <c:pt idx="268">
                  <c:v>24426.2</c:v>
                </c:pt>
                <c:pt idx="269">
                  <c:v>14878.7</c:v>
                </c:pt>
                <c:pt idx="270">
                  <c:v>4082.25</c:v>
                </c:pt>
                <c:pt idx="271">
                  <c:v>1640.84</c:v>
                </c:pt>
                <c:pt idx="272">
                  <c:v>25591.5</c:v>
                </c:pt>
                <c:pt idx="273">
                  <c:v>21345.8</c:v>
                </c:pt>
                <c:pt idx="274">
                  <c:v>8146.36</c:v>
                </c:pt>
                <c:pt idx="275">
                  <c:v>12259.9</c:v>
                </c:pt>
                <c:pt idx="276">
                  <c:v>10424.8</c:v>
                </c:pt>
                <c:pt idx="277">
                  <c:v>7797.06</c:v>
                </c:pt>
                <c:pt idx="278">
                  <c:v>5876.2</c:v>
                </c:pt>
                <c:pt idx="279">
                  <c:v>3830.48</c:v>
                </c:pt>
                <c:pt idx="280">
                  <c:v>1331.45</c:v>
                </c:pt>
                <c:pt idx="281">
                  <c:v>1694.18</c:v>
                </c:pt>
                <c:pt idx="282">
                  <c:v>4189.69</c:v>
                </c:pt>
                <c:pt idx="283">
                  <c:v>7796.86</c:v>
                </c:pt>
                <c:pt idx="284">
                  <c:v>6855.73</c:v>
                </c:pt>
                <c:pt idx="285">
                  <c:v>7551.97</c:v>
                </c:pt>
                <c:pt idx="286">
                  <c:v>22573.6</c:v>
                </c:pt>
                <c:pt idx="287">
                  <c:v>13086.6</c:v>
                </c:pt>
                <c:pt idx="288">
                  <c:v>7696.65</c:v>
                </c:pt>
                <c:pt idx="289">
                  <c:v>8998.11</c:v>
                </c:pt>
                <c:pt idx="290">
                  <c:v>5915.56</c:v>
                </c:pt>
                <c:pt idx="291">
                  <c:v>6318.91</c:v>
                </c:pt>
                <c:pt idx="292">
                  <c:v>3498.56</c:v>
                </c:pt>
                <c:pt idx="293">
                  <c:v>5478.12</c:v>
                </c:pt>
                <c:pt idx="294">
                  <c:v>7459.94</c:v>
                </c:pt>
                <c:pt idx="295">
                  <c:v>9335.15</c:v>
                </c:pt>
                <c:pt idx="296">
                  <c:v>7839.41</c:v>
                </c:pt>
                <c:pt idx="297">
                  <c:v>4868.75</c:v>
                </c:pt>
                <c:pt idx="298">
                  <c:v>2998.15</c:v>
                </c:pt>
                <c:pt idx="299">
                  <c:v>12646.6</c:v>
                </c:pt>
                <c:pt idx="300">
                  <c:v>10964.5</c:v>
                </c:pt>
                <c:pt idx="301">
                  <c:v>13280.3</c:v>
                </c:pt>
                <c:pt idx="302">
                  <c:v>8108.21</c:v>
                </c:pt>
                <c:pt idx="303">
                  <c:v>11937.7</c:v>
                </c:pt>
                <c:pt idx="304">
                  <c:v>12090.6</c:v>
                </c:pt>
                <c:pt idx="305">
                  <c:v>4249.05</c:v>
                </c:pt>
                <c:pt idx="306">
                  <c:v>5088.77</c:v>
                </c:pt>
                <c:pt idx="307">
                  <c:v>9546.19</c:v>
                </c:pt>
                <c:pt idx="308">
                  <c:v>4431.68</c:v>
                </c:pt>
                <c:pt idx="309">
                  <c:v>2682.01</c:v>
                </c:pt>
                <c:pt idx="310">
                  <c:v>7222.72</c:v>
                </c:pt>
                <c:pt idx="311">
                  <c:v>5623.82</c:v>
                </c:pt>
                <c:pt idx="312">
                  <c:v>9937.9</c:v>
                </c:pt>
                <c:pt idx="313">
                  <c:v>23038.5</c:v>
                </c:pt>
                <c:pt idx="314">
                  <c:v>2013.28</c:v>
                </c:pt>
                <c:pt idx="315">
                  <c:v>9419.16</c:v>
                </c:pt>
                <c:pt idx="316">
                  <c:v>9350.11</c:v>
                </c:pt>
                <c:pt idx="317">
                  <c:v>13455.2</c:v>
                </c:pt>
                <c:pt idx="318">
                  <c:v>1965.39</c:v>
                </c:pt>
                <c:pt idx="319">
                  <c:v>9358.09</c:v>
                </c:pt>
                <c:pt idx="320">
                  <c:v>6467.99</c:v>
                </c:pt>
                <c:pt idx="321">
                  <c:v>9453.29</c:v>
                </c:pt>
                <c:pt idx="322">
                  <c:v>16500.0</c:v>
                </c:pt>
                <c:pt idx="323">
                  <c:v>9673.7</c:v>
                </c:pt>
                <c:pt idx="324">
                  <c:v>1747.57</c:v>
                </c:pt>
                <c:pt idx="325">
                  <c:v>3850.57</c:v>
                </c:pt>
                <c:pt idx="326">
                  <c:v>2017.76</c:v>
                </c:pt>
                <c:pt idx="327">
                  <c:v>7134.05</c:v>
                </c:pt>
                <c:pt idx="328">
                  <c:v>15662.1</c:v>
                </c:pt>
                <c:pt idx="329">
                  <c:v>5860.6</c:v>
                </c:pt>
                <c:pt idx="330">
                  <c:v>14806.2</c:v>
                </c:pt>
                <c:pt idx="331">
                  <c:v>10022.6</c:v>
                </c:pt>
                <c:pt idx="332">
                  <c:v>4847.38</c:v>
                </c:pt>
                <c:pt idx="333">
                  <c:v>7627.11</c:v>
                </c:pt>
                <c:pt idx="334">
                  <c:v>9021.69</c:v>
                </c:pt>
                <c:pt idx="335">
                  <c:v>11458.3</c:v>
                </c:pt>
                <c:pt idx="336">
                  <c:v>9406.209999999985</c:v>
                </c:pt>
                <c:pt idx="337">
                  <c:v>6665.69</c:v>
                </c:pt>
                <c:pt idx="338">
                  <c:v>14528.2</c:v>
                </c:pt>
                <c:pt idx="339">
                  <c:v>11832.5</c:v>
                </c:pt>
                <c:pt idx="340">
                  <c:v>4299.74</c:v>
                </c:pt>
                <c:pt idx="341">
                  <c:v>6450.65</c:v>
                </c:pt>
                <c:pt idx="342">
                  <c:v>3979.2</c:v>
                </c:pt>
                <c:pt idx="343">
                  <c:v>5359.21</c:v>
                </c:pt>
                <c:pt idx="344">
                  <c:v>11056.2</c:v>
                </c:pt>
                <c:pt idx="345">
                  <c:v>14023.9</c:v>
                </c:pt>
                <c:pt idx="346">
                  <c:v>16078.7</c:v>
                </c:pt>
                <c:pt idx="347">
                  <c:v>14484.8</c:v>
                </c:pt>
                <c:pt idx="348">
                  <c:v>5170.15</c:v>
                </c:pt>
                <c:pt idx="349">
                  <c:v>9446.92</c:v>
                </c:pt>
                <c:pt idx="350">
                  <c:v>11913.6</c:v>
                </c:pt>
                <c:pt idx="351">
                  <c:v>13698.5</c:v>
                </c:pt>
                <c:pt idx="352">
                  <c:v>4789.75</c:v>
                </c:pt>
                <c:pt idx="353">
                  <c:v>7615.29</c:v>
                </c:pt>
                <c:pt idx="354">
                  <c:v>11824.9</c:v>
                </c:pt>
                <c:pt idx="355">
                  <c:v>14231.1</c:v>
                </c:pt>
                <c:pt idx="356">
                  <c:v>9829.44</c:v>
                </c:pt>
                <c:pt idx="357">
                  <c:v>18398.2</c:v>
                </c:pt>
                <c:pt idx="358">
                  <c:v>9886.1</c:v>
                </c:pt>
                <c:pt idx="359">
                  <c:v>4654.52</c:v>
                </c:pt>
                <c:pt idx="360">
                  <c:v>12360.4</c:v>
                </c:pt>
                <c:pt idx="361">
                  <c:v>8427.91</c:v>
                </c:pt>
                <c:pt idx="362">
                  <c:v>4187.01</c:v>
                </c:pt>
                <c:pt idx="363">
                  <c:v>5957.18</c:v>
                </c:pt>
                <c:pt idx="364">
                  <c:v>9101.92</c:v>
                </c:pt>
                <c:pt idx="365">
                  <c:v>4797.08</c:v>
                </c:pt>
                <c:pt idx="366">
                  <c:v>1502.45</c:v>
                </c:pt>
                <c:pt idx="367">
                  <c:v>1694.27</c:v>
                </c:pt>
                <c:pt idx="368">
                  <c:v>5941.23</c:v>
                </c:pt>
                <c:pt idx="369">
                  <c:v>8118.47</c:v>
                </c:pt>
                <c:pt idx="370">
                  <c:v>21421.2</c:v>
                </c:pt>
                <c:pt idx="371">
                  <c:v>15350.0</c:v>
                </c:pt>
                <c:pt idx="372">
                  <c:v>17737.5</c:v>
                </c:pt>
                <c:pt idx="373">
                  <c:v>25195.8</c:v>
                </c:pt>
                <c:pt idx="374">
                  <c:v>17539.6</c:v>
                </c:pt>
                <c:pt idx="375">
                  <c:v>18988.9</c:v>
                </c:pt>
                <c:pt idx="376">
                  <c:v>11446.1</c:v>
                </c:pt>
                <c:pt idx="377">
                  <c:v>6605.3</c:v>
                </c:pt>
                <c:pt idx="378">
                  <c:v>2374.17</c:v>
                </c:pt>
                <c:pt idx="379">
                  <c:v>13032.7</c:v>
                </c:pt>
                <c:pt idx="380">
                  <c:v>16170.7</c:v>
                </c:pt>
                <c:pt idx="381">
                  <c:v>16702.7</c:v>
                </c:pt>
                <c:pt idx="382">
                  <c:v>16380.0</c:v>
                </c:pt>
                <c:pt idx="383">
                  <c:v>8104.52</c:v>
                </c:pt>
                <c:pt idx="384">
                  <c:v>7034.26</c:v>
                </c:pt>
                <c:pt idx="385">
                  <c:v>15810.3</c:v>
                </c:pt>
                <c:pt idx="386">
                  <c:v>14988.8</c:v>
                </c:pt>
                <c:pt idx="387">
                  <c:v>3663.23</c:v>
                </c:pt>
                <c:pt idx="388">
                  <c:v>4434.58</c:v>
                </c:pt>
                <c:pt idx="389">
                  <c:v>5838.8</c:v>
                </c:pt>
                <c:pt idx="390">
                  <c:v>8395.15</c:v>
                </c:pt>
                <c:pt idx="391">
                  <c:v>6977.76</c:v>
                </c:pt>
                <c:pt idx="392">
                  <c:v>9397.360000000001</c:v>
                </c:pt>
                <c:pt idx="393">
                  <c:v>11277.0</c:v>
                </c:pt>
                <c:pt idx="394">
                  <c:v>10393.7</c:v>
                </c:pt>
                <c:pt idx="395">
                  <c:v>5277.98</c:v>
                </c:pt>
                <c:pt idx="396">
                  <c:v>2966.8</c:v>
                </c:pt>
                <c:pt idx="397">
                  <c:v>5644.48</c:v>
                </c:pt>
                <c:pt idx="398">
                  <c:v>33376.0</c:v>
                </c:pt>
                <c:pt idx="399">
                  <c:v>15776.2</c:v>
                </c:pt>
                <c:pt idx="400">
                  <c:v>17482.3</c:v>
                </c:pt>
                <c:pt idx="401">
                  <c:v>22643.0</c:v>
                </c:pt>
                <c:pt idx="402">
                  <c:v>8588.959999999968</c:v>
                </c:pt>
                <c:pt idx="403">
                  <c:v>4352.0</c:v>
                </c:pt>
                <c:pt idx="404">
                  <c:v>3998.04</c:v>
                </c:pt>
                <c:pt idx="405">
                  <c:v>2314.37</c:v>
                </c:pt>
                <c:pt idx="406">
                  <c:v>2442.12</c:v>
                </c:pt>
                <c:pt idx="407">
                  <c:v>14196.1</c:v>
                </c:pt>
                <c:pt idx="408">
                  <c:v>6813.48</c:v>
                </c:pt>
                <c:pt idx="409">
                  <c:v>5193.69</c:v>
                </c:pt>
                <c:pt idx="410">
                  <c:v>6668.68</c:v>
                </c:pt>
                <c:pt idx="411">
                  <c:v>5712.12</c:v>
                </c:pt>
                <c:pt idx="412">
                  <c:v>7279.77</c:v>
                </c:pt>
                <c:pt idx="413">
                  <c:v>7141.05</c:v>
                </c:pt>
                <c:pt idx="414">
                  <c:v>7160.15</c:v>
                </c:pt>
                <c:pt idx="415">
                  <c:v>4213.53</c:v>
                </c:pt>
                <c:pt idx="416">
                  <c:v>2270.47</c:v>
                </c:pt>
                <c:pt idx="417">
                  <c:v>1749.36</c:v>
                </c:pt>
                <c:pt idx="418">
                  <c:v>4251.29</c:v>
                </c:pt>
                <c:pt idx="419">
                  <c:v>5253.02</c:v>
                </c:pt>
                <c:pt idx="420">
                  <c:v>13759.0</c:v>
                </c:pt>
                <c:pt idx="421">
                  <c:v>23351.0</c:v>
                </c:pt>
                <c:pt idx="422">
                  <c:v>19073.2</c:v>
                </c:pt>
                <c:pt idx="423">
                  <c:v>20830.1</c:v>
                </c:pt>
                <c:pt idx="424">
                  <c:v>26239.3</c:v>
                </c:pt>
                <c:pt idx="425">
                  <c:v>17059.4</c:v>
                </c:pt>
                <c:pt idx="426">
                  <c:v>17338.7</c:v>
                </c:pt>
                <c:pt idx="427">
                  <c:v>21215.0</c:v>
                </c:pt>
                <c:pt idx="428">
                  <c:v>13216.4</c:v>
                </c:pt>
                <c:pt idx="429">
                  <c:v>6191.78</c:v>
                </c:pt>
                <c:pt idx="430">
                  <c:v>12093.4</c:v>
                </c:pt>
                <c:pt idx="431">
                  <c:v>13374.2</c:v>
                </c:pt>
                <c:pt idx="432">
                  <c:v>8501.79</c:v>
                </c:pt>
                <c:pt idx="433">
                  <c:v>7173.45</c:v>
                </c:pt>
                <c:pt idx="434">
                  <c:v>11022.1</c:v>
                </c:pt>
                <c:pt idx="435">
                  <c:v>14837.4</c:v>
                </c:pt>
                <c:pt idx="436">
                  <c:v>20227.1</c:v>
                </c:pt>
                <c:pt idx="437">
                  <c:v>11622.4</c:v>
                </c:pt>
                <c:pt idx="438">
                  <c:v>5958.44</c:v>
                </c:pt>
                <c:pt idx="439">
                  <c:v>4140.12</c:v>
                </c:pt>
                <c:pt idx="440">
                  <c:v>25889.5</c:v>
                </c:pt>
                <c:pt idx="441">
                  <c:v>10635.7</c:v>
                </c:pt>
                <c:pt idx="442">
                  <c:v>4133.26</c:v>
                </c:pt>
                <c:pt idx="443">
                  <c:v>6435.44</c:v>
                </c:pt>
                <c:pt idx="444">
                  <c:v>8010.73</c:v>
                </c:pt>
                <c:pt idx="445">
                  <c:v>4781.63</c:v>
                </c:pt>
                <c:pt idx="446">
                  <c:v>3341.0</c:v>
                </c:pt>
                <c:pt idx="447">
                  <c:v>1951.55</c:v>
                </c:pt>
                <c:pt idx="448">
                  <c:v>8479.799999999987</c:v>
                </c:pt>
                <c:pt idx="449">
                  <c:v>10271.6</c:v>
                </c:pt>
                <c:pt idx="450">
                  <c:v>2685.12</c:v>
                </c:pt>
                <c:pt idx="451">
                  <c:v>6565.17</c:v>
                </c:pt>
                <c:pt idx="452">
                  <c:v>2172.05</c:v>
                </c:pt>
                <c:pt idx="453">
                  <c:v>9403.4</c:v>
                </c:pt>
                <c:pt idx="454">
                  <c:v>3506.07</c:v>
                </c:pt>
                <c:pt idx="455">
                  <c:v>2888.64</c:v>
                </c:pt>
                <c:pt idx="456">
                  <c:v>2529.25</c:v>
                </c:pt>
                <c:pt idx="457">
                  <c:v>1947.52</c:v>
                </c:pt>
                <c:pt idx="458">
                  <c:v>1572.92</c:v>
                </c:pt>
                <c:pt idx="459">
                  <c:v>1679.76</c:v>
                </c:pt>
                <c:pt idx="460">
                  <c:v>6888.91</c:v>
                </c:pt>
                <c:pt idx="461">
                  <c:v>6396.06</c:v>
                </c:pt>
                <c:pt idx="462">
                  <c:v>10410.1</c:v>
                </c:pt>
                <c:pt idx="463">
                  <c:v>25874.6</c:v>
                </c:pt>
                <c:pt idx="464">
                  <c:v>19078.7</c:v>
                </c:pt>
                <c:pt idx="465">
                  <c:v>12704.7</c:v>
                </c:pt>
                <c:pt idx="466">
                  <c:v>12024.3</c:v>
                </c:pt>
                <c:pt idx="467">
                  <c:v>12270.7</c:v>
                </c:pt>
                <c:pt idx="468">
                  <c:v>29419.4</c:v>
                </c:pt>
                <c:pt idx="469">
                  <c:v>28723.8</c:v>
                </c:pt>
                <c:pt idx="470">
                  <c:v>24459.5</c:v>
                </c:pt>
                <c:pt idx="471">
                  <c:v>19889.4</c:v>
                </c:pt>
                <c:pt idx="472">
                  <c:v>18642.6</c:v>
                </c:pt>
                <c:pt idx="473">
                  <c:v>3043.37</c:v>
                </c:pt>
                <c:pt idx="474">
                  <c:v>2123.21</c:v>
                </c:pt>
                <c:pt idx="475">
                  <c:v>2009.3</c:v>
                </c:pt>
                <c:pt idx="476">
                  <c:v>8621.61</c:v>
                </c:pt>
                <c:pt idx="477">
                  <c:v>7219.77</c:v>
                </c:pt>
                <c:pt idx="478">
                  <c:v>6281.26</c:v>
                </c:pt>
                <c:pt idx="479">
                  <c:v>15621.2</c:v>
                </c:pt>
                <c:pt idx="480">
                  <c:v>31898.7</c:v>
                </c:pt>
                <c:pt idx="481">
                  <c:v>26398.9</c:v>
                </c:pt>
                <c:pt idx="482">
                  <c:v>18127.2</c:v>
                </c:pt>
                <c:pt idx="483">
                  <c:v>18207.7</c:v>
                </c:pt>
                <c:pt idx="484">
                  <c:v>24097.8</c:v>
                </c:pt>
                <c:pt idx="485">
                  <c:v>2510.09</c:v>
                </c:pt>
                <c:pt idx="486">
                  <c:v>7620.95</c:v>
                </c:pt>
                <c:pt idx="487">
                  <c:v>14605.6</c:v>
                </c:pt>
                <c:pt idx="488">
                  <c:v>15972.4</c:v>
                </c:pt>
                <c:pt idx="489">
                  <c:v>30465.9</c:v>
                </c:pt>
                <c:pt idx="490">
                  <c:v>36341.9</c:v>
                </c:pt>
                <c:pt idx="491">
                  <c:v>6544.59</c:v>
                </c:pt>
                <c:pt idx="492">
                  <c:v>7658.55</c:v>
                </c:pt>
                <c:pt idx="493">
                  <c:v>7928.28</c:v>
                </c:pt>
                <c:pt idx="494">
                  <c:v>2432.43</c:v>
                </c:pt>
                <c:pt idx="495">
                  <c:v>6926.19</c:v>
                </c:pt>
                <c:pt idx="496">
                  <c:v>21823.9</c:v>
                </c:pt>
                <c:pt idx="497">
                  <c:v>2497.87</c:v>
                </c:pt>
                <c:pt idx="498">
                  <c:v>11528.1</c:v>
                </c:pt>
                <c:pt idx="499">
                  <c:v>12512.4</c:v>
                </c:pt>
                <c:pt idx="500">
                  <c:v>7517.9</c:v>
                </c:pt>
                <c:pt idx="501">
                  <c:v>2257.57</c:v>
                </c:pt>
                <c:pt idx="502">
                  <c:v>6632.05</c:v>
                </c:pt>
                <c:pt idx="503">
                  <c:v>10372.4</c:v>
                </c:pt>
                <c:pt idx="504">
                  <c:v>10583.8</c:v>
                </c:pt>
                <c:pt idx="505">
                  <c:v>10915.3</c:v>
                </c:pt>
                <c:pt idx="506">
                  <c:v>9930.83</c:v>
                </c:pt>
                <c:pt idx="507">
                  <c:v>4313.05</c:v>
                </c:pt>
                <c:pt idx="508">
                  <c:v>769.9059999999994</c:v>
                </c:pt>
                <c:pt idx="509">
                  <c:v>851.249</c:v>
                </c:pt>
                <c:pt idx="510">
                  <c:v>1007.52</c:v>
                </c:pt>
                <c:pt idx="511">
                  <c:v>7383.95</c:v>
                </c:pt>
                <c:pt idx="512">
                  <c:v>887.528</c:v>
                </c:pt>
                <c:pt idx="513">
                  <c:v>10299.3</c:v>
                </c:pt>
                <c:pt idx="514">
                  <c:v>7645.6</c:v>
                </c:pt>
                <c:pt idx="515">
                  <c:v>11884.1</c:v>
                </c:pt>
                <c:pt idx="516">
                  <c:v>21329.6</c:v>
                </c:pt>
                <c:pt idx="517">
                  <c:v>16974.4</c:v>
                </c:pt>
                <c:pt idx="518">
                  <c:v>2600.07</c:v>
                </c:pt>
                <c:pt idx="519">
                  <c:v>8337.48</c:v>
                </c:pt>
                <c:pt idx="520">
                  <c:v>6766.25</c:v>
                </c:pt>
                <c:pt idx="521">
                  <c:v>2467.77</c:v>
                </c:pt>
                <c:pt idx="522">
                  <c:v>1993.7</c:v>
                </c:pt>
                <c:pt idx="523">
                  <c:v>1365.52</c:v>
                </c:pt>
                <c:pt idx="524">
                  <c:v>890.885</c:v>
                </c:pt>
                <c:pt idx="525">
                  <c:v>2213.37</c:v>
                </c:pt>
                <c:pt idx="526">
                  <c:v>5712.44</c:v>
                </c:pt>
                <c:pt idx="527">
                  <c:v>13161.8</c:v>
                </c:pt>
                <c:pt idx="528">
                  <c:v>8471.379999999968</c:v>
                </c:pt>
                <c:pt idx="529">
                  <c:v>24137.9</c:v>
                </c:pt>
                <c:pt idx="530">
                  <c:v>10287.3</c:v>
                </c:pt>
                <c:pt idx="531">
                  <c:v>9260.469999999968</c:v>
                </c:pt>
                <c:pt idx="532">
                  <c:v>13774.6</c:v>
                </c:pt>
                <c:pt idx="533">
                  <c:v>6412.9</c:v>
                </c:pt>
                <c:pt idx="534">
                  <c:v>5283.56</c:v>
                </c:pt>
                <c:pt idx="535">
                  <c:v>4002.63</c:v>
                </c:pt>
                <c:pt idx="536">
                  <c:v>3547.76</c:v>
                </c:pt>
                <c:pt idx="537">
                  <c:v>15819.3</c:v>
                </c:pt>
                <c:pt idx="538">
                  <c:v>13194.8</c:v>
                </c:pt>
                <c:pt idx="539">
                  <c:v>5706.58</c:v>
                </c:pt>
                <c:pt idx="540">
                  <c:v>3928.59</c:v>
                </c:pt>
                <c:pt idx="541">
                  <c:v>5570.83</c:v>
                </c:pt>
                <c:pt idx="542">
                  <c:v>5258.58</c:v>
                </c:pt>
                <c:pt idx="543">
                  <c:v>14819.1</c:v>
                </c:pt>
                <c:pt idx="544">
                  <c:v>6349.87</c:v>
                </c:pt>
                <c:pt idx="545">
                  <c:v>6962.76</c:v>
                </c:pt>
                <c:pt idx="546">
                  <c:v>5502.62</c:v>
                </c:pt>
                <c:pt idx="547">
                  <c:v>3797.72</c:v>
                </c:pt>
                <c:pt idx="548">
                  <c:v>5150.77</c:v>
                </c:pt>
                <c:pt idx="549">
                  <c:v>13612.4</c:v>
                </c:pt>
                <c:pt idx="550">
                  <c:v>2454.03</c:v>
                </c:pt>
                <c:pt idx="551">
                  <c:v>1356.1</c:v>
                </c:pt>
                <c:pt idx="552">
                  <c:v>7966.77</c:v>
                </c:pt>
                <c:pt idx="553">
                  <c:v>4533.78</c:v>
                </c:pt>
                <c:pt idx="554">
                  <c:v>1715.79</c:v>
                </c:pt>
                <c:pt idx="555">
                  <c:v>2969.7</c:v>
                </c:pt>
                <c:pt idx="556">
                  <c:v>5251.47</c:v>
                </c:pt>
                <c:pt idx="557">
                  <c:v>7015.56</c:v>
                </c:pt>
                <c:pt idx="558">
                  <c:v>49266.5</c:v>
                </c:pt>
                <c:pt idx="559">
                  <c:v>37442.2</c:v>
                </c:pt>
                <c:pt idx="560">
                  <c:v>28552.3</c:v>
                </c:pt>
                <c:pt idx="561">
                  <c:v>14413.3</c:v>
                </c:pt>
                <c:pt idx="562">
                  <c:v>6106.93</c:v>
                </c:pt>
                <c:pt idx="563">
                  <c:v>41565.6</c:v>
                </c:pt>
                <c:pt idx="564">
                  <c:v>43108.5</c:v>
                </c:pt>
                <c:pt idx="565">
                  <c:v>7681.56</c:v>
                </c:pt>
                <c:pt idx="566">
                  <c:v>3344.85</c:v>
                </c:pt>
                <c:pt idx="567">
                  <c:v>2422.45</c:v>
                </c:pt>
                <c:pt idx="568">
                  <c:v>7920.17</c:v>
                </c:pt>
                <c:pt idx="569">
                  <c:v>1953.9</c:v>
                </c:pt>
                <c:pt idx="570">
                  <c:v>391.235</c:v>
                </c:pt>
                <c:pt idx="571">
                  <c:v>1596.19</c:v>
                </c:pt>
                <c:pt idx="572">
                  <c:v>4906.32</c:v>
                </c:pt>
                <c:pt idx="573">
                  <c:v>10910.7</c:v>
                </c:pt>
                <c:pt idx="574">
                  <c:v>6899.88</c:v>
                </c:pt>
                <c:pt idx="575">
                  <c:v>2725.62</c:v>
                </c:pt>
                <c:pt idx="576">
                  <c:v>15977.9</c:v>
                </c:pt>
                <c:pt idx="577">
                  <c:v>4449.52</c:v>
                </c:pt>
                <c:pt idx="578">
                  <c:v>6286.18</c:v>
                </c:pt>
                <c:pt idx="579">
                  <c:v>3000.06</c:v>
                </c:pt>
                <c:pt idx="580">
                  <c:v>2771.89</c:v>
                </c:pt>
                <c:pt idx="581">
                  <c:v>9215.61</c:v>
                </c:pt>
                <c:pt idx="582">
                  <c:v>3202.8</c:v>
                </c:pt>
                <c:pt idx="583">
                  <c:v>4285.39</c:v>
                </c:pt>
                <c:pt idx="584">
                  <c:v>6275.46</c:v>
                </c:pt>
                <c:pt idx="585">
                  <c:v>871.587</c:v>
                </c:pt>
                <c:pt idx="586">
                  <c:v>3574.54</c:v>
                </c:pt>
                <c:pt idx="587">
                  <c:v>4422.39</c:v>
                </c:pt>
                <c:pt idx="588">
                  <c:v>6511.31</c:v>
                </c:pt>
                <c:pt idx="589">
                  <c:v>8239.389999999972</c:v>
                </c:pt>
                <c:pt idx="590">
                  <c:v>7059.56</c:v>
                </c:pt>
                <c:pt idx="591">
                  <c:v>5340.14</c:v>
                </c:pt>
                <c:pt idx="592">
                  <c:v>11778.2</c:v>
                </c:pt>
                <c:pt idx="593">
                  <c:v>35855.4</c:v>
                </c:pt>
                <c:pt idx="594">
                  <c:v>32393.6</c:v>
                </c:pt>
                <c:pt idx="595">
                  <c:v>20683.5</c:v>
                </c:pt>
                <c:pt idx="596">
                  <c:v>22320.8</c:v>
                </c:pt>
                <c:pt idx="597">
                  <c:v>23217.4</c:v>
                </c:pt>
                <c:pt idx="598">
                  <c:v>27223.9</c:v>
                </c:pt>
                <c:pt idx="599">
                  <c:v>7689.91</c:v>
                </c:pt>
                <c:pt idx="600">
                  <c:v>4999.86</c:v>
                </c:pt>
                <c:pt idx="601">
                  <c:v>8406.629999999985</c:v>
                </c:pt>
                <c:pt idx="602">
                  <c:v>1701.15</c:v>
                </c:pt>
                <c:pt idx="603">
                  <c:v>7102.42</c:v>
                </c:pt>
                <c:pt idx="604">
                  <c:v>3570.66</c:v>
                </c:pt>
                <c:pt idx="605">
                  <c:v>2189.94</c:v>
                </c:pt>
                <c:pt idx="606">
                  <c:v>2016.92</c:v>
                </c:pt>
                <c:pt idx="607">
                  <c:v>6371.38</c:v>
                </c:pt>
                <c:pt idx="608">
                  <c:v>15093.8</c:v>
                </c:pt>
                <c:pt idx="609">
                  <c:v>4728.45</c:v>
                </c:pt>
                <c:pt idx="610">
                  <c:v>2133.36</c:v>
                </c:pt>
                <c:pt idx="611">
                  <c:v>5924.84</c:v>
                </c:pt>
                <c:pt idx="612">
                  <c:v>7203.2</c:v>
                </c:pt>
                <c:pt idx="613">
                  <c:v>2359.37</c:v>
                </c:pt>
                <c:pt idx="614">
                  <c:v>2809.63</c:v>
                </c:pt>
                <c:pt idx="615">
                  <c:v>6552.66</c:v>
                </c:pt>
                <c:pt idx="616">
                  <c:v>6552.66</c:v>
                </c:pt>
                <c:pt idx="617">
                  <c:v>6324.28</c:v>
                </c:pt>
                <c:pt idx="618">
                  <c:v>4119.8</c:v>
                </c:pt>
                <c:pt idx="619">
                  <c:v>9261.15</c:v>
                </c:pt>
                <c:pt idx="620">
                  <c:v>10897.8</c:v>
                </c:pt>
                <c:pt idx="621">
                  <c:v>5506.06</c:v>
                </c:pt>
                <c:pt idx="622">
                  <c:v>2811.99</c:v>
                </c:pt>
                <c:pt idx="623">
                  <c:v>26915.5</c:v>
                </c:pt>
                <c:pt idx="624">
                  <c:v>13716.3</c:v>
                </c:pt>
                <c:pt idx="625">
                  <c:v>4154.67</c:v>
                </c:pt>
                <c:pt idx="626">
                  <c:v>1777.32</c:v>
                </c:pt>
                <c:pt idx="627">
                  <c:v>907.874</c:v>
                </c:pt>
                <c:pt idx="628">
                  <c:v>427.196</c:v>
                </c:pt>
                <c:pt idx="629">
                  <c:v>1526.72</c:v>
                </c:pt>
                <c:pt idx="630">
                  <c:v>2562.26</c:v>
                </c:pt>
                <c:pt idx="631">
                  <c:v>2964.92</c:v>
                </c:pt>
                <c:pt idx="632">
                  <c:v>1708.73</c:v>
                </c:pt>
                <c:pt idx="633">
                  <c:v>7574.23</c:v>
                </c:pt>
                <c:pt idx="634">
                  <c:v>11015.2</c:v>
                </c:pt>
                <c:pt idx="635">
                  <c:v>20952.9</c:v>
                </c:pt>
                <c:pt idx="636">
                  <c:v>24103.8</c:v>
                </c:pt>
                <c:pt idx="637">
                  <c:v>18581.8</c:v>
                </c:pt>
                <c:pt idx="638">
                  <c:v>18203.1</c:v>
                </c:pt>
                <c:pt idx="639">
                  <c:v>23108.7</c:v>
                </c:pt>
                <c:pt idx="640">
                  <c:v>8642.03</c:v>
                </c:pt>
                <c:pt idx="641">
                  <c:v>4737.04</c:v>
                </c:pt>
                <c:pt idx="642">
                  <c:v>1335.29</c:v>
                </c:pt>
                <c:pt idx="643">
                  <c:v>4473.54</c:v>
                </c:pt>
                <c:pt idx="644">
                  <c:v>1857.04</c:v>
                </c:pt>
                <c:pt idx="645">
                  <c:v>3280.77</c:v>
                </c:pt>
                <c:pt idx="646">
                  <c:v>2475.63</c:v>
                </c:pt>
                <c:pt idx="647">
                  <c:v>4098.49</c:v>
                </c:pt>
                <c:pt idx="648">
                  <c:v>11448.6</c:v>
                </c:pt>
                <c:pt idx="649">
                  <c:v>13157.0</c:v>
                </c:pt>
                <c:pt idx="650">
                  <c:v>6490.78</c:v>
                </c:pt>
                <c:pt idx="651">
                  <c:v>3947.36</c:v>
                </c:pt>
                <c:pt idx="652">
                  <c:v>5332.42</c:v>
                </c:pt>
                <c:pt idx="653">
                  <c:v>8982.91</c:v>
                </c:pt>
                <c:pt idx="654">
                  <c:v>12648.7</c:v>
                </c:pt>
                <c:pt idx="655">
                  <c:v>16333.6</c:v>
                </c:pt>
                <c:pt idx="656">
                  <c:v>20575.5</c:v>
                </c:pt>
                <c:pt idx="657">
                  <c:v>10828.4</c:v>
                </c:pt>
                <c:pt idx="658">
                  <c:v>2870.79</c:v>
                </c:pt>
                <c:pt idx="659">
                  <c:v>3080.46</c:v>
                </c:pt>
                <c:pt idx="660">
                  <c:v>6591.46</c:v>
                </c:pt>
                <c:pt idx="661">
                  <c:v>5653.98</c:v>
                </c:pt>
                <c:pt idx="662">
                  <c:v>1191.76</c:v>
                </c:pt>
                <c:pt idx="663">
                  <c:v>4446.05</c:v>
                </c:pt>
                <c:pt idx="664">
                  <c:v>20298.9</c:v>
                </c:pt>
                <c:pt idx="665">
                  <c:v>5278.73</c:v>
                </c:pt>
                <c:pt idx="666">
                  <c:v>11763.4</c:v>
                </c:pt>
                <c:pt idx="667">
                  <c:v>21940.0</c:v>
                </c:pt>
                <c:pt idx="668">
                  <c:v>6412.4</c:v>
                </c:pt>
                <c:pt idx="669">
                  <c:v>4308.11</c:v>
                </c:pt>
                <c:pt idx="670">
                  <c:v>7709.51</c:v>
                </c:pt>
                <c:pt idx="671">
                  <c:v>6983.04</c:v>
                </c:pt>
                <c:pt idx="672">
                  <c:v>5716.38</c:v>
                </c:pt>
                <c:pt idx="673">
                  <c:v>4237.17</c:v>
                </c:pt>
                <c:pt idx="674">
                  <c:v>5446.58</c:v>
                </c:pt>
                <c:pt idx="675">
                  <c:v>32091.6</c:v>
                </c:pt>
                <c:pt idx="676">
                  <c:v>25825.7</c:v>
                </c:pt>
                <c:pt idx="677">
                  <c:v>21245.1</c:v>
                </c:pt>
                <c:pt idx="678">
                  <c:v>22922.7</c:v>
                </c:pt>
                <c:pt idx="679">
                  <c:v>7063.55</c:v>
                </c:pt>
                <c:pt idx="680">
                  <c:v>11364.3</c:v>
                </c:pt>
                <c:pt idx="681">
                  <c:v>13752.0</c:v>
                </c:pt>
                <c:pt idx="682">
                  <c:v>10210.0</c:v>
                </c:pt>
                <c:pt idx="683">
                  <c:v>8814.7</c:v>
                </c:pt>
                <c:pt idx="684">
                  <c:v>4349.95</c:v>
                </c:pt>
                <c:pt idx="685">
                  <c:v>12596.0</c:v>
                </c:pt>
                <c:pt idx="686">
                  <c:v>8342.41</c:v>
                </c:pt>
                <c:pt idx="687">
                  <c:v>1901.43</c:v>
                </c:pt>
                <c:pt idx="688">
                  <c:v>7147.32</c:v>
                </c:pt>
                <c:pt idx="689">
                  <c:v>1341.22</c:v>
                </c:pt>
                <c:pt idx="690">
                  <c:v>2969.52</c:v>
                </c:pt>
                <c:pt idx="691">
                  <c:v>2108.5</c:v>
                </c:pt>
                <c:pt idx="692">
                  <c:v>12075.2</c:v>
                </c:pt>
                <c:pt idx="693">
                  <c:v>6108.42</c:v>
                </c:pt>
                <c:pt idx="694">
                  <c:v>1831.62</c:v>
                </c:pt>
                <c:pt idx="695">
                  <c:v>5116.43</c:v>
                </c:pt>
                <c:pt idx="696">
                  <c:v>4143.08</c:v>
                </c:pt>
                <c:pt idx="697">
                  <c:v>17396.8</c:v>
                </c:pt>
                <c:pt idx="698">
                  <c:v>12550.5</c:v>
                </c:pt>
                <c:pt idx="699">
                  <c:v>26938.3</c:v>
                </c:pt>
                <c:pt idx="700">
                  <c:v>20407.4</c:v>
                </c:pt>
                <c:pt idx="701">
                  <c:v>8502.04</c:v>
                </c:pt>
                <c:pt idx="702">
                  <c:v>5349.85</c:v>
                </c:pt>
                <c:pt idx="703">
                  <c:v>11833.1</c:v>
                </c:pt>
                <c:pt idx="704">
                  <c:v>15509.9</c:v>
                </c:pt>
                <c:pt idx="705">
                  <c:v>12459.1</c:v>
                </c:pt>
                <c:pt idx="706">
                  <c:v>14967.5</c:v>
                </c:pt>
                <c:pt idx="707">
                  <c:v>16295.6</c:v>
                </c:pt>
                <c:pt idx="708">
                  <c:v>12628.6</c:v>
                </c:pt>
                <c:pt idx="709">
                  <c:v>6656.54</c:v>
                </c:pt>
                <c:pt idx="710">
                  <c:v>2389.91</c:v>
                </c:pt>
                <c:pt idx="711">
                  <c:v>10454.3</c:v>
                </c:pt>
                <c:pt idx="712">
                  <c:v>10463.1</c:v>
                </c:pt>
                <c:pt idx="713">
                  <c:v>12942.4</c:v>
                </c:pt>
                <c:pt idx="714">
                  <c:v>13987.2</c:v>
                </c:pt>
                <c:pt idx="715">
                  <c:v>12062.6</c:v>
                </c:pt>
                <c:pt idx="716">
                  <c:v>16628.7</c:v>
                </c:pt>
                <c:pt idx="717">
                  <c:v>9779.67</c:v>
                </c:pt>
                <c:pt idx="718">
                  <c:v>4891.96</c:v>
                </c:pt>
                <c:pt idx="719">
                  <c:v>3192.96</c:v>
                </c:pt>
                <c:pt idx="720">
                  <c:v>5806.89</c:v>
                </c:pt>
                <c:pt idx="721">
                  <c:v>2579.14</c:v>
                </c:pt>
                <c:pt idx="722">
                  <c:v>3418.3</c:v>
                </c:pt>
                <c:pt idx="723">
                  <c:v>3220.77</c:v>
                </c:pt>
                <c:pt idx="724">
                  <c:v>3879.96</c:v>
                </c:pt>
                <c:pt idx="725">
                  <c:v>3084.83</c:v>
                </c:pt>
                <c:pt idx="726">
                  <c:v>10323.0</c:v>
                </c:pt>
                <c:pt idx="727">
                  <c:v>1125.69</c:v>
                </c:pt>
                <c:pt idx="728">
                  <c:v>2965.66</c:v>
                </c:pt>
                <c:pt idx="729">
                  <c:v>13075.3</c:v>
                </c:pt>
                <c:pt idx="730">
                  <c:v>1953.91</c:v>
                </c:pt>
                <c:pt idx="731">
                  <c:v>4133.49</c:v>
                </c:pt>
                <c:pt idx="732">
                  <c:v>2973.34</c:v>
                </c:pt>
                <c:pt idx="733">
                  <c:v>4059.92</c:v>
                </c:pt>
                <c:pt idx="734">
                  <c:v>3678.45</c:v>
                </c:pt>
                <c:pt idx="735">
                  <c:v>5073.54</c:v>
                </c:pt>
                <c:pt idx="736">
                  <c:v>5205.06</c:v>
                </c:pt>
                <c:pt idx="737">
                  <c:v>2765.54</c:v>
                </c:pt>
                <c:pt idx="738">
                  <c:v>2887.56</c:v>
                </c:pt>
                <c:pt idx="739">
                  <c:v>3159.52</c:v>
                </c:pt>
                <c:pt idx="740">
                  <c:v>4108.96</c:v>
                </c:pt>
                <c:pt idx="741">
                  <c:v>4111.58</c:v>
                </c:pt>
                <c:pt idx="742">
                  <c:v>6123.59</c:v>
                </c:pt>
                <c:pt idx="743">
                  <c:v>3687.02</c:v>
                </c:pt>
                <c:pt idx="744">
                  <c:v>4682.51</c:v>
                </c:pt>
                <c:pt idx="745">
                  <c:v>11389.5</c:v>
                </c:pt>
                <c:pt idx="746">
                  <c:v>11102.7</c:v>
                </c:pt>
                <c:pt idx="747">
                  <c:v>9025.32</c:v>
                </c:pt>
                <c:pt idx="748">
                  <c:v>18477.7</c:v>
                </c:pt>
                <c:pt idx="749">
                  <c:v>13030.4</c:v>
                </c:pt>
                <c:pt idx="750">
                  <c:v>20042.2</c:v>
                </c:pt>
                <c:pt idx="751">
                  <c:v>20696.7</c:v>
                </c:pt>
                <c:pt idx="752">
                  <c:v>20811.1</c:v>
                </c:pt>
                <c:pt idx="753">
                  <c:v>19241.5</c:v>
                </c:pt>
                <c:pt idx="754">
                  <c:v>7836.34</c:v>
                </c:pt>
                <c:pt idx="755">
                  <c:v>46519.1</c:v>
                </c:pt>
                <c:pt idx="756">
                  <c:v>36509.6</c:v>
                </c:pt>
                <c:pt idx="757">
                  <c:v>18979.1</c:v>
                </c:pt>
                <c:pt idx="758">
                  <c:v>8179.22</c:v>
                </c:pt>
                <c:pt idx="759">
                  <c:v>6225.14</c:v>
                </c:pt>
                <c:pt idx="760">
                  <c:v>5797.55</c:v>
                </c:pt>
                <c:pt idx="761">
                  <c:v>4831.44</c:v>
                </c:pt>
                <c:pt idx="762">
                  <c:v>3416.97</c:v>
                </c:pt>
                <c:pt idx="763">
                  <c:v>6545.28</c:v>
                </c:pt>
                <c:pt idx="764">
                  <c:v>19342.6</c:v>
                </c:pt>
                <c:pt idx="765">
                  <c:v>34694.1</c:v>
                </c:pt>
                <c:pt idx="766">
                  <c:v>28201.2</c:v>
                </c:pt>
                <c:pt idx="767">
                  <c:v>1805.46</c:v>
                </c:pt>
                <c:pt idx="768">
                  <c:v>1631.83</c:v>
                </c:pt>
                <c:pt idx="769">
                  <c:v>7242.58</c:v>
                </c:pt>
                <c:pt idx="770">
                  <c:v>6637.69</c:v>
                </c:pt>
                <c:pt idx="771">
                  <c:v>8905.25</c:v>
                </c:pt>
                <c:pt idx="772">
                  <c:v>7611.14</c:v>
                </c:pt>
                <c:pt idx="773">
                  <c:v>5274.29</c:v>
                </c:pt>
                <c:pt idx="774">
                  <c:v>9318.19</c:v>
                </c:pt>
                <c:pt idx="775">
                  <c:v>12695.8</c:v>
                </c:pt>
                <c:pt idx="776">
                  <c:v>2588.27</c:v>
                </c:pt>
                <c:pt idx="777">
                  <c:v>1631.53</c:v>
                </c:pt>
                <c:pt idx="778">
                  <c:v>4353.11</c:v>
                </c:pt>
                <c:pt idx="779">
                  <c:v>8937.44</c:v>
                </c:pt>
                <c:pt idx="780">
                  <c:v>4408.07</c:v>
                </c:pt>
                <c:pt idx="781">
                  <c:v>6338.54</c:v>
                </c:pt>
                <c:pt idx="782">
                  <c:v>4995.69</c:v>
                </c:pt>
                <c:pt idx="783">
                  <c:v>8131.89</c:v>
                </c:pt>
                <c:pt idx="784">
                  <c:v>9344.549999999987</c:v>
                </c:pt>
                <c:pt idx="785">
                  <c:v>6873.04</c:v>
                </c:pt>
                <c:pt idx="786">
                  <c:v>8072.3</c:v>
                </c:pt>
                <c:pt idx="787">
                  <c:v>14499.0</c:v>
                </c:pt>
                <c:pt idx="788">
                  <c:v>11633.6</c:v>
                </c:pt>
                <c:pt idx="789">
                  <c:v>12059.2</c:v>
                </c:pt>
                <c:pt idx="790">
                  <c:v>7031.52</c:v>
                </c:pt>
                <c:pt idx="791">
                  <c:v>16665.3</c:v>
                </c:pt>
                <c:pt idx="792">
                  <c:v>15971.0</c:v>
                </c:pt>
                <c:pt idx="793">
                  <c:v>9731.809999999972</c:v>
                </c:pt>
                <c:pt idx="794">
                  <c:v>9157.68</c:v>
                </c:pt>
                <c:pt idx="795">
                  <c:v>5141.31</c:v>
                </c:pt>
                <c:pt idx="796">
                  <c:v>3015.01</c:v>
                </c:pt>
                <c:pt idx="797">
                  <c:v>3897.16</c:v>
                </c:pt>
                <c:pt idx="798">
                  <c:v>5193.74</c:v>
                </c:pt>
                <c:pt idx="799">
                  <c:v>13485.0</c:v>
                </c:pt>
                <c:pt idx="800">
                  <c:v>4152.33</c:v>
                </c:pt>
                <c:pt idx="801">
                  <c:v>7521.37</c:v>
                </c:pt>
                <c:pt idx="802">
                  <c:v>15621.4</c:v>
                </c:pt>
                <c:pt idx="803">
                  <c:v>15511.7</c:v>
                </c:pt>
                <c:pt idx="804">
                  <c:v>13090.4</c:v>
                </c:pt>
                <c:pt idx="805">
                  <c:v>5943.86</c:v>
                </c:pt>
                <c:pt idx="806">
                  <c:v>4942.35</c:v>
                </c:pt>
                <c:pt idx="807">
                  <c:v>6629.03</c:v>
                </c:pt>
                <c:pt idx="808">
                  <c:v>1673.15</c:v>
                </c:pt>
                <c:pt idx="809">
                  <c:v>6914.29</c:v>
                </c:pt>
                <c:pt idx="810">
                  <c:v>6647.49</c:v>
                </c:pt>
                <c:pt idx="811">
                  <c:v>1832.27</c:v>
                </c:pt>
                <c:pt idx="812">
                  <c:v>6822.43</c:v>
                </c:pt>
                <c:pt idx="813">
                  <c:v>5102.86</c:v>
                </c:pt>
                <c:pt idx="814">
                  <c:v>7277.14</c:v>
                </c:pt>
                <c:pt idx="815">
                  <c:v>3916.46</c:v>
                </c:pt>
                <c:pt idx="816">
                  <c:v>6595.87</c:v>
                </c:pt>
                <c:pt idx="817">
                  <c:v>7659.71</c:v>
                </c:pt>
                <c:pt idx="818">
                  <c:v>4499.28</c:v>
                </c:pt>
                <c:pt idx="819">
                  <c:v>4244.97</c:v>
                </c:pt>
                <c:pt idx="820">
                  <c:v>6403.04</c:v>
                </c:pt>
                <c:pt idx="821">
                  <c:v>6907.18</c:v>
                </c:pt>
                <c:pt idx="822">
                  <c:v>5983.31</c:v>
                </c:pt>
                <c:pt idx="823">
                  <c:v>9063.870000000001</c:v>
                </c:pt>
                <c:pt idx="824">
                  <c:v>11315.5</c:v>
                </c:pt>
                <c:pt idx="825">
                  <c:v>3900.2</c:v>
                </c:pt>
                <c:pt idx="826">
                  <c:v>3378.56</c:v>
                </c:pt>
                <c:pt idx="827">
                  <c:v>16304.6</c:v>
                </c:pt>
                <c:pt idx="828">
                  <c:v>30192.2</c:v>
                </c:pt>
                <c:pt idx="829">
                  <c:v>36515.5</c:v>
                </c:pt>
                <c:pt idx="830">
                  <c:v>38957.8</c:v>
                </c:pt>
                <c:pt idx="831">
                  <c:v>13510.7</c:v>
                </c:pt>
                <c:pt idx="832">
                  <c:v>14194.2</c:v>
                </c:pt>
                <c:pt idx="833">
                  <c:v>10428.8</c:v>
                </c:pt>
                <c:pt idx="834">
                  <c:v>332.003</c:v>
                </c:pt>
                <c:pt idx="835">
                  <c:v>3743.76</c:v>
                </c:pt>
                <c:pt idx="836">
                  <c:v>2125.53</c:v>
                </c:pt>
                <c:pt idx="837">
                  <c:v>2074.65</c:v>
                </c:pt>
                <c:pt idx="838">
                  <c:v>13608.8</c:v>
                </c:pt>
                <c:pt idx="839">
                  <c:v>10162.0</c:v>
                </c:pt>
                <c:pt idx="840">
                  <c:v>2310.34</c:v>
                </c:pt>
                <c:pt idx="841">
                  <c:v>7039.94</c:v>
                </c:pt>
                <c:pt idx="842">
                  <c:v>5515.56</c:v>
                </c:pt>
                <c:pt idx="843">
                  <c:v>2002.6</c:v>
                </c:pt>
                <c:pt idx="844">
                  <c:v>4958.03</c:v>
                </c:pt>
                <c:pt idx="845">
                  <c:v>6091.37</c:v>
                </c:pt>
                <c:pt idx="846">
                  <c:v>5855.96</c:v>
                </c:pt>
                <c:pt idx="847">
                  <c:v>7459.42</c:v>
                </c:pt>
                <c:pt idx="848">
                  <c:v>4077.48</c:v>
                </c:pt>
                <c:pt idx="849">
                  <c:v>1276.27</c:v>
                </c:pt>
              </c:numCache>
            </c:numRef>
          </c:yVal>
          <c:smooth val="0"/>
        </c:ser>
        <c:dLbls>
          <c:showLegendKey val="0"/>
          <c:showVal val="0"/>
          <c:showCatName val="0"/>
          <c:showSerName val="0"/>
          <c:showPercent val="0"/>
          <c:showBubbleSize val="0"/>
        </c:dLbls>
        <c:axId val="2117534624"/>
        <c:axId val="-2096977360"/>
      </c:scatterChart>
      <c:valAx>
        <c:axId val="2117534624"/>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a:t>
                </a:r>
                <a:r>
                  <a:rPr lang="fr-FR" baseline="0"/>
                  <a:t> between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96977360"/>
        <c:crosses val="autoZero"/>
        <c:crossBetween val="midCat"/>
        <c:majorUnit val="0.1"/>
      </c:valAx>
      <c:valAx>
        <c:axId val="-2096977360"/>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175346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RT2 (ouest 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'RT2'!$K$1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'RT2'!$J$2:$J$880</c:f>
              <c:numCache>
                <c:formatCode>General</c:formatCode>
                <c:ptCount val="879"/>
                <c:pt idx="0">
                  <c:v>0.9917107</c:v>
                </c:pt>
                <c:pt idx="1">
                  <c:v>0.9907388</c:v>
                </c:pt>
                <c:pt idx="2">
                  <c:v>0.9900873</c:v>
                </c:pt>
                <c:pt idx="3">
                  <c:v>0.9970505</c:v>
                </c:pt>
                <c:pt idx="4">
                  <c:v>0.9957796</c:v>
                </c:pt>
                <c:pt idx="5">
                  <c:v>0.9855736</c:v>
                </c:pt>
                <c:pt idx="6">
                  <c:v>0.9857078</c:v>
                </c:pt>
                <c:pt idx="7">
                  <c:v>0.9853514</c:v>
                </c:pt>
                <c:pt idx="8">
                  <c:v>0.8326346</c:v>
                </c:pt>
                <c:pt idx="9">
                  <c:v>0.8615434</c:v>
                </c:pt>
                <c:pt idx="10">
                  <c:v>0.9275618</c:v>
                </c:pt>
                <c:pt idx="11">
                  <c:v>0.9309585</c:v>
                </c:pt>
                <c:pt idx="12">
                  <c:v>0.9807721</c:v>
                </c:pt>
                <c:pt idx="13">
                  <c:v>0.9836378</c:v>
                </c:pt>
                <c:pt idx="14">
                  <c:v>0.9382583</c:v>
                </c:pt>
                <c:pt idx="15">
                  <c:v>0.9744478</c:v>
                </c:pt>
                <c:pt idx="16">
                  <c:v>0.9355969</c:v>
                </c:pt>
                <c:pt idx="17">
                  <c:v>0.9446332</c:v>
                </c:pt>
                <c:pt idx="18">
                  <c:v>0.9861791</c:v>
                </c:pt>
                <c:pt idx="19">
                  <c:v>0.9837514</c:v>
                </c:pt>
                <c:pt idx="20">
                  <c:v>0.9901143</c:v>
                </c:pt>
                <c:pt idx="21">
                  <c:v>0.9911087</c:v>
                </c:pt>
                <c:pt idx="22">
                  <c:v>0.9894689</c:v>
                </c:pt>
                <c:pt idx="23">
                  <c:v>0.9917367</c:v>
                </c:pt>
                <c:pt idx="24">
                  <c:v>0.9904729</c:v>
                </c:pt>
                <c:pt idx="25">
                  <c:v>0.9956867</c:v>
                </c:pt>
                <c:pt idx="26">
                  <c:v>0.9834668</c:v>
                </c:pt>
                <c:pt idx="27">
                  <c:v>0.975672</c:v>
                </c:pt>
                <c:pt idx="28">
                  <c:v>0.9752995</c:v>
                </c:pt>
                <c:pt idx="29">
                  <c:v>0.9761783</c:v>
                </c:pt>
                <c:pt idx="30">
                  <c:v>0.9522023</c:v>
                </c:pt>
                <c:pt idx="31">
                  <c:v>0.9077831</c:v>
                </c:pt>
                <c:pt idx="32">
                  <c:v>0.9295911</c:v>
                </c:pt>
                <c:pt idx="33">
                  <c:v>0.9610775</c:v>
                </c:pt>
                <c:pt idx="34">
                  <c:v>0.9602128</c:v>
                </c:pt>
                <c:pt idx="35">
                  <c:v>0.955965</c:v>
                </c:pt>
                <c:pt idx="36">
                  <c:v>0.9578328</c:v>
                </c:pt>
                <c:pt idx="37">
                  <c:v>0.9522228</c:v>
                </c:pt>
                <c:pt idx="38">
                  <c:v>0.9551074</c:v>
                </c:pt>
                <c:pt idx="39">
                  <c:v>0.9922462</c:v>
                </c:pt>
                <c:pt idx="40">
                  <c:v>0.9869505</c:v>
                </c:pt>
                <c:pt idx="41">
                  <c:v>0.9784781</c:v>
                </c:pt>
                <c:pt idx="42">
                  <c:v>0.9859681</c:v>
                </c:pt>
                <c:pt idx="43">
                  <c:v>0.9827506</c:v>
                </c:pt>
                <c:pt idx="44">
                  <c:v>0.9716565</c:v>
                </c:pt>
                <c:pt idx="45">
                  <c:v>0.8519278</c:v>
                </c:pt>
                <c:pt idx="46">
                  <c:v>0.7746642</c:v>
                </c:pt>
                <c:pt idx="47">
                  <c:v>0.7958063</c:v>
                </c:pt>
                <c:pt idx="48">
                  <c:v>0.9624982</c:v>
                </c:pt>
                <c:pt idx="49">
                  <c:v>0.9771944</c:v>
                </c:pt>
                <c:pt idx="50">
                  <c:v>0.9710113</c:v>
                </c:pt>
                <c:pt idx="51">
                  <c:v>0.9745829</c:v>
                </c:pt>
                <c:pt idx="52">
                  <c:v>0.9810074</c:v>
                </c:pt>
                <c:pt idx="53">
                  <c:v>0.9838032</c:v>
                </c:pt>
                <c:pt idx="54">
                  <c:v>0.9857634</c:v>
                </c:pt>
                <c:pt idx="55">
                  <c:v>0.9865295</c:v>
                </c:pt>
                <c:pt idx="56">
                  <c:v>0.976696</c:v>
                </c:pt>
                <c:pt idx="57">
                  <c:v>0.9657983</c:v>
                </c:pt>
                <c:pt idx="58">
                  <c:v>0.986644</c:v>
                </c:pt>
                <c:pt idx="59">
                  <c:v>0.9942074</c:v>
                </c:pt>
                <c:pt idx="60">
                  <c:v>0.9974106</c:v>
                </c:pt>
                <c:pt idx="61">
                  <c:v>0.9784846</c:v>
                </c:pt>
                <c:pt idx="62">
                  <c:v>0.9775286</c:v>
                </c:pt>
                <c:pt idx="63">
                  <c:v>0.9799291</c:v>
                </c:pt>
                <c:pt idx="64">
                  <c:v>0.988548</c:v>
                </c:pt>
                <c:pt idx="65">
                  <c:v>0.9939504</c:v>
                </c:pt>
                <c:pt idx="66">
                  <c:v>0.9892932</c:v>
                </c:pt>
                <c:pt idx="67">
                  <c:v>0.9888399</c:v>
                </c:pt>
                <c:pt idx="68">
                  <c:v>0.8978471</c:v>
                </c:pt>
                <c:pt idx="69">
                  <c:v>0.9293794</c:v>
                </c:pt>
                <c:pt idx="70">
                  <c:v>0.9533387</c:v>
                </c:pt>
                <c:pt idx="71">
                  <c:v>0.9257342</c:v>
                </c:pt>
                <c:pt idx="72">
                  <c:v>0.9292198</c:v>
                </c:pt>
                <c:pt idx="73">
                  <c:v>0.9523314</c:v>
                </c:pt>
                <c:pt idx="74">
                  <c:v>0.9668763</c:v>
                </c:pt>
                <c:pt idx="75">
                  <c:v>0.9716225</c:v>
                </c:pt>
                <c:pt idx="76">
                  <c:v>0.5464766</c:v>
                </c:pt>
                <c:pt idx="77">
                  <c:v>0.9296115</c:v>
                </c:pt>
                <c:pt idx="78">
                  <c:v>0.8808019</c:v>
                </c:pt>
                <c:pt idx="79">
                  <c:v>0.9266968</c:v>
                </c:pt>
                <c:pt idx="80">
                  <c:v>0.9352022</c:v>
                </c:pt>
                <c:pt idx="81">
                  <c:v>0.9111619</c:v>
                </c:pt>
                <c:pt idx="82">
                  <c:v>0.8689175</c:v>
                </c:pt>
                <c:pt idx="83">
                  <c:v>0.8891365</c:v>
                </c:pt>
                <c:pt idx="84">
                  <c:v>0.8979728</c:v>
                </c:pt>
                <c:pt idx="85">
                  <c:v>0.9359513</c:v>
                </c:pt>
                <c:pt idx="86">
                  <c:v>0.9393401</c:v>
                </c:pt>
                <c:pt idx="87">
                  <c:v>0.9224607</c:v>
                </c:pt>
                <c:pt idx="88">
                  <c:v>0.8849384</c:v>
                </c:pt>
                <c:pt idx="89">
                  <c:v>0.8845565</c:v>
                </c:pt>
                <c:pt idx="90">
                  <c:v>0.8766708</c:v>
                </c:pt>
                <c:pt idx="91">
                  <c:v>0.895691</c:v>
                </c:pt>
                <c:pt idx="92">
                  <c:v>0.9337748</c:v>
                </c:pt>
                <c:pt idx="93">
                  <c:v>0.9851388</c:v>
                </c:pt>
                <c:pt idx="94">
                  <c:v>0.9931066</c:v>
                </c:pt>
                <c:pt idx="95">
                  <c:v>0.9926834</c:v>
                </c:pt>
                <c:pt idx="96">
                  <c:v>0.9939682</c:v>
                </c:pt>
                <c:pt idx="97">
                  <c:v>0.9931959</c:v>
                </c:pt>
                <c:pt idx="98">
                  <c:v>0.9937859</c:v>
                </c:pt>
                <c:pt idx="99">
                  <c:v>0.9958698</c:v>
                </c:pt>
                <c:pt idx="100">
                  <c:v>0.676511</c:v>
                </c:pt>
                <c:pt idx="101">
                  <c:v>0.563076</c:v>
                </c:pt>
                <c:pt idx="102">
                  <c:v>0.9933136</c:v>
                </c:pt>
                <c:pt idx="103">
                  <c:v>0.9912421</c:v>
                </c:pt>
                <c:pt idx="104">
                  <c:v>0.9817567</c:v>
                </c:pt>
                <c:pt idx="105">
                  <c:v>0.9761322</c:v>
                </c:pt>
                <c:pt idx="106">
                  <c:v>0.9703413</c:v>
                </c:pt>
                <c:pt idx="107">
                  <c:v>0.8832733</c:v>
                </c:pt>
                <c:pt idx="108">
                  <c:v>0.9695335</c:v>
                </c:pt>
                <c:pt idx="109">
                  <c:v>0.9635976</c:v>
                </c:pt>
                <c:pt idx="110">
                  <c:v>0.9668726</c:v>
                </c:pt>
                <c:pt idx="111">
                  <c:v>0.9746748</c:v>
                </c:pt>
                <c:pt idx="112">
                  <c:v>0.978994</c:v>
                </c:pt>
                <c:pt idx="113">
                  <c:v>0.9785655</c:v>
                </c:pt>
                <c:pt idx="114">
                  <c:v>0.9811176</c:v>
                </c:pt>
                <c:pt idx="115">
                  <c:v>0.9934268</c:v>
                </c:pt>
                <c:pt idx="116">
                  <c:v>0.9965898</c:v>
                </c:pt>
                <c:pt idx="117">
                  <c:v>0.9178851</c:v>
                </c:pt>
                <c:pt idx="118">
                  <c:v>0.9253734</c:v>
                </c:pt>
                <c:pt idx="119">
                  <c:v>0.9402297</c:v>
                </c:pt>
                <c:pt idx="120">
                  <c:v>0.9118075</c:v>
                </c:pt>
                <c:pt idx="121">
                  <c:v>0.9195942</c:v>
                </c:pt>
                <c:pt idx="122">
                  <c:v>0.924687</c:v>
                </c:pt>
                <c:pt idx="123">
                  <c:v>0.9148922</c:v>
                </c:pt>
                <c:pt idx="124">
                  <c:v>0.9281602</c:v>
                </c:pt>
                <c:pt idx="125">
                  <c:v>0.9117616</c:v>
                </c:pt>
                <c:pt idx="126">
                  <c:v>0.7961195</c:v>
                </c:pt>
                <c:pt idx="127">
                  <c:v>0.7797151</c:v>
                </c:pt>
                <c:pt idx="128">
                  <c:v>0.9913691</c:v>
                </c:pt>
                <c:pt idx="129">
                  <c:v>0.9845279</c:v>
                </c:pt>
                <c:pt idx="130">
                  <c:v>0.9868951</c:v>
                </c:pt>
                <c:pt idx="131">
                  <c:v>0.9762458</c:v>
                </c:pt>
                <c:pt idx="132">
                  <c:v>0.9835327</c:v>
                </c:pt>
                <c:pt idx="133">
                  <c:v>0.9512308</c:v>
                </c:pt>
                <c:pt idx="134">
                  <c:v>0.9743988</c:v>
                </c:pt>
                <c:pt idx="135">
                  <c:v>0.9652529</c:v>
                </c:pt>
                <c:pt idx="136">
                  <c:v>0.959709</c:v>
                </c:pt>
                <c:pt idx="137">
                  <c:v>0.9725732</c:v>
                </c:pt>
                <c:pt idx="138">
                  <c:v>0.9651968</c:v>
                </c:pt>
                <c:pt idx="139">
                  <c:v>0.9596667</c:v>
                </c:pt>
                <c:pt idx="140">
                  <c:v>0.993255</c:v>
                </c:pt>
                <c:pt idx="141">
                  <c:v>0.9939239</c:v>
                </c:pt>
                <c:pt idx="142">
                  <c:v>0.985209</c:v>
                </c:pt>
                <c:pt idx="143">
                  <c:v>0.9603359</c:v>
                </c:pt>
                <c:pt idx="144">
                  <c:v>0.9337587</c:v>
                </c:pt>
                <c:pt idx="145">
                  <c:v>0.9204936</c:v>
                </c:pt>
                <c:pt idx="146">
                  <c:v>0.953869</c:v>
                </c:pt>
                <c:pt idx="147">
                  <c:v>0.9778196</c:v>
                </c:pt>
                <c:pt idx="148">
                  <c:v>0.9833332</c:v>
                </c:pt>
                <c:pt idx="149">
                  <c:v>0.9893268</c:v>
                </c:pt>
                <c:pt idx="150">
                  <c:v>0.9923734</c:v>
                </c:pt>
                <c:pt idx="151">
                  <c:v>0.9927152</c:v>
                </c:pt>
                <c:pt idx="152">
                  <c:v>0.993354</c:v>
                </c:pt>
                <c:pt idx="153">
                  <c:v>0.9908403</c:v>
                </c:pt>
                <c:pt idx="154">
                  <c:v>0.9843961</c:v>
                </c:pt>
                <c:pt idx="155">
                  <c:v>0.9780833</c:v>
                </c:pt>
                <c:pt idx="156">
                  <c:v>0.9478099</c:v>
                </c:pt>
                <c:pt idx="157">
                  <c:v>0.918189</c:v>
                </c:pt>
                <c:pt idx="158">
                  <c:v>0.8766639</c:v>
                </c:pt>
                <c:pt idx="159">
                  <c:v>0.8144621</c:v>
                </c:pt>
                <c:pt idx="160">
                  <c:v>0.8243372</c:v>
                </c:pt>
                <c:pt idx="161">
                  <c:v>0.8835415</c:v>
                </c:pt>
                <c:pt idx="162">
                  <c:v>0.9259607</c:v>
                </c:pt>
                <c:pt idx="163">
                  <c:v>0.9545976</c:v>
                </c:pt>
                <c:pt idx="164">
                  <c:v>0.9693797</c:v>
                </c:pt>
                <c:pt idx="165">
                  <c:v>0.984719</c:v>
                </c:pt>
                <c:pt idx="166">
                  <c:v>0.9886038</c:v>
                </c:pt>
                <c:pt idx="167">
                  <c:v>0.9890153</c:v>
                </c:pt>
                <c:pt idx="168">
                  <c:v>0.9847839</c:v>
                </c:pt>
                <c:pt idx="169">
                  <c:v>0.9822546</c:v>
                </c:pt>
                <c:pt idx="170">
                  <c:v>0.9783242</c:v>
                </c:pt>
                <c:pt idx="171">
                  <c:v>0.9887869</c:v>
                </c:pt>
                <c:pt idx="172">
                  <c:v>0.985708</c:v>
                </c:pt>
                <c:pt idx="173">
                  <c:v>0.9787029</c:v>
                </c:pt>
                <c:pt idx="174">
                  <c:v>0.9535991</c:v>
                </c:pt>
                <c:pt idx="175">
                  <c:v>0.6266225</c:v>
                </c:pt>
                <c:pt idx="176">
                  <c:v>0.9753187</c:v>
                </c:pt>
                <c:pt idx="177">
                  <c:v>0.9627564</c:v>
                </c:pt>
                <c:pt idx="178">
                  <c:v>0.8106965</c:v>
                </c:pt>
                <c:pt idx="179">
                  <c:v>0.7129749</c:v>
                </c:pt>
                <c:pt idx="180">
                  <c:v>0.923953</c:v>
                </c:pt>
                <c:pt idx="181">
                  <c:v>0.9692005</c:v>
                </c:pt>
                <c:pt idx="182">
                  <c:v>0.9786226</c:v>
                </c:pt>
                <c:pt idx="183">
                  <c:v>0.9693624</c:v>
                </c:pt>
                <c:pt idx="184">
                  <c:v>0.9677784</c:v>
                </c:pt>
                <c:pt idx="185">
                  <c:v>0.9602395</c:v>
                </c:pt>
                <c:pt idx="186">
                  <c:v>0.9234018</c:v>
                </c:pt>
                <c:pt idx="187">
                  <c:v>0.9288138</c:v>
                </c:pt>
                <c:pt idx="188">
                  <c:v>0.9412616</c:v>
                </c:pt>
                <c:pt idx="189">
                  <c:v>0.9025021</c:v>
                </c:pt>
                <c:pt idx="190">
                  <c:v>0.8971648</c:v>
                </c:pt>
                <c:pt idx="191">
                  <c:v>0.9115489</c:v>
                </c:pt>
                <c:pt idx="192">
                  <c:v>0.9603353</c:v>
                </c:pt>
                <c:pt idx="193">
                  <c:v>0.9745522</c:v>
                </c:pt>
                <c:pt idx="194">
                  <c:v>0.9669476</c:v>
                </c:pt>
                <c:pt idx="195">
                  <c:v>0.958107</c:v>
                </c:pt>
                <c:pt idx="196">
                  <c:v>0.9631019</c:v>
                </c:pt>
                <c:pt idx="197">
                  <c:v>0.9639359</c:v>
                </c:pt>
                <c:pt idx="198">
                  <c:v>0.9640024</c:v>
                </c:pt>
                <c:pt idx="199">
                  <c:v>0.9730331</c:v>
                </c:pt>
                <c:pt idx="200">
                  <c:v>0.9756542</c:v>
                </c:pt>
                <c:pt idx="201">
                  <c:v>0.9795852</c:v>
                </c:pt>
                <c:pt idx="202">
                  <c:v>0.9278414</c:v>
                </c:pt>
                <c:pt idx="203">
                  <c:v>0.9355286</c:v>
                </c:pt>
                <c:pt idx="204">
                  <c:v>0.9349422</c:v>
                </c:pt>
                <c:pt idx="205">
                  <c:v>0.9438313</c:v>
                </c:pt>
                <c:pt idx="206">
                  <c:v>0.9937684</c:v>
                </c:pt>
                <c:pt idx="207">
                  <c:v>0.9893208</c:v>
                </c:pt>
                <c:pt idx="208">
                  <c:v>0.9911636</c:v>
                </c:pt>
                <c:pt idx="209">
                  <c:v>0.9777927</c:v>
                </c:pt>
                <c:pt idx="210">
                  <c:v>0.9864095</c:v>
                </c:pt>
                <c:pt idx="211">
                  <c:v>0.9736425</c:v>
                </c:pt>
                <c:pt idx="212">
                  <c:v>0.9669729</c:v>
                </c:pt>
                <c:pt idx="213">
                  <c:v>0.9718705</c:v>
                </c:pt>
                <c:pt idx="214">
                  <c:v>0.9649979</c:v>
                </c:pt>
                <c:pt idx="215">
                  <c:v>0.9587749</c:v>
                </c:pt>
                <c:pt idx="216">
                  <c:v>0.9874224</c:v>
                </c:pt>
                <c:pt idx="217">
                  <c:v>0.9835423</c:v>
                </c:pt>
                <c:pt idx="218">
                  <c:v>0.9426672</c:v>
                </c:pt>
                <c:pt idx="219">
                  <c:v>0.9464796</c:v>
                </c:pt>
                <c:pt idx="220">
                  <c:v>0.9685447</c:v>
                </c:pt>
                <c:pt idx="221">
                  <c:v>0.9773957</c:v>
                </c:pt>
                <c:pt idx="222">
                  <c:v>0.9869776</c:v>
                </c:pt>
                <c:pt idx="223">
                  <c:v>0.9899285</c:v>
                </c:pt>
                <c:pt idx="224">
                  <c:v>0.9602655</c:v>
                </c:pt>
                <c:pt idx="225">
                  <c:v>0.9325815</c:v>
                </c:pt>
                <c:pt idx="226">
                  <c:v>0.9159985</c:v>
                </c:pt>
                <c:pt idx="227">
                  <c:v>0.8853717</c:v>
                </c:pt>
                <c:pt idx="228">
                  <c:v>0.8491075</c:v>
                </c:pt>
                <c:pt idx="229">
                  <c:v>0.8770567</c:v>
                </c:pt>
                <c:pt idx="230">
                  <c:v>0.8990562</c:v>
                </c:pt>
                <c:pt idx="231">
                  <c:v>0.9424582</c:v>
                </c:pt>
                <c:pt idx="232">
                  <c:v>0.9701199</c:v>
                </c:pt>
                <c:pt idx="233">
                  <c:v>0.9779591</c:v>
                </c:pt>
                <c:pt idx="234">
                  <c:v>0.9813223</c:v>
                </c:pt>
                <c:pt idx="235">
                  <c:v>0.9855608</c:v>
                </c:pt>
                <c:pt idx="236">
                  <c:v>0.9883677</c:v>
                </c:pt>
                <c:pt idx="237">
                  <c:v>0.977304</c:v>
                </c:pt>
                <c:pt idx="238">
                  <c:v>0.9936808</c:v>
                </c:pt>
                <c:pt idx="239">
                  <c:v>0.9946703</c:v>
                </c:pt>
                <c:pt idx="240">
                  <c:v>0.8346527</c:v>
                </c:pt>
                <c:pt idx="241">
                  <c:v>0.991192</c:v>
                </c:pt>
                <c:pt idx="242">
                  <c:v>0.9881025</c:v>
                </c:pt>
                <c:pt idx="243">
                  <c:v>0.9847112</c:v>
                </c:pt>
                <c:pt idx="244">
                  <c:v>0.9793872</c:v>
                </c:pt>
                <c:pt idx="245">
                  <c:v>0.9671295</c:v>
                </c:pt>
                <c:pt idx="246">
                  <c:v>0.9645194</c:v>
                </c:pt>
                <c:pt idx="247">
                  <c:v>0.9869579</c:v>
                </c:pt>
                <c:pt idx="248">
                  <c:v>0.6476801</c:v>
                </c:pt>
                <c:pt idx="249">
                  <c:v>0.6346591</c:v>
                </c:pt>
                <c:pt idx="250">
                  <c:v>0.784435</c:v>
                </c:pt>
                <c:pt idx="251">
                  <c:v>0.8866241</c:v>
                </c:pt>
                <c:pt idx="252">
                  <c:v>0.9143246</c:v>
                </c:pt>
                <c:pt idx="253">
                  <c:v>0.9216021</c:v>
                </c:pt>
                <c:pt idx="254">
                  <c:v>0.8398968</c:v>
                </c:pt>
                <c:pt idx="255">
                  <c:v>0.7501066</c:v>
                </c:pt>
                <c:pt idx="256">
                  <c:v>0.8697893</c:v>
                </c:pt>
                <c:pt idx="257">
                  <c:v>0.9035134</c:v>
                </c:pt>
                <c:pt idx="258">
                  <c:v>0.9148433</c:v>
                </c:pt>
                <c:pt idx="259">
                  <c:v>0.95613</c:v>
                </c:pt>
                <c:pt idx="260">
                  <c:v>0.9236868</c:v>
                </c:pt>
                <c:pt idx="261">
                  <c:v>0.885528</c:v>
                </c:pt>
                <c:pt idx="262">
                  <c:v>0.8667651</c:v>
                </c:pt>
                <c:pt idx="263">
                  <c:v>0.8803814</c:v>
                </c:pt>
                <c:pt idx="264">
                  <c:v>0.8769539</c:v>
                </c:pt>
                <c:pt idx="265">
                  <c:v>0.8858396</c:v>
                </c:pt>
                <c:pt idx="266">
                  <c:v>0.9041445</c:v>
                </c:pt>
                <c:pt idx="267">
                  <c:v>0.9006885</c:v>
                </c:pt>
                <c:pt idx="268">
                  <c:v>0.9177058</c:v>
                </c:pt>
                <c:pt idx="269">
                  <c:v>0.8931807</c:v>
                </c:pt>
                <c:pt idx="270">
                  <c:v>0.9621483</c:v>
                </c:pt>
                <c:pt idx="271">
                  <c:v>0.9606962</c:v>
                </c:pt>
                <c:pt idx="272">
                  <c:v>0.9115181</c:v>
                </c:pt>
                <c:pt idx="273">
                  <c:v>0.9368402</c:v>
                </c:pt>
                <c:pt idx="274">
                  <c:v>0.9924355</c:v>
                </c:pt>
                <c:pt idx="275">
                  <c:v>0.9909628</c:v>
                </c:pt>
                <c:pt idx="276">
                  <c:v>0.5339836</c:v>
                </c:pt>
                <c:pt idx="277">
                  <c:v>0.6060627</c:v>
                </c:pt>
                <c:pt idx="278">
                  <c:v>0.68455</c:v>
                </c:pt>
                <c:pt idx="279">
                  <c:v>0.7608482</c:v>
                </c:pt>
                <c:pt idx="280">
                  <c:v>0.8076684</c:v>
                </c:pt>
                <c:pt idx="281">
                  <c:v>0.9034564</c:v>
                </c:pt>
                <c:pt idx="282">
                  <c:v>0.9280064</c:v>
                </c:pt>
                <c:pt idx="283">
                  <c:v>0.9445266</c:v>
                </c:pt>
                <c:pt idx="284">
                  <c:v>0.9261853</c:v>
                </c:pt>
                <c:pt idx="285">
                  <c:v>0.9289189</c:v>
                </c:pt>
                <c:pt idx="286">
                  <c:v>0.9306398</c:v>
                </c:pt>
                <c:pt idx="287">
                  <c:v>0.9021066</c:v>
                </c:pt>
                <c:pt idx="288">
                  <c:v>0.9745064</c:v>
                </c:pt>
                <c:pt idx="289">
                  <c:v>0.9794142</c:v>
                </c:pt>
                <c:pt idx="290">
                  <c:v>0.9885427</c:v>
                </c:pt>
                <c:pt idx="291">
                  <c:v>0.9912457</c:v>
                </c:pt>
                <c:pt idx="292">
                  <c:v>0.988952</c:v>
                </c:pt>
                <c:pt idx="293">
                  <c:v>0.9865411</c:v>
                </c:pt>
                <c:pt idx="294">
                  <c:v>0.9864663</c:v>
                </c:pt>
                <c:pt idx="295">
                  <c:v>0.9871029</c:v>
                </c:pt>
                <c:pt idx="296">
                  <c:v>0.9849333</c:v>
                </c:pt>
                <c:pt idx="297">
                  <c:v>0.9882792</c:v>
                </c:pt>
                <c:pt idx="298">
                  <c:v>0.9929047</c:v>
                </c:pt>
                <c:pt idx="299">
                  <c:v>0.9897952</c:v>
                </c:pt>
                <c:pt idx="300">
                  <c:v>0.9846667</c:v>
                </c:pt>
                <c:pt idx="301">
                  <c:v>0.9903904</c:v>
                </c:pt>
                <c:pt idx="302">
                  <c:v>0.9893551</c:v>
                </c:pt>
                <c:pt idx="303">
                  <c:v>0.9205552</c:v>
                </c:pt>
                <c:pt idx="304">
                  <c:v>0.9297221</c:v>
                </c:pt>
                <c:pt idx="305">
                  <c:v>0.931305</c:v>
                </c:pt>
                <c:pt idx="306">
                  <c:v>0.9791499</c:v>
                </c:pt>
                <c:pt idx="307">
                  <c:v>0.9916164</c:v>
                </c:pt>
                <c:pt idx="308">
                  <c:v>0.9926299</c:v>
                </c:pt>
                <c:pt idx="309">
                  <c:v>0.9919502</c:v>
                </c:pt>
                <c:pt idx="310">
                  <c:v>0.9870969</c:v>
                </c:pt>
                <c:pt idx="311">
                  <c:v>0.9654565</c:v>
                </c:pt>
                <c:pt idx="312">
                  <c:v>0.9215152</c:v>
                </c:pt>
                <c:pt idx="313">
                  <c:v>0.8467071</c:v>
                </c:pt>
                <c:pt idx="314">
                  <c:v>0.7037846</c:v>
                </c:pt>
                <c:pt idx="315">
                  <c:v>0.775596</c:v>
                </c:pt>
                <c:pt idx="316">
                  <c:v>0.8790448</c:v>
                </c:pt>
                <c:pt idx="317">
                  <c:v>0.8852102</c:v>
                </c:pt>
                <c:pt idx="318">
                  <c:v>0.8488004</c:v>
                </c:pt>
                <c:pt idx="319">
                  <c:v>0.7919868</c:v>
                </c:pt>
                <c:pt idx="320">
                  <c:v>0.7266001</c:v>
                </c:pt>
                <c:pt idx="321">
                  <c:v>0.979456</c:v>
                </c:pt>
                <c:pt idx="322">
                  <c:v>0.979055</c:v>
                </c:pt>
                <c:pt idx="323">
                  <c:v>0.9842489</c:v>
                </c:pt>
                <c:pt idx="324">
                  <c:v>0.9901375</c:v>
                </c:pt>
                <c:pt idx="325">
                  <c:v>0.9449661</c:v>
                </c:pt>
                <c:pt idx="326">
                  <c:v>0.9659495</c:v>
                </c:pt>
                <c:pt idx="327">
                  <c:v>0.9558223</c:v>
                </c:pt>
                <c:pt idx="328">
                  <c:v>0.9910976</c:v>
                </c:pt>
                <c:pt idx="329">
                  <c:v>0.9937032</c:v>
                </c:pt>
                <c:pt idx="330">
                  <c:v>0.9911067</c:v>
                </c:pt>
                <c:pt idx="331">
                  <c:v>0.9832428</c:v>
                </c:pt>
                <c:pt idx="332">
                  <c:v>0.9730439</c:v>
                </c:pt>
                <c:pt idx="333">
                  <c:v>0.9547382</c:v>
                </c:pt>
                <c:pt idx="334">
                  <c:v>0.9558005</c:v>
                </c:pt>
                <c:pt idx="335">
                  <c:v>0.8874015</c:v>
                </c:pt>
                <c:pt idx="336">
                  <c:v>0.9390032</c:v>
                </c:pt>
                <c:pt idx="337">
                  <c:v>0.9526051</c:v>
                </c:pt>
                <c:pt idx="338">
                  <c:v>0.9528111</c:v>
                </c:pt>
                <c:pt idx="339">
                  <c:v>0.946978</c:v>
                </c:pt>
                <c:pt idx="340">
                  <c:v>0.9216506</c:v>
                </c:pt>
                <c:pt idx="341">
                  <c:v>0.9006963</c:v>
                </c:pt>
                <c:pt idx="342">
                  <c:v>0.9136705</c:v>
                </c:pt>
                <c:pt idx="343">
                  <c:v>0.8651509</c:v>
                </c:pt>
                <c:pt idx="344">
                  <c:v>0.8116729</c:v>
                </c:pt>
                <c:pt idx="345">
                  <c:v>0.7878849</c:v>
                </c:pt>
                <c:pt idx="346">
                  <c:v>0.8792084</c:v>
                </c:pt>
                <c:pt idx="347">
                  <c:v>0.887659</c:v>
                </c:pt>
                <c:pt idx="348">
                  <c:v>0.9604016</c:v>
                </c:pt>
                <c:pt idx="349">
                  <c:v>0.928414</c:v>
                </c:pt>
                <c:pt idx="350">
                  <c:v>0.9384669</c:v>
                </c:pt>
                <c:pt idx="351">
                  <c:v>0.9478515</c:v>
                </c:pt>
                <c:pt idx="352">
                  <c:v>0.9398004</c:v>
                </c:pt>
                <c:pt idx="353">
                  <c:v>0.9387436</c:v>
                </c:pt>
                <c:pt idx="354">
                  <c:v>0.9647423</c:v>
                </c:pt>
                <c:pt idx="355">
                  <c:v>0.9593699</c:v>
                </c:pt>
                <c:pt idx="356">
                  <c:v>0.9335512</c:v>
                </c:pt>
                <c:pt idx="357">
                  <c:v>0.8551272</c:v>
                </c:pt>
                <c:pt idx="358">
                  <c:v>0.8337627</c:v>
                </c:pt>
                <c:pt idx="359">
                  <c:v>0.796191</c:v>
                </c:pt>
                <c:pt idx="360">
                  <c:v>0.8071107</c:v>
                </c:pt>
                <c:pt idx="361">
                  <c:v>0.9759203</c:v>
                </c:pt>
                <c:pt idx="362">
                  <c:v>0.9850432</c:v>
                </c:pt>
                <c:pt idx="363">
                  <c:v>0.9653763</c:v>
                </c:pt>
                <c:pt idx="364">
                  <c:v>0.9457386</c:v>
                </c:pt>
                <c:pt idx="365">
                  <c:v>0.6577785</c:v>
                </c:pt>
                <c:pt idx="366">
                  <c:v>0.8470226</c:v>
                </c:pt>
                <c:pt idx="367">
                  <c:v>0.7886878</c:v>
                </c:pt>
                <c:pt idx="368">
                  <c:v>0.8262472</c:v>
                </c:pt>
                <c:pt idx="369">
                  <c:v>0.8020584</c:v>
                </c:pt>
                <c:pt idx="370">
                  <c:v>0.7995187</c:v>
                </c:pt>
                <c:pt idx="371">
                  <c:v>0.901541</c:v>
                </c:pt>
                <c:pt idx="372">
                  <c:v>0.9272159</c:v>
                </c:pt>
                <c:pt idx="373">
                  <c:v>0.9337136</c:v>
                </c:pt>
                <c:pt idx="374">
                  <c:v>0.9570418</c:v>
                </c:pt>
                <c:pt idx="375">
                  <c:v>0.9891291</c:v>
                </c:pt>
                <c:pt idx="376">
                  <c:v>0.9563787</c:v>
                </c:pt>
                <c:pt idx="377">
                  <c:v>0.9711418</c:v>
                </c:pt>
                <c:pt idx="378">
                  <c:v>0.9832602</c:v>
                </c:pt>
                <c:pt idx="379">
                  <c:v>0.9897066</c:v>
                </c:pt>
                <c:pt idx="380">
                  <c:v>0.9919812</c:v>
                </c:pt>
                <c:pt idx="381">
                  <c:v>0.9919786</c:v>
                </c:pt>
                <c:pt idx="382">
                  <c:v>0.98506</c:v>
                </c:pt>
                <c:pt idx="383">
                  <c:v>0.9640673</c:v>
                </c:pt>
                <c:pt idx="384">
                  <c:v>0.941193</c:v>
                </c:pt>
                <c:pt idx="385">
                  <c:v>0.9108682</c:v>
                </c:pt>
                <c:pt idx="386">
                  <c:v>0.8910846</c:v>
                </c:pt>
                <c:pt idx="387">
                  <c:v>0.9169887</c:v>
                </c:pt>
                <c:pt idx="388">
                  <c:v>0.9612602</c:v>
                </c:pt>
                <c:pt idx="389">
                  <c:v>0.9623559</c:v>
                </c:pt>
                <c:pt idx="390">
                  <c:v>0.9576705</c:v>
                </c:pt>
                <c:pt idx="391">
                  <c:v>0.9558022</c:v>
                </c:pt>
                <c:pt idx="392">
                  <c:v>0.996553</c:v>
                </c:pt>
                <c:pt idx="393">
                  <c:v>0.9946105</c:v>
                </c:pt>
                <c:pt idx="394">
                  <c:v>0.9932414</c:v>
                </c:pt>
                <c:pt idx="395">
                  <c:v>0.9936891</c:v>
                </c:pt>
                <c:pt idx="396">
                  <c:v>0.9826609</c:v>
                </c:pt>
                <c:pt idx="397">
                  <c:v>0.9766378</c:v>
                </c:pt>
                <c:pt idx="398">
                  <c:v>0.9682809</c:v>
                </c:pt>
                <c:pt idx="399">
                  <c:v>0.9824005</c:v>
                </c:pt>
                <c:pt idx="400">
                  <c:v>0.9888982</c:v>
                </c:pt>
                <c:pt idx="401">
                  <c:v>0.9853061</c:v>
                </c:pt>
                <c:pt idx="402">
                  <c:v>0.9742168</c:v>
                </c:pt>
                <c:pt idx="403">
                  <c:v>0.9818169</c:v>
                </c:pt>
                <c:pt idx="404">
                  <c:v>0.9854788</c:v>
                </c:pt>
                <c:pt idx="405">
                  <c:v>0.9781909</c:v>
                </c:pt>
                <c:pt idx="406">
                  <c:v>0.9833484</c:v>
                </c:pt>
                <c:pt idx="407">
                  <c:v>0.9887224</c:v>
                </c:pt>
                <c:pt idx="408">
                  <c:v>0.9876489</c:v>
                </c:pt>
                <c:pt idx="409">
                  <c:v>0.9914742</c:v>
                </c:pt>
                <c:pt idx="410">
                  <c:v>0.9888839</c:v>
                </c:pt>
                <c:pt idx="411">
                  <c:v>0.9788377</c:v>
                </c:pt>
                <c:pt idx="412">
                  <c:v>0.9835703</c:v>
                </c:pt>
                <c:pt idx="413">
                  <c:v>0.9742574</c:v>
                </c:pt>
                <c:pt idx="414">
                  <c:v>0.9431468</c:v>
                </c:pt>
                <c:pt idx="415">
                  <c:v>0.8438092</c:v>
                </c:pt>
                <c:pt idx="416">
                  <c:v>0.8502285</c:v>
                </c:pt>
                <c:pt idx="417">
                  <c:v>0.8964857</c:v>
                </c:pt>
                <c:pt idx="418">
                  <c:v>0.9318485</c:v>
                </c:pt>
                <c:pt idx="419">
                  <c:v>0.5980791</c:v>
                </c:pt>
                <c:pt idx="420">
                  <c:v>0.7463897</c:v>
                </c:pt>
                <c:pt idx="421">
                  <c:v>0.8919087</c:v>
                </c:pt>
                <c:pt idx="422">
                  <c:v>0.9462207</c:v>
                </c:pt>
                <c:pt idx="423">
                  <c:v>0.9513034</c:v>
                </c:pt>
                <c:pt idx="424">
                  <c:v>0.950034</c:v>
                </c:pt>
                <c:pt idx="425">
                  <c:v>0.9406679</c:v>
                </c:pt>
                <c:pt idx="426">
                  <c:v>0.925676</c:v>
                </c:pt>
                <c:pt idx="427">
                  <c:v>0.9123473</c:v>
                </c:pt>
                <c:pt idx="428">
                  <c:v>0.9235904</c:v>
                </c:pt>
                <c:pt idx="429">
                  <c:v>0.8916281</c:v>
                </c:pt>
                <c:pt idx="430">
                  <c:v>0.9266289</c:v>
                </c:pt>
                <c:pt idx="431">
                  <c:v>0.8879163</c:v>
                </c:pt>
                <c:pt idx="432">
                  <c:v>0.760371</c:v>
                </c:pt>
                <c:pt idx="433">
                  <c:v>0.9750257</c:v>
                </c:pt>
                <c:pt idx="434">
                  <c:v>0.9890789</c:v>
                </c:pt>
                <c:pt idx="435">
                  <c:v>0.9904196</c:v>
                </c:pt>
                <c:pt idx="436">
                  <c:v>0.9928922</c:v>
                </c:pt>
                <c:pt idx="437">
                  <c:v>0.87123</c:v>
                </c:pt>
                <c:pt idx="438">
                  <c:v>0.9584159</c:v>
                </c:pt>
                <c:pt idx="439">
                  <c:v>0.9616982</c:v>
                </c:pt>
                <c:pt idx="440">
                  <c:v>0.9465906</c:v>
                </c:pt>
                <c:pt idx="441">
                  <c:v>0.8923235</c:v>
                </c:pt>
                <c:pt idx="442">
                  <c:v>0.8967682</c:v>
                </c:pt>
                <c:pt idx="443">
                  <c:v>0.9449554</c:v>
                </c:pt>
                <c:pt idx="444">
                  <c:v>0.9608412</c:v>
                </c:pt>
                <c:pt idx="445">
                  <c:v>0.9557573</c:v>
                </c:pt>
                <c:pt idx="446">
                  <c:v>0.9002005</c:v>
                </c:pt>
                <c:pt idx="447">
                  <c:v>0.9431388</c:v>
                </c:pt>
                <c:pt idx="448">
                  <c:v>0.9676963</c:v>
                </c:pt>
                <c:pt idx="449">
                  <c:v>0.992538</c:v>
                </c:pt>
                <c:pt idx="450">
                  <c:v>0.9912776</c:v>
                </c:pt>
                <c:pt idx="451">
                  <c:v>0.9820019</c:v>
                </c:pt>
                <c:pt idx="452">
                  <c:v>0.9962969</c:v>
                </c:pt>
                <c:pt idx="453">
                  <c:v>0.9967522</c:v>
                </c:pt>
                <c:pt idx="454">
                  <c:v>0.992111</c:v>
                </c:pt>
                <c:pt idx="455">
                  <c:v>0.9888798</c:v>
                </c:pt>
                <c:pt idx="456">
                  <c:v>0.9836242</c:v>
                </c:pt>
                <c:pt idx="457">
                  <c:v>0.9812308</c:v>
                </c:pt>
                <c:pt idx="458">
                  <c:v>0.9927462</c:v>
                </c:pt>
                <c:pt idx="459">
                  <c:v>0.98484</c:v>
                </c:pt>
                <c:pt idx="460">
                  <c:v>0.972331</c:v>
                </c:pt>
                <c:pt idx="461">
                  <c:v>0.9653769</c:v>
                </c:pt>
                <c:pt idx="462">
                  <c:v>0.9606246</c:v>
                </c:pt>
                <c:pt idx="463">
                  <c:v>0.9775424</c:v>
                </c:pt>
                <c:pt idx="464">
                  <c:v>0.9858544</c:v>
                </c:pt>
                <c:pt idx="465">
                  <c:v>0.996069</c:v>
                </c:pt>
                <c:pt idx="466">
                  <c:v>0.9966429</c:v>
                </c:pt>
                <c:pt idx="467">
                  <c:v>0.9972859</c:v>
                </c:pt>
                <c:pt idx="468">
                  <c:v>0.9964846</c:v>
                </c:pt>
                <c:pt idx="469">
                  <c:v>0.9926399</c:v>
                </c:pt>
                <c:pt idx="470">
                  <c:v>0.9923638</c:v>
                </c:pt>
                <c:pt idx="471">
                  <c:v>0.9927206</c:v>
                </c:pt>
                <c:pt idx="472">
                  <c:v>0.9636003</c:v>
                </c:pt>
                <c:pt idx="473">
                  <c:v>0.9753197</c:v>
                </c:pt>
                <c:pt idx="474">
                  <c:v>0.9787468</c:v>
                </c:pt>
                <c:pt idx="475">
                  <c:v>0.974454</c:v>
                </c:pt>
                <c:pt idx="476">
                  <c:v>0.9294487</c:v>
                </c:pt>
                <c:pt idx="477">
                  <c:v>0.9638208</c:v>
                </c:pt>
                <c:pt idx="478">
                  <c:v>0.972625</c:v>
                </c:pt>
                <c:pt idx="479">
                  <c:v>0.9820627</c:v>
                </c:pt>
                <c:pt idx="480">
                  <c:v>0.9773045</c:v>
                </c:pt>
                <c:pt idx="481">
                  <c:v>0.9747808</c:v>
                </c:pt>
                <c:pt idx="482">
                  <c:v>0.9455858</c:v>
                </c:pt>
                <c:pt idx="483">
                  <c:v>0.9249435</c:v>
                </c:pt>
                <c:pt idx="484">
                  <c:v>0.9294252</c:v>
                </c:pt>
                <c:pt idx="485">
                  <c:v>0.9399154</c:v>
                </c:pt>
                <c:pt idx="486">
                  <c:v>0.9500669</c:v>
                </c:pt>
                <c:pt idx="487">
                  <c:v>0.9566619</c:v>
                </c:pt>
                <c:pt idx="488">
                  <c:v>0.9256994</c:v>
                </c:pt>
                <c:pt idx="489">
                  <c:v>0.983481</c:v>
                </c:pt>
                <c:pt idx="490">
                  <c:v>0.9785008</c:v>
                </c:pt>
                <c:pt idx="491">
                  <c:v>0.982615</c:v>
                </c:pt>
                <c:pt idx="492">
                  <c:v>0.9762298</c:v>
                </c:pt>
                <c:pt idx="493">
                  <c:v>0.97934</c:v>
                </c:pt>
                <c:pt idx="494">
                  <c:v>0.9890733</c:v>
                </c:pt>
                <c:pt idx="495">
                  <c:v>0.9895354</c:v>
                </c:pt>
                <c:pt idx="496">
                  <c:v>0.977378</c:v>
                </c:pt>
                <c:pt idx="497">
                  <c:v>0.9770911</c:v>
                </c:pt>
                <c:pt idx="498">
                  <c:v>0.9922551</c:v>
                </c:pt>
                <c:pt idx="499">
                  <c:v>0.9896464</c:v>
                </c:pt>
                <c:pt idx="500">
                  <c:v>0.9899317</c:v>
                </c:pt>
                <c:pt idx="501">
                  <c:v>0.9861951</c:v>
                </c:pt>
                <c:pt idx="502">
                  <c:v>0.986491</c:v>
                </c:pt>
                <c:pt idx="503">
                  <c:v>0.98993</c:v>
                </c:pt>
                <c:pt idx="504">
                  <c:v>0.9947658</c:v>
                </c:pt>
                <c:pt idx="505">
                  <c:v>0.9919693</c:v>
                </c:pt>
                <c:pt idx="506">
                  <c:v>0.9854851</c:v>
                </c:pt>
                <c:pt idx="507">
                  <c:v>0.9905217</c:v>
                </c:pt>
                <c:pt idx="508">
                  <c:v>0.99427</c:v>
                </c:pt>
                <c:pt idx="509">
                  <c:v>0.9968573</c:v>
                </c:pt>
                <c:pt idx="510">
                  <c:v>0.9947839</c:v>
                </c:pt>
                <c:pt idx="511">
                  <c:v>0.9885991</c:v>
                </c:pt>
                <c:pt idx="512">
                  <c:v>0.993537</c:v>
                </c:pt>
                <c:pt idx="513">
                  <c:v>0.9954305</c:v>
                </c:pt>
                <c:pt idx="514">
                  <c:v>0.9564686</c:v>
                </c:pt>
                <c:pt idx="515">
                  <c:v>0.9473296</c:v>
                </c:pt>
                <c:pt idx="516">
                  <c:v>0.9554173</c:v>
                </c:pt>
                <c:pt idx="517">
                  <c:v>0.9356688</c:v>
                </c:pt>
                <c:pt idx="518">
                  <c:v>0.9077609</c:v>
                </c:pt>
                <c:pt idx="519">
                  <c:v>0.9692772</c:v>
                </c:pt>
                <c:pt idx="520">
                  <c:v>0.992135</c:v>
                </c:pt>
                <c:pt idx="521">
                  <c:v>0.9842876</c:v>
                </c:pt>
                <c:pt idx="522">
                  <c:v>0.9825818</c:v>
                </c:pt>
                <c:pt idx="523">
                  <c:v>0.9899647</c:v>
                </c:pt>
                <c:pt idx="524">
                  <c:v>0.9845139</c:v>
                </c:pt>
                <c:pt idx="525">
                  <c:v>0.9655076</c:v>
                </c:pt>
                <c:pt idx="526">
                  <c:v>0.9489485</c:v>
                </c:pt>
                <c:pt idx="527">
                  <c:v>0.8893183</c:v>
                </c:pt>
                <c:pt idx="528">
                  <c:v>0.7355282</c:v>
                </c:pt>
                <c:pt idx="529">
                  <c:v>0.7009124</c:v>
                </c:pt>
                <c:pt idx="530">
                  <c:v>0.8341833</c:v>
                </c:pt>
                <c:pt idx="531">
                  <c:v>0.9905928</c:v>
                </c:pt>
                <c:pt idx="532">
                  <c:v>0.9860058</c:v>
                </c:pt>
                <c:pt idx="533">
                  <c:v>0.9843454</c:v>
                </c:pt>
                <c:pt idx="534">
                  <c:v>0.9813675</c:v>
                </c:pt>
                <c:pt idx="535">
                  <c:v>0.9831091</c:v>
                </c:pt>
                <c:pt idx="536">
                  <c:v>0.9758552</c:v>
                </c:pt>
                <c:pt idx="537">
                  <c:v>0.9913456</c:v>
                </c:pt>
                <c:pt idx="538">
                  <c:v>0.9908545</c:v>
                </c:pt>
                <c:pt idx="539">
                  <c:v>0.9889392</c:v>
                </c:pt>
                <c:pt idx="540">
                  <c:v>0.995381</c:v>
                </c:pt>
                <c:pt idx="541">
                  <c:v>0.9751628</c:v>
                </c:pt>
                <c:pt idx="542">
                  <c:v>0.9681519</c:v>
                </c:pt>
                <c:pt idx="543">
                  <c:v>0.9427855</c:v>
                </c:pt>
                <c:pt idx="544">
                  <c:v>0.9379331</c:v>
                </c:pt>
                <c:pt idx="545">
                  <c:v>0.9591964</c:v>
                </c:pt>
                <c:pt idx="546">
                  <c:v>0.930405</c:v>
                </c:pt>
                <c:pt idx="547">
                  <c:v>0.875439</c:v>
                </c:pt>
                <c:pt idx="548">
                  <c:v>0.885509</c:v>
                </c:pt>
                <c:pt idx="549">
                  <c:v>0.8972923</c:v>
                </c:pt>
                <c:pt idx="550">
                  <c:v>0.9584129</c:v>
                </c:pt>
                <c:pt idx="551">
                  <c:v>0.9575254</c:v>
                </c:pt>
                <c:pt idx="552">
                  <c:v>0.977194</c:v>
                </c:pt>
                <c:pt idx="553">
                  <c:v>0.9724373</c:v>
                </c:pt>
                <c:pt idx="554">
                  <c:v>0.9358007</c:v>
                </c:pt>
                <c:pt idx="555">
                  <c:v>0.8751218</c:v>
                </c:pt>
                <c:pt idx="556">
                  <c:v>0.9516092</c:v>
                </c:pt>
                <c:pt idx="557">
                  <c:v>0.9473607</c:v>
                </c:pt>
                <c:pt idx="558">
                  <c:v>0.9689801</c:v>
                </c:pt>
                <c:pt idx="559">
                  <c:v>0.9480906</c:v>
                </c:pt>
                <c:pt idx="560">
                  <c:v>0.9294599</c:v>
                </c:pt>
                <c:pt idx="561">
                  <c:v>0.9482727</c:v>
                </c:pt>
                <c:pt idx="562">
                  <c:v>0.9231181</c:v>
                </c:pt>
                <c:pt idx="563">
                  <c:v>0.9017858</c:v>
                </c:pt>
                <c:pt idx="564">
                  <c:v>0.9366217</c:v>
                </c:pt>
                <c:pt idx="565">
                  <c:v>0.9694588</c:v>
                </c:pt>
                <c:pt idx="566">
                  <c:v>0.9864621</c:v>
                </c:pt>
                <c:pt idx="567">
                  <c:v>0.990792</c:v>
                </c:pt>
                <c:pt idx="568">
                  <c:v>0.9928629</c:v>
                </c:pt>
                <c:pt idx="569">
                  <c:v>0.9968969</c:v>
                </c:pt>
                <c:pt idx="570">
                  <c:v>0.997734</c:v>
                </c:pt>
                <c:pt idx="571">
                  <c:v>0.9976019</c:v>
                </c:pt>
                <c:pt idx="572">
                  <c:v>0.9975451</c:v>
                </c:pt>
                <c:pt idx="573">
                  <c:v>0.9965503</c:v>
                </c:pt>
                <c:pt idx="574">
                  <c:v>0.9924766</c:v>
                </c:pt>
                <c:pt idx="575">
                  <c:v>0.9866005</c:v>
                </c:pt>
                <c:pt idx="576">
                  <c:v>0.9741969</c:v>
                </c:pt>
                <c:pt idx="577">
                  <c:v>0.9447309</c:v>
                </c:pt>
                <c:pt idx="578">
                  <c:v>0.940007</c:v>
                </c:pt>
                <c:pt idx="579">
                  <c:v>0.9473776</c:v>
                </c:pt>
                <c:pt idx="580">
                  <c:v>0.9407451</c:v>
                </c:pt>
                <c:pt idx="581">
                  <c:v>0.9234465</c:v>
                </c:pt>
                <c:pt idx="582">
                  <c:v>0.9130963</c:v>
                </c:pt>
                <c:pt idx="583">
                  <c:v>0.9195608</c:v>
                </c:pt>
                <c:pt idx="584">
                  <c:v>0.9224989</c:v>
                </c:pt>
                <c:pt idx="585">
                  <c:v>0.9226027</c:v>
                </c:pt>
                <c:pt idx="586">
                  <c:v>0.8781474</c:v>
                </c:pt>
                <c:pt idx="587">
                  <c:v>0.8345848</c:v>
                </c:pt>
                <c:pt idx="588">
                  <c:v>0.9825793</c:v>
                </c:pt>
                <c:pt idx="589">
                  <c:v>0.9770936</c:v>
                </c:pt>
                <c:pt idx="590">
                  <c:v>0.957911</c:v>
                </c:pt>
                <c:pt idx="591">
                  <c:v>0.7896804</c:v>
                </c:pt>
                <c:pt idx="592">
                  <c:v>0.8961384</c:v>
                </c:pt>
                <c:pt idx="593">
                  <c:v>0.951136</c:v>
                </c:pt>
                <c:pt idx="594">
                  <c:v>0.9542926</c:v>
                </c:pt>
                <c:pt idx="595">
                  <c:v>0.9064392</c:v>
                </c:pt>
                <c:pt idx="596">
                  <c:v>0.9372222</c:v>
                </c:pt>
                <c:pt idx="597">
                  <c:v>0.9116875</c:v>
                </c:pt>
                <c:pt idx="598">
                  <c:v>0.8918416</c:v>
                </c:pt>
                <c:pt idx="599">
                  <c:v>0.9158468</c:v>
                </c:pt>
                <c:pt idx="600">
                  <c:v>0.8976216</c:v>
                </c:pt>
                <c:pt idx="601">
                  <c:v>0.9184407</c:v>
                </c:pt>
                <c:pt idx="602">
                  <c:v>0.9154173</c:v>
                </c:pt>
                <c:pt idx="603">
                  <c:v>0.8921263</c:v>
                </c:pt>
                <c:pt idx="604">
                  <c:v>0.8601977</c:v>
                </c:pt>
                <c:pt idx="605">
                  <c:v>0.8928954</c:v>
                </c:pt>
                <c:pt idx="606">
                  <c:v>0.9177787</c:v>
                </c:pt>
                <c:pt idx="607">
                  <c:v>0.8836088</c:v>
                </c:pt>
                <c:pt idx="608">
                  <c:v>0.7155619</c:v>
                </c:pt>
                <c:pt idx="609">
                  <c:v>0.8555678</c:v>
                </c:pt>
                <c:pt idx="610">
                  <c:v>0.986282</c:v>
                </c:pt>
                <c:pt idx="611">
                  <c:v>0.7209995</c:v>
                </c:pt>
                <c:pt idx="612">
                  <c:v>0.8220696</c:v>
                </c:pt>
                <c:pt idx="613">
                  <c:v>0.960788</c:v>
                </c:pt>
                <c:pt idx="614">
                  <c:v>0.94542</c:v>
                </c:pt>
                <c:pt idx="615">
                  <c:v>0.942121</c:v>
                </c:pt>
                <c:pt idx="616">
                  <c:v>0.9499573</c:v>
                </c:pt>
                <c:pt idx="617">
                  <c:v>0.9660173</c:v>
                </c:pt>
                <c:pt idx="618">
                  <c:v>0.9736335</c:v>
                </c:pt>
                <c:pt idx="619">
                  <c:v>0.9681449</c:v>
                </c:pt>
                <c:pt idx="620">
                  <c:v>0.9664207</c:v>
                </c:pt>
                <c:pt idx="621">
                  <c:v>0.9679577</c:v>
                </c:pt>
                <c:pt idx="622">
                  <c:v>0.9582023</c:v>
                </c:pt>
                <c:pt idx="623">
                  <c:v>0.9479102</c:v>
                </c:pt>
                <c:pt idx="624">
                  <c:v>0.9358795</c:v>
                </c:pt>
                <c:pt idx="625">
                  <c:v>0.9323897</c:v>
                </c:pt>
                <c:pt idx="626">
                  <c:v>0.945185</c:v>
                </c:pt>
                <c:pt idx="627">
                  <c:v>0.9518151</c:v>
                </c:pt>
                <c:pt idx="628">
                  <c:v>0.9375809</c:v>
                </c:pt>
                <c:pt idx="629">
                  <c:v>0.9489999</c:v>
                </c:pt>
                <c:pt idx="630">
                  <c:v>0.9640871</c:v>
                </c:pt>
                <c:pt idx="631">
                  <c:v>0.9541531</c:v>
                </c:pt>
                <c:pt idx="632">
                  <c:v>0.9317641</c:v>
                </c:pt>
                <c:pt idx="633">
                  <c:v>0.8934769</c:v>
                </c:pt>
                <c:pt idx="634">
                  <c:v>0.9754444</c:v>
                </c:pt>
                <c:pt idx="635">
                  <c:v>0.9699216</c:v>
                </c:pt>
                <c:pt idx="636">
                  <c:v>0.9707853</c:v>
                </c:pt>
                <c:pt idx="637">
                  <c:v>0.9730698</c:v>
                </c:pt>
                <c:pt idx="638">
                  <c:v>0.9567286</c:v>
                </c:pt>
                <c:pt idx="639">
                  <c:v>0.9275528</c:v>
                </c:pt>
                <c:pt idx="640">
                  <c:v>0.9788778</c:v>
                </c:pt>
                <c:pt idx="641">
                  <c:v>0.9621066</c:v>
                </c:pt>
                <c:pt idx="642">
                  <c:v>0.9906325</c:v>
                </c:pt>
                <c:pt idx="643">
                  <c:v>0.9889867</c:v>
                </c:pt>
                <c:pt idx="644">
                  <c:v>0.9873828</c:v>
                </c:pt>
                <c:pt idx="645">
                  <c:v>0.9849026</c:v>
                </c:pt>
                <c:pt idx="646">
                  <c:v>0.9886011</c:v>
                </c:pt>
                <c:pt idx="647">
                  <c:v>0.9323263</c:v>
                </c:pt>
                <c:pt idx="648">
                  <c:v>0.9342262</c:v>
                </c:pt>
                <c:pt idx="649">
                  <c:v>0.9869269</c:v>
                </c:pt>
                <c:pt idx="650">
                  <c:v>0.9758988</c:v>
                </c:pt>
                <c:pt idx="651">
                  <c:v>0.9696535</c:v>
                </c:pt>
                <c:pt idx="652">
                  <c:v>0.998529</c:v>
                </c:pt>
                <c:pt idx="653">
                  <c:v>0.9975103</c:v>
                </c:pt>
                <c:pt idx="654">
                  <c:v>0.9969888</c:v>
                </c:pt>
                <c:pt idx="655">
                  <c:v>0.9957796</c:v>
                </c:pt>
                <c:pt idx="656">
                  <c:v>0.9931269</c:v>
                </c:pt>
                <c:pt idx="657">
                  <c:v>0.984216</c:v>
                </c:pt>
                <c:pt idx="658">
                  <c:v>0.9815225</c:v>
                </c:pt>
                <c:pt idx="659">
                  <c:v>0.9792791</c:v>
                </c:pt>
                <c:pt idx="660">
                  <c:v>0.9743708</c:v>
                </c:pt>
                <c:pt idx="661">
                  <c:v>0.9721352</c:v>
                </c:pt>
                <c:pt idx="662">
                  <c:v>0.9788871</c:v>
                </c:pt>
                <c:pt idx="663">
                  <c:v>0.976093</c:v>
                </c:pt>
                <c:pt idx="664">
                  <c:v>0.9626947</c:v>
                </c:pt>
                <c:pt idx="665">
                  <c:v>0.9869485</c:v>
                </c:pt>
                <c:pt idx="666">
                  <c:v>0.9616505</c:v>
                </c:pt>
                <c:pt idx="667">
                  <c:v>0.9779974</c:v>
                </c:pt>
                <c:pt idx="668">
                  <c:v>0.973287</c:v>
                </c:pt>
                <c:pt idx="669">
                  <c:v>0.9569178</c:v>
                </c:pt>
                <c:pt idx="670">
                  <c:v>0.9290262</c:v>
                </c:pt>
                <c:pt idx="671">
                  <c:v>0.9528553</c:v>
                </c:pt>
                <c:pt idx="672">
                  <c:v>0.9542923</c:v>
                </c:pt>
                <c:pt idx="673">
                  <c:v>0.9799291</c:v>
                </c:pt>
                <c:pt idx="674">
                  <c:v>0.9940578</c:v>
                </c:pt>
                <c:pt idx="675">
                  <c:v>0.9916137</c:v>
                </c:pt>
                <c:pt idx="676">
                  <c:v>0.9864124</c:v>
                </c:pt>
                <c:pt idx="677">
                  <c:v>0.9838457</c:v>
                </c:pt>
                <c:pt idx="678">
                  <c:v>0.9759835</c:v>
                </c:pt>
                <c:pt idx="679">
                  <c:v>0.9852377</c:v>
                </c:pt>
                <c:pt idx="680">
                  <c:v>0.9859253</c:v>
                </c:pt>
                <c:pt idx="681">
                  <c:v>0.9832965</c:v>
                </c:pt>
                <c:pt idx="682">
                  <c:v>0.8070329</c:v>
                </c:pt>
                <c:pt idx="683">
                  <c:v>0.6334514</c:v>
                </c:pt>
                <c:pt idx="684">
                  <c:v>0.696888</c:v>
                </c:pt>
                <c:pt idx="685">
                  <c:v>0.7063654</c:v>
                </c:pt>
                <c:pt idx="686">
                  <c:v>0.7567712</c:v>
                </c:pt>
                <c:pt idx="687">
                  <c:v>0.9837937</c:v>
                </c:pt>
                <c:pt idx="688">
                  <c:v>0.9779707</c:v>
                </c:pt>
                <c:pt idx="689">
                  <c:v>0.9711108</c:v>
                </c:pt>
                <c:pt idx="690">
                  <c:v>0.9710687</c:v>
                </c:pt>
                <c:pt idx="691">
                  <c:v>0.9824195</c:v>
                </c:pt>
                <c:pt idx="692">
                  <c:v>0.9899429</c:v>
                </c:pt>
                <c:pt idx="693">
                  <c:v>0.9921433</c:v>
                </c:pt>
                <c:pt idx="694">
                  <c:v>0.9805161</c:v>
                </c:pt>
                <c:pt idx="695">
                  <c:v>0.9906361</c:v>
                </c:pt>
                <c:pt idx="696">
                  <c:v>0.9842564</c:v>
                </c:pt>
                <c:pt idx="697">
                  <c:v>0.9841412</c:v>
                </c:pt>
                <c:pt idx="698">
                  <c:v>0.9872543</c:v>
                </c:pt>
                <c:pt idx="699">
                  <c:v>0.9842187</c:v>
                </c:pt>
                <c:pt idx="700">
                  <c:v>0.9611332</c:v>
                </c:pt>
                <c:pt idx="701">
                  <c:v>0.9520625</c:v>
                </c:pt>
                <c:pt idx="702">
                  <c:v>0.9377444</c:v>
                </c:pt>
                <c:pt idx="703">
                  <c:v>0.9419165</c:v>
                </c:pt>
                <c:pt idx="704">
                  <c:v>0.9644685</c:v>
                </c:pt>
                <c:pt idx="705">
                  <c:v>0.9629087</c:v>
                </c:pt>
                <c:pt idx="706">
                  <c:v>0.9665504</c:v>
                </c:pt>
                <c:pt idx="707">
                  <c:v>0.9784933</c:v>
                </c:pt>
                <c:pt idx="708">
                  <c:v>0.9848591</c:v>
                </c:pt>
                <c:pt idx="709">
                  <c:v>0.9830547</c:v>
                </c:pt>
                <c:pt idx="710">
                  <c:v>0.8372838</c:v>
                </c:pt>
                <c:pt idx="711">
                  <c:v>0.8514599</c:v>
                </c:pt>
                <c:pt idx="712">
                  <c:v>0.9137078</c:v>
                </c:pt>
                <c:pt idx="713">
                  <c:v>0.8941439</c:v>
                </c:pt>
                <c:pt idx="714">
                  <c:v>0.7418421</c:v>
                </c:pt>
                <c:pt idx="715">
                  <c:v>0.6696811</c:v>
                </c:pt>
                <c:pt idx="716">
                  <c:v>0.8334444</c:v>
                </c:pt>
                <c:pt idx="717">
                  <c:v>0.9486142</c:v>
                </c:pt>
                <c:pt idx="718">
                  <c:v>0.9471288</c:v>
                </c:pt>
                <c:pt idx="719">
                  <c:v>0.9125351</c:v>
                </c:pt>
                <c:pt idx="720">
                  <c:v>0.9066415</c:v>
                </c:pt>
                <c:pt idx="721">
                  <c:v>0.7616016</c:v>
                </c:pt>
                <c:pt idx="722">
                  <c:v>0.82392</c:v>
                </c:pt>
                <c:pt idx="723">
                  <c:v>0.8756368</c:v>
                </c:pt>
                <c:pt idx="724">
                  <c:v>0.8886175</c:v>
                </c:pt>
                <c:pt idx="725">
                  <c:v>0.7561913</c:v>
                </c:pt>
                <c:pt idx="726">
                  <c:v>0.6823737</c:v>
                </c:pt>
                <c:pt idx="727">
                  <c:v>0.7320468</c:v>
                </c:pt>
                <c:pt idx="728">
                  <c:v>0.8886128</c:v>
                </c:pt>
                <c:pt idx="729">
                  <c:v>0.894117</c:v>
                </c:pt>
                <c:pt idx="730">
                  <c:v>0.8685243</c:v>
                </c:pt>
                <c:pt idx="731">
                  <c:v>0.9318377</c:v>
                </c:pt>
                <c:pt idx="732">
                  <c:v>0.9526315</c:v>
                </c:pt>
                <c:pt idx="733">
                  <c:v>0.9466204</c:v>
                </c:pt>
                <c:pt idx="734">
                  <c:v>0.9381727</c:v>
                </c:pt>
                <c:pt idx="735">
                  <c:v>0.9735485</c:v>
                </c:pt>
                <c:pt idx="736">
                  <c:v>0.9831411</c:v>
                </c:pt>
                <c:pt idx="737">
                  <c:v>0.9556252</c:v>
                </c:pt>
                <c:pt idx="738">
                  <c:v>0.9785939</c:v>
                </c:pt>
                <c:pt idx="739">
                  <c:v>0.71109</c:v>
                </c:pt>
                <c:pt idx="740">
                  <c:v>0.7277924</c:v>
                </c:pt>
                <c:pt idx="741">
                  <c:v>0.7652291</c:v>
                </c:pt>
                <c:pt idx="742">
                  <c:v>0.8290335</c:v>
                </c:pt>
                <c:pt idx="743">
                  <c:v>0.9417359</c:v>
                </c:pt>
                <c:pt idx="744">
                  <c:v>0.7138146</c:v>
                </c:pt>
                <c:pt idx="745">
                  <c:v>0.7234281</c:v>
                </c:pt>
                <c:pt idx="746">
                  <c:v>0.7686243</c:v>
                </c:pt>
                <c:pt idx="747">
                  <c:v>0.8740995</c:v>
                </c:pt>
                <c:pt idx="748">
                  <c:v>0.9130132</c:v>
                </c:pt>
                <c:pt idx="749">
                  <c:v>0.9274529</c:v>
                </c:pt>
                <c:pt idx="750">
                  <c:v>0.9062825</c:v>
                </c:pt>
                <c:pt idx="751">
                  <c:v>0.9177842</c:v>
                </c:pt>
                <c:pt idx="752">
                  <c:v>0.9745972</c:v>
                </c:pt>
                <c:pt idx="753">
                  <c:v>0.9564964</c:v>
                </c:pt>
                <c:pt idx="754">
                  <c:v>0.9190122</c:v>
                </c:pt>
                <c:pt idx="755">
                  <c:v>0.9973352</c:v>
                </c:pt>
                <c:pt idx="756">
                  <c:v>0.9706464</c:v>
                </c:pt>
                <c:pt idx="757">
                  <c:v>0.971136</c:v>
                </c:pt>
                <c:pt idx="758">
                  <c:v>0.9723601</c:v>
                </c:pt>
                <c:pt idx="759">
                  <c:v>0.9704843</c:v>
                </c:pt>
                <c:pt idx="760">
                  <c:v>0.958941</c:v>
                </c:pt>
                <c:pt idx="761">
                  <c:v>0.9253293</c:v>
                </c:pt>
                <c:pt idx="762">
                  <c:v>0.9672344</c:v>
                </c:pt>
                <c:pt idx="763">
                  <c:v>0.9589534</c:v>
                </c:pt>
                <c:pt idx="764">
                  <c:v>0.9717882</c:v>
                </c:pt>
                <c:pt idx="765">
                  <c:v>0.9839069</c:v>
                </c:pt>
                <c:pt idx="766">
                  <c:v>0.9834151</c:v>
                </c:pt>
                <c:pt idx="767">
                  <c:v>0.9839147</c:v>
                </c:pt>
                <c:pt idx="768">
                  <c:v>0.9905876</c:v>
                </c:pt>
                <c:pt idx="769">
                  <c:v>0.9870515</c:v>
                </c:pt>
                <c:pt idx="770">
                  <c:v>0.9867588</c:v>
                </c:pt>
                <c:pt idx="771">
                  <c:v>0.9868287</c:v>
                </c:pt>
                <c:pt idx="772">
                  <c:v>0.9910848</c:v>
                </c:pt>
                <c:pt idx="773">
                  <c:v>0.9896392</c:v>
                </c:pt>
                <c:pt idx="774">
                  <c:v>0.9882603</c:v>
                </c:pt>
                <c:pt idx="775">
                  <c:v>0.9910883</c:v>
                </c:pt>
                <c:pt idx="776">
                  <c:v>0.9955718</c:v>
                </c:pt>
                <c:pt idx="777">
                  <c:v>0.9959621</c:v>
                </c:pt>
                <c:pt idx="778">
                  <c:v>0.9951426</c:v>
                </c:pt>
                <c:pt idx="779">
                  <c:v>0.9966598</c:v>
                </c:pt>
                <c:pt idx="780">
                  <c:v>0.9956553</c:v>
                </c:pt>
                <c:pt idx="781">
                  <c:v>0.9971597</c:v>
                </c:pt>
                <c:pt idx="782">
                  <c:v>0.9980521</c:v>
                </c:pt>
                <c:pt idx="783">
                  <c:v>0.9986926</c:v>
                </c:pt>
                <c:pt idx="784">
                  <c:v>0.9959167</c:v>
                </c:pt>
                <c:pt idx="785">
                  <c:v>0.9970099</c:v>
                </c:pt>
                <c:pt idx="786">
                  <c:v>0.9971908</c:v>
                </c:pt>
                <c:pt idx="787">
                  <c:v>0.996242</c:v>
                </c:pt>
                <c:pt idx="788">
                  <c:v>0.9975017</c:v>
                </c:pt>
                <c:pt idx="789">
                  <c:v>0.9970385</c:v>
                </c:pt>
                <c:pt idx="790">
                  <c:v>0.9926087</c:v>
                </c:pt>
                <c:pt idx="791">
                  <c:v>0.9945338</c:v>
                </c:pt>
                <c:pt idx="792">
                  <c:v>0.9947113</c:v>
                </c:pt>
                <c:pt idx="793">
                  <c:v>0.9964351</c:v>
                </c:pt>
                <c:pt idx="794">
                  <c:v>0.9950975</c:v>
                </c:pt>
                <c:pt idx="795">
                  <c:v>0.9962177</c:v>
                </c:pt>
                <c:pt idx="796">
                  <c:v>0.9960201</c:v>
                </c:pt>
                <c:pt idx="797">
                  <c:v>0.9948555</c:v>
                </c:pt>
                <c:pt idx="798">
                  <c:v>0.9957673</c:v>
                </c:pt>
                <c:pt idx="799">
                  <c:v>0.9941614</c:v>
                </c:pt>
                <c:pt idx="800">
                  <c:v>0.9954076</c:v>
                </c:pt>
                <c:pt idx="801">
                  <c:v>0.9911227</c:v>
                </c:pt>
                <c:pt idx="802">
                  <c:v>0.9906596</c:v>
                </c:pt>
                <c:pt idx="803">
                  <c:v>0.9935101</c:v>
                </c:pt>
                <c:pt idx="804">
                  <c:v>0.9877877</c:v>
                </c:pt>
                <c:pt idx="805">
                  <c:v>0.9845676</c:v>
                </c:pt>
                <c:pt idx="806">
                  <c:v>0.9594642</c:v>
                </c:pt>
                <c:pt idx="807">
                  <c:v>0.9549189</c:v>
                </c:pt>
                <c:pt idx="808">
                  <c:v>0.9387183</c:v>
                </c:pt>
                <c:pt idx="809">
                  <c:v>0.8506487</c:v>
                </c:pt>
                <c:pt idx="810">
                  <c:v>0.950442</c:v>
                </c:pt>
                <c:pt idx="811">
                  <c:v>0.979723</c:v>
                </c:pt>
                <c:pt idx="812">
                  <c:v>0.7357615</c:v>
                </c:pt>
                <c:pt idx="813">
                  <c:v>0.6251659</c:v>
                </c:pt>
                <c:pt idx="814">
                  <c:v>0.5230901</c:v>
                </c:pt>
                <c:pt idx="815">
                  <c:v>0.5194922</c:v>
                </c:pt>
                <c:pt idx="816">
                  <c:v>0.6373397</c:v>
                </c:pt>
                <c:pt idx="817">
                  <c:v>0.7165529</c:v>
                </c:pt>
                <c:pt idx="818">
                  <c:v>0.7815484</c:v>
                </c:pt>
                <c:pt idx="819">
                  <c:v>0.745712</c:v>
                </c:pt>
                <c:pt idx="820">
                  <c:v>0.5102804</c:v>
                </c:pt>
                <c:pt idx="821">
                  <c:v>0.6769277</c:v>
                </c:pt>
                <c:pt idx="822">
                  <c:v>0.9762982</c:v>
                </c:pt>
                <c:pt idx="823">
                  <c:v>0.9771969</c:v>
                </c:pt>
                <c:pt idx="824">
                  <c:v>0.9686945</c:v>
                </c:pt>
                <c:pt idx="825">
                  <c:v>0.9804394</c:v>
                </c:pt>
                <c:pt idx="826">
                  <c:v>0.9744678</c:v>
                </c:pt>
                <c:pt idx="827">
                  <c:v>0.9776235</c:v>
                </c:pt>
                <c:pt idx="828">
                  <c:v>0.9897344</c:v>
                </c:pt>
                <c:pt idx="829">
                  <c:v>0.9941614</c:v>
                </c:pt>
                <c:pt idx="830">
                  <c:v>0.9813562</c:v>
                </c:pt>
                <c:pt idx="831">
                  <c:v>0.9820468</c:v>
                </c:pt>
                <c:pt idx="832">
                  <c:v>0.9742413</c:v>
                </c:pt>
                <c:pt idx="833">
                  <c:v>0.9571039</c:v>
                </c:pt>
                <c:pt idx="834">
                  <c:v>0.9285667</c:v>
                </c:pt>
                <c:pt idx="835">
                  <c:v>0.8866219</c:v>
                </c:pt>
                <c:pt idx="836">
                  <c:v>0.9020845</c:v>
                </c:pt>
                <c:pt idx="837">
                  <c:v>0.8987991</c:v>
                </c:pt>
                <c:pt idx="838">
                  <c:v>0.9722034</c:v>
                </c:pt>
                <c:pt idx="839">
                  <c:v>0.985248</c:v>
                </c:pt>
                <c:pt idx="840">
                  <c:v>0.9904594</c:v>
                </c:pt>
                <c:pt idx="841">
                  <c:v>0.9832832</c:v>
                </c:pt>
                <c:pt idx="842">
                  <c:v>0.9809385</c:v>
                </c:pt>
                <c:pt idx="843">
                  <c:v>0.9115242</c:v>
                </c:pt>
                <c:pt idx="844">
                  <c:v>0.9448838</c:v>
                </c:pt>
                <c:pt idx="845">
                  <c:v>0.9543809</c:v>
                </c:pt>
                <c:pt idx="846">
                  <c:v>0.9586218</c:v>
                </c:pt>
                <c:pt idx="847">
                  <c:v>0.9350914</c:v>
                </c:pt>
                <c:pt idx="848">
                  <c:v>0.885501</c:v>
                </c:pt>
                <c:pt idx="849">
                  <c:v>0.8863794</c:v>
                </c:pt>
                <c:pt idx="850">
                  <c:v>0.9510201</c:v>
                </c:pt>
                <c:pt idx="851">
                  <c:v>0.9961097</c:v>
                </c:pt>
                <c:pt idx="852">
                  <c:v>0.9931711</c:v>
                </c:pt>
                <c:pt idx="853">
                  <c:v>0.9944925</c:v>
                </c:pt>
                <c:pt idx="854">
                  <c:v>0.9965532</c:v>
                </c:pt>
                <c:pt idx="855">
                  <c:v>0.9576825</c:v>
                </c:pt>
                <c:pt idx="856">
                  <c:v>0.9526343</c:v>
                </c:pt>
                <c:pt idx="857">
                  <c:v>0.9462402</c:v>
                </c:pt>
                <c:pt idx="858">
                  <c:v>0.9259627</c:v>
                </c:pt>
                <c:pt idx="859">
                  <c:v>0.8316764</c:v>
                </c:pt>
                <c:pt idx="860">
                  <c:v>0.9255973</c:v>
                </c:pt>
                <c:pt idx="861">
                  <c:v>0.9363911</c:v>
                </c:pt>
                <c:pt idx="862">
                  <c:v>0.9753441</c:v>
                </c:pt>
                <c:pt idx="863">
                  <c:v>0.9660301</c:v>
                </c:pt>
                <c:pt idx="864">
                  <c:v>0.9646569</c:v>
                </c:pt>
                <c:pt idx="865">
                  <c:v>0.9620178</c:v>
                </c:pt>
                <c:pt idx="866">
                  <c:v>0.9454034</c:v>
                </c:pt>
                <c:pt idx="867">
                  <c:v>0.9822981</c:v>
                </c:pt>
                <c:pt idx="868">
                  <c:v>0.9878029</c:v>
                </c:pt>
                <c:pt idx="869">
                  <c:v>0.9857128</c:v>
                </c:pt>
                <c:pt idx="870">
                  <c:v>0.9788306</c:v>
                </c:pt>
                <c:pt idx="871">
                  <c:v>0.9822724</c:v>
                </c:pt>
                <c:pt idx="872">
                  <c:v>0.9694744</c:v>
                </c:pt>
                <c:pt idx="873">
                  <c:v>0.9669871</c:v>
                </c:pt>
                <c:pt idx="874">
                  <c:v>0.9722946</c:v>
                </c:pt>
                <c:pt idx="875">
                  <c:v>0.9474639</c:v>
                </c:pt>
                <c:pt idx="876">
                  <c:v>0.954858</c:v>
                </c:pt>
                <c:pt idx="877">
                  <c:v>0.9322214</c:v>
                </c:pt>
                <c:pt idx="878">
                  <c:v>0.8843005</c:v>
                </c:pt>
              </c:numCache>
            </c:numRef>
          </c:xVal>
          <c:yVal>
            <c:numRef>
              <c:f>'RT2'!$K$2:$K$880</c:f>
              <c:numCache>
                <c:formatCode>General</c:formatCode>
                <c:ptCount val="879"/>
                <c:pt idx="0">
                  <c:v>7325.68</c:v>
                </c:pt>
                <c:pt idx="1">
                  <c:v>2556.28</c:v>
                </c:pt>
                <c:pt idx="2">
                  <c:v>823.788</c:v>
                </c:pt>
                <c:pt idx="3">
                  <c:v>7220.24</c:v>
                </c:pt>
                <c:pt idx="4">
                  <c:v>7980.2</c:v>
                </c:pt>
                <c:pt idx="5">
                  <c:v>4021.53</c:v>
                </c:pt>
                <c:pt idx="6">
                  <c:v>6253.15</c:v>
                </c:pt>
                <c:pt idx="7">
                  <c:v>2254.75</c:v>
                </c:pt>
                <c:pt idx="8">
                  <c:v>2983.09</c:v>
                </c:pt>
                <c:pt idx="9">
                  <c:v>4554.34</c:v>
                </c:pt>
                <c:pt idx="10">
                  <c:v>7254.44</c:v>
                </c:pt>
                <c:pt idx="11">
                  <c:v>9922.049999999987</c:v>
                </c:pt>
                <c:pt idx="12">
                  <c:v>27705.7</c:v>
                </c:pt>
                <c:pt idx="13">
                  <c:v>10253.0</c:v>
                </c:pt>
                <c:pt idx="14">
                  <c:v>12249.3</c:v>
                </c:pt>
                <c:pt idx="15">
                  <c:v>10470.9</c:v>
                </c:pt>
                <c:pt idx="16">
                  <c:v>24780.8</c:v>
                </c:pt>
                <c:pt idx="17">
                  <c:v>20287.7</c:v>
                </c:pt>
                <c:pt idx="18">
                  <c:v>26719.7</c:v>
                </c:pt>
                <c:pt idx="19">
                  <c:v>26492.7</c:v>
                </c:pt>
                <c:pt idx="20">
                  <c:v>11134.7</c:v>
                </c:pt>
                <c:pt idx="21">
                  <c:v>4341.65</c:v>
                </c:pt>
                <c:pt idx="22">
                  <c:v>3436.89</c:v>
                </c:pt>
                <c:pt idx="23">
                  <c:v>3242.71</c:v>
                </c:pt>
                <c:pt idx="24">
                  <c:v>5343.03</c:v>
                </c:pt>
                <c:pt idx="25">
                  <c:v>1519.65</c:v>
                </c:pt>
                <c:pt idx="26">
                  <c:v>11773.1</c:v>
                </c:pt>
                <c:pt idx="27">
                  <c:v>15578.7</c:v>
                </c:pt>
                <c:pt idx="28">
                  <c:v>7446.77</c:v>
                </c:pt>
                <c:pt idx="29">
                  <c:v>5998.71</c:v>
                </c:pt>
                <c:pt idx="30">
                  <c:v>4761.71</c:v>
                </c:pt>
                <c:pt idx="31">
                  <c:v>14709.2</c:v>
                </c:pt>
                <c:pt idx="32">
                  <c:v>11933.2</c:v>
                </c:pt>
                <c:pt idx="33">
                  <c:v>8379.059999999972</c:v>
                </c:pt>
                <c:pt idx="34">
                  <c:v>8192.950000000001</c:v>
                </c:pt>
                <c:pt idx="35">
                  <c:v>5000.66</c:v>
                </c:pt>
                <c:pt idx="36">
                  <c:v>10696.1</c:v>
                </c:pt>
                <c:pt idx="37">
                  <c:v>12550.7</c:v>
                </c:pt>
                <c:pt idx="38">
                  <c:v>6363.0</c:v>
                </c:pt>
                <c:pt idx="39">
                  <c:v>17008.1</c:v>
                </c:pt>
                <c:pt idx="40">
                  <c:v>10827.1</c:v>
                </c:pt>
                <c:pt idx="41">
                  <c:v>1324.7</c:v>
                </c:pt>
                <c:pt idx="42">
                  <c:v>2410.09</c:v>
                </c:pt>
                <c:pt idx="43">
                  <c:v>3102.93</c:v>
                </c:pt>
                <c:pt idx="44">
                  <c:v>3679.58</c:v>
                </c:pt>
                <c:pt idx="45">
                  <c:v>2753.07</c:v>
                </c:pt>
                <c:pt idx="46">
                  <c:v>9865.6</c:v>
                </c:pt>
                <c:pt idx="47">
                  <c:v>5964.25</c:v>
                </c:pt>
                <c:pt idx="48">
                  <c:v>29651.2</c:v>
                </c:pt>
                <c:pt idx="49">
                  <c:v>30394.2</c:v>
                </c:pt>
                <c:pt idx="50">
                  <c:v>13939.1</c:v>
                </c:pt>
                <c:pt idx="51">
                  <c:v>14690.5</c:v>
                </c:pt>
                <c:pt idx="52">
                  <c:v>8500.469999999968</c:v>
                </c:pt>
                <c:pt idx="53">
                  <c:v>13729.7</c:v>
                </c:pt>
                <c:pt idx="54">
                  <c:v>21747.2</c:v>
                </c:pt>
                <c:pt idx="55">
                  <c:v>16836.1</c:v>
                </c:pt>
                <c:pt idx="56">
                  <c:v>21567.4</c:v>
                </c:pt>
                <c:pt idx="57">
                  <c:v>21448.7</c:v>
                </c:pt>
                <c:pt idx="58">
                  <c:v>22683.4</c:v>
                </c:pt>
                <c:pt idx="59">
                  <c:v>19868.6</c:v>
                </c:pt>
                <c:pt idx="60">
                  <c:v>17655.2</c:v>
                </c:pt>
                <c:pt idx="61">
                  <c:v>7723.14</c:v>
                </c:pt>
                <c:pt idx="62">
                  <c:v>17237.0</c:v>
                </c:pt>
                <c:pt idx="63">
                  <c:v>13806.3</c:v>
                </c:pt>
                <c:pt idx="64">
                  <c:v>9840.44</c:v>
                </c:pt>
                <c:pt idx="65">
                  <c:v>6676.04</c:v>
                </c:pt>
                <c:pt idx="66">
                  <c:v>5873.06</c:v>
                </c:pt>
                <c:pt idx="67">
                  <c:v>12689.7</c:v>
                </c:pt>
                <c:pt idx="68">
                  <c:v>27023.0</c:v>
                </c:pt>
                <c:pt idx="69">
                  <c:v>27762.2</c:v>
                </c:pt>
                <c:pt idx="70">
                  <c:v>23897.9</c:v>
                </c:pt>
                <c:pt idx="71">
                  <c:v>23510.2</c:v>
                </c:pt>
                <c:pt idx="72">
                  <c:v>31400.6</c:v>
                </c:pt>
                <c:pt idx="73">
                  <c:v>33881.5</c:v>
                </c:pt>
                <c:pt idx="74">
                  <c:v>29801.7</c:v>
                </c:pt>
                <c:pt idx="75">
                  <c:v>20804.8</c:v>
                </c:pt>
                <c:pt idx="76">
                  <c:v>5470.71</c:v>
                </c:pt>
                <c:pt idx="77">
                  <c:v>14803.1</c:v>
                </c:pt>
                <c:pt idx="78">
                  <c:v>5335.36</c:v>
                </c:pt>
                <c:pt idx="79">
                  <c:v>11878.8</c:v>
                </c:pt>
                <c:pt idx="80">
                  <c:v>22970.8</c:v>
                </c:pt>
                <c:pt idx="81">
                  <c:v>22906.7</c:v>
                </c:pt>
                <c:pt idx="82">
                  <c:v>15706.5</c:v>
                </c:pt>
                <c:pt idx="83">
                  <c:v>7779.52</c:v>
                </c:pt>
                <c:pt idx="84">
                  <c:v>10206.0</c:v>
                </c:pt>
                <c:pt idx="85">
                  <c:v>9309.349999999982</c:v>
                </c:pt>
                <c:pt idx="86">
                  <c:v>16278.1</c:v>
                </c:pt>
                <c:pt idx="87">
                  <c:v>12809.0</c:v>
                </c:pt>
                <c:pt idx="88">
                  <c:v>11000.4</c:v>
                </c:pt>
                <c:pt idx="89">
                  <c:v>12077.5</c:v>
                </c:pt>
                <c:pt idx="90">
                  <c:v>14603.1</c:v>
                </c:pt>
                <c:pt idx="91">
                  <c:v>25127.7</c:v>
                </c:pt>
                <c:pt idx="92">
                  <c:v>4984.98</c:v>
                </c:pt>
                <c:pt idx="93">
                  <c:v>7883.64</c:v>
                </c:pt>
                <c:pt idx="94">
                  <c:v>12253.8</c:v>
                </c:pt>
                <c:pt idx="95">
                  <c:v>23002.0</c:v>
                </c:pt>
                <c:pt idx="96">
                  <c:v>28984.5</c:v>
                </c:pt>
                <c:pt idx="97">
                  <c:v>10734.4</c:v>
                </c:pt>
                <c:pt idx="98">
                  <c:v>11519.8</c:v>
                </c:pt>
                <c:pt idx="99">
                  <c:v>13245.8</c:v>
                </c:pt>
                <c:pt idx="100">
                  <c:v>5123.48</c:v>
                </c:pt>
                <c:pt idx="101">
                  <c:v>4342.73</c:v>
                </c:pt>
                <c:pt idx="102">
                  <c:v>12472.9</c:v>
                </c:pt>
                <c:pt idx="103">
                  <c:v>10526.1</c:v>
                </c:pt>
                <c:pt idx="104">
                  <c:v>4590.54</c:v>
                </c:pt>
                <c:pt idx="105">
                  <c:v>12639.1</c:v>
                </c:pt>
                <c:pt idx="106">
                  <c:v>12526.8</c:v>
                </c:pt>
                <c:pt idx="107">
                  <c:v>3300.2</c:v>
                </c:pt>
                <c:pt idx="108">
                  <c:v>15764.2</c:v>
                </c:pt>
                <c:pt idx="109">
                  <c:v>10558.4</c:v>
                </c:pt>
                <c:pt idx="110">
                  <c:v>6328.48</c:v>
                </c:pt>
                <c:pt idx="111">
                  <c:v>6195.84</c:v>
                </c:pt>
                <c:pt idx="112">
                  <c:v>3917.38</c:v>
                </c:pt>
                <c:pt idx="113">
                  <c:v>11325.9</c:v>
                </c:pt>
                <c:pt idx="114">
                  <c:v>5095.64</c:v>
                </c:pt>
                <c:pt idx="115">
                  <c:v>13242.8</c:v>
                </c:pt>
                <c:pt idx="116">
                  <c:v>12488.5</c:v>
                </c:pt>
                <c:pt idx="117">
                  <c:v>7035.25</c:v>
                </c:pt>
                <c:pt idx="118">
                  <c:v>1317.34</c:v>
                </c:pt>
                <c:pt idx="119">
                  <c:v>14184.8</c:v>
                </c:pt>
                <c:pt idx="120">
                  <c:v>17010.9</c:v>
                </c:pt>
                <c:pt idx="121">
                  <c:v>9663.639999999989</c:v>
                </c:pt>
                <c:pt idx="122">
                  <c:v>8926.18</c:v>
                </c:pt>
                <c:pt idx="123">
                  <c:v>4982.18</c:v>
                </c:pt>
                <c:pt idx="124">
                  <c:v>7112.13</c:v>
                </c:pt>
                <c:pt idx="125">
                  <c:v>7840.78</c:v>
                </c:pt>
                <c:pt idx="126">
                  <c:v>3017.82</c:v>
                </c:pt>
                <c:pt idx="127">
                  <c:v>1861.48</c:v>
                </c:pt>
                <c:pt idx="128">
                  <c:v>15740.2</c:v>
                </c:pt>
                <c:pt idx="129">
                  <c:v>14036.8</c:v>
                </c:pt>
                <c:pt idx="130">
                  <c:v>5724.71</c:v>
                </c:pt>
                <c:pt idx="131">
                  <c:v>7977.68</c:v>
                </c:pt>
                <c:pt idx="132">
                  <c:v>10057.5</c:v>
                </c:pt>
                <c:pt idx="133">
                  <c:v>10155.0</c:v>
                </c:pt>
                <c:pt idx="134">
                  <c:v>12222.0</c:v>
                </c:pt>
                <c:pt idx="135">
                  <c:v>12492.5</c:v>
                </c:pt>
                <c:pt idx="136">
                  <c:v>7591.56</c:v>
                </c:pt>
                <c:pt idx="137">
                  <c:v>13245.4</c:v>
                </c:pt>
                <c:pt idx="138">
                  <c:v>14216.7</c:v>
                </c:pt>
                <c:pt idx="139">
                  <c:v>15736.8</c:v>
                </c:pt>
                <c:pt idx="140">
                  <c:v>33704.9</c:v>
                </c:pt>
                <c:pt idx="141">
                  <c:v>15674.5</c:v>
                </c:pt>
                <c:pt idx="142">
                  <c:v>11483.7</c:v>
                </c:pt>
                <c:pt idx="143">
                  <c:v>10277.3</c:v>
                </c:pt>
                <c:pt idx="144">
                  <c:v>13003.2</c:v>
                </c:pt>
                <c:pt idx="145">
                  <c:v>9552.01</c:v>
                </c:pt>
                <c:pt idx="146">
                  <c:v>10434.1</c:v>
                </c:pt>
                <c:pt idx="147">
                  <c:v>23650.4</c:v>
                </c:pt>
                <c:pt idx="148">
                  <c:v>31519.9</c:v>
                </c:pt>
                <c:pt idx="149">
                  <c:v>25999.8</c:v>
                </c:pt>
                <c:pt idx="150">
                  <c:v>17437.7</c:v>
                </c:pt>
                <c:pt idx="151">
                  <c:v>7691.98</c:v>
                </c:pt>
                <c:pt idx="152">
                  <c:v>9684.360000000001</c:v>
                </c:pt>
                <c:pt idx="153">
                  <c:v>11429.5</c:v>
                </c:pt>
                <c:pt idx="154">
                  <c:v>15652.0</c:v>
                </c:pt>
                <c:pt idx="155">
                  <c:v>18906.1</c:v>
                </c:pt>
                <c:pt idx="156">
                  <c:v>18176.0</c:v>
                </c:pt>
                <c:pt idx="157">
                  <c:v>17242.9</c:v>
                </c:pt>
                <c:pt idx="158">
                  <c:v>8661.950000000001</c:v>
                </c:pt>
                <c:pt idx="159">
                  <c:v>5204.03</c:v>
                </c:pt>
                <c:pt idx="160">
                  <c:v>9319.549999999987</c:v>
                </c:pt>
                <c:pt idx="161">
                  <c:v>6958.14</c:v>
                </c:pt>
                <c:pt idx="162">
                  <c:v>7642.24</c:v>
                </c:pt>
                <c:pt idx="163">
                  <c:v>11684.6</c:v>
                </c:pt>
                <c:pt idx="164">
                  <c:v>15952.5</c:v>
                </c:pt>
                <c:pt idx="165">
                  <c:v>30915.8</c:v>
                </c:pt>
                <c:pt idx="166">
                  <c:v>28432.4</c:v>
                </c:pt>
                <c:pt idx="167">
                  <c:v>11741.5</c:v>
                </c:pt>
                <c:pt idx="168">
                  <c:v>7421.81</c:v>
                </c:pt>
                <c:pt idx="169">
                  <c:v>8356.04</c:v>
                </c:pt>
                <c:pt idx="170">
                  <c:v>15835.0</c:v>
                </c:pt>
                <c:pt idx="171">
                  <c:v>17226.2</c:v>
                </c:pt>
                <c:pt idx="172">
                  <c:v>11935.5</c:v>
                </c:pt>
                <c:pt idx="173">
                  <c:v>12127.9</c:v>
                </c:pt>
                <c:pt idx="174">
                  <c:v>7198.94</c:v>
                </c:pt>
                <c:pt idx="175">
                  <c:v>3467.04</c:v>
                </c:pt>
                <c:pt idx="176">
                  <c:v>19029.6</c:v>
                </c:pt>
                <c:pt idx="177">
                  <c:v>23684.1</c:v>
                </c:pt>
                <c:pt idx="178">
                  <c:v>10613.1</c:v>
                </c:pt>
                <c:pt idx="179">
                  <c:v>7395.53</c:v>
                </c:pt>
                <c:pt idx="180">
                  <c:v>9232.17</c:v>
                </c:pt>
                <c:pt idx="181">
                  <c:v>16262.9</c:v>
                </c:pt>
                <c:pt idx="182">
                  <c:v>18239.9</c:v>
                </c:pt>
                <c:pt idx="183">
                  <c:v>15055.4</c:v>
                </c:pt>
                <c:pt idx="184">
                  <c:v>12791.0</c:v>
                </c:pt>
                <c:pt idx="185">
                  <c:v>4573.65</c:v>
                </c:pt>
                <c:pt idx="186">
                  <c:v>4368.22</c:v>
                </c:pt>
                <c:pt idx="187">
                  <c:v>18992.3</c:v>
                </c:pt>
                <c:pt idx="188">
                  <c:v>12194.9</c:v>
                </c:pt>
                <c:pt idx="189">
                  <c:v>6261.68</c:v>
                </c:pt>
                <c:pt idx="190">
                  <c:v>5788.39</c:v>
                </c:pt>
                <c:pt idx="191">
                  <c:v>7275.18</c:v>
                </c:pt>
                <c:pt idx="192">
                  <c:v>3102.17</c:v>
                </c:pt>
                <c:pt idx="193">
                  <c:v>9629.09</c:v>
                </c:pt>
                <c:pt idx="194">
                  <c:v>17771.0</c:v>
                </c:pt>
                <c:pt idx="195">
                  <c:v>17267.0</c:v>
                </c:pt>
                <c:pt idx="196">
                  <c:v>14195.7</c:v>
                </c:pt>
                <c:pt idx="197">
                  <c:v>18466.8</c:v>
                </c:pt>
                <c:pt idx="198">
                  <c:v>27522.6</c:v>
                </c:pt>
                <c:pt idx="199">
                  <c:v>27607.9</c:v>
                </c:pt>
                <c:pt idx="200">
                  <c:v>19220.7</c:v>
                </c:pt>
                <c:pt idx="201">
                  <c:v>18855.1</c:v>
                </c:pt>
                <c:pt idx="202">
                  <c:v>20885.3</c:v>
                </c:pt>
                <c:pt idx="203">
                  <c:v>14904.8</c:v>
                </c:pt>
                <c:pt idx="204">
                  <c:v>8504.15</c:v>
                </c:pt>
                <c:pt idx="205">
                  <c:v>6640.37</c:v>
                </c:pt>
                <c:pt idx="206">
                  <c:v>27256.7</c:v>
                </c:pt>
                <c:pt idx="207">
                  <c:v>27953.3</c:v>
                </c:pt>
                <c:pt idx="208">
                  <c:v>21403.9</c:v>
                </c:pt>
                <c:pt idx="209">
                  <c:v>19181.9</c:v>
                </c:pt>
                <c:pt idx="210">
                  <c:v>7606.87</c:v>
                </c:pt>
                <c:pt idx="211">
                  <c:v>3790.72</c:v>
                </c:pt>
                <c:pt idx="212">
                  <c:v>11915.3</c:v>
                </c:pt>
                <c:pt idx="213">
                  <c:v>25381.8</c:v>
                </c:pt>
                <c:pt idx="214">
                  <c:v>30794.9</c:v>
                </c:pt>
                <c:pt idx="215">
                  <c:v>23203.8</c:v>
                </c:pt>
                <c:pt idx="216">
                  <c:v>12514.2</c:v>
                </c:pt>
                <c:pt idx="217">
                  <c:v>20407.5</c:v>
                </c:pt>
                <c:pt idx="218">
                  <c:v>10818.1</c:v>
                </c:pt>
                <c:pt idx="219">
                  <c:v>9087.54</c:v>
                </c:pt>
                <c:pt idx="220">
                  <c:v>12120.6</c:v>
                </c:pt>
                <c:pt idx="221">
                  <c:v>14208.0</c:v>
                </c:pt>
                <c:pt idx="222">
                  <c:v>14068.5</c:v>
                </c:pt>
                <c:pt idx="223">
                  <c:v>12532.9</c:v>
                </c:pt>
                <c:pt idx="224">
                  <c:v>3268.94</c:v>
                </c:pt>
                <c:pt idx="225">
                  <c:v>6502.04</c:v>
                </c:pt>
                <c:pt idx="226">
                  <c:v>6800.82</c:v>
                </c:pt>
                <c:pt idx="227">
                  <c:v>8606.209999999985</c:v>
                </c:pt>
                <c:pt idx="228">
                  <c:v>6107.35</c:v>
                </c:pt>
                <c:pt idx="229">
                  <c:v>6571.47</c:v>
                </c:pt>
                <c:pt idx="230">
                  <c:v>5075.2</c:v>
                </c:pt>
                <c:pt idx="231">
                  <c:v>3683.31</c:v>
                </c:pt>
                <c:pt idx="232">
                  <c:v>16729.4</c:v>
                </c:pt>
                <c:pt idx="233">
                  <c:v>17983.1</c:v>
                </c:pt>
                <c:pt idx="234">
                  <c:v>26435.0</c:v>
                </c:pt>
                <c:pt idx="235">
                  <c:v>43749.3</c:v>
                </c:pt>
                <c:pt idx="236">
                  <c:v>37752.1</c:v>
                </c:pt>
                <c:pt idx="237">
                  <c:v>12453.2</c:v>
                </c:pt>
                <c:pt idx="238">
                  <c:v>3809.57</c:v>
                </c:pt>
                <c:pt idx="239">
                  <c:v>1305.03</c:v>
                </c:pt>
                <c:pt idx="240">
                  <c:v>5942.33</c:v>
                </c:pt>
                <c:pt idx="241">
                  <c:v>20062.2</c:v>
                </c:pt>
                <c:pt idx="242">
                  <c:v>8875.34</c:v>
                </c:pt>
                <c:pt idx="243">
                  <c:v>2847.23</c:v>
                </c:pt>
                <c:pt idx="244">
                  <c:v>6589.23</c:v>
                </c:pt>
                <c:pt idx="245">
                  <c:v>21229.3</c:v>
                </c:pt>
                <c:pt idx="246">
                  <c:v>25183.9</c:v>
                </c:pt>
                <c:pt idx="247">
                  <c:v>5921.27</c:v>
                </c:pt>
                <c:pt idx="248">
                  <c:v>4366.64</c:v>
                </c:pt>
                <c:pt idx="249">
                  <c:v>8971.849999999982</c:v>
                </c:pt>
                <c:pt idx="250">
                  <c:v>11743.7</c:v>
                </c:pt>
                <c:pt idx="251">
                  <c:v>6345.0</c:v>
                </c:pt>
                <c:pt idx="252">
                  <c:v>6860.03</c:v>
                </c:pt>
                <c:pt idx="253">
                  <c:v>7655.41</c:v>
                </c:pt>
                <c:pt idx="254">
                  <c:v>5100.16</c:v>
                </c:pt>
                <c:pt idx="255">
                  <c:v>8310.469999999968</c:v>
                </c:pt>
                <c:pt idx="256">
                  <c:v>4836.45</c:v>
                </c:pt>
                <c:pt idx="257">
                  <c:v>11202.5</c:v>
                </c:pt>
                <c:pt idx="258">
                  <c:v>4882.73</c:v>
                </c:pt>
                <c:pt idx="259">
                  <c:v>6840.71</c:v>
                </c:pt>
                <c:pt idx="260">
                  <c:v>12769.7</c:v>
                </c:pt>
                <c:pt idx="261">
                  <c:v>12872.1</c:v>
                </c:pt>
                <c:pt idx="262">
                  <c:v>10806.8</c:v>
                </c:pt>
                <c:pt idx="263">
                  <c:v>12881.9</c:v>
                </c:pt>
                <c:pt idx="264">
                  <c:v>8531.54</c:v>
                </c:pt>
                <c:pt idx="265">
                  <c:v>6617.12</c:v>
                </c:pt>
                <c:pt idx="266">
                  <c:v>7998.26</c:v>
                </c:pt>
                <c:pt idx="267">
                  <c:v>10693.2</c:v>
                </c:pt>
                <c:pt idx="268">
                  <c:v>12935.1</c:v>
                </c:pt>
                <c:pt idx="269">
                  <c:v>31142.9</c:v>
                </c:pt>
                <c:pt idx="270">
                  <c:v>18975.1</c:v>
                </c:pt>
                <c:pt idx="271">
                  <c:v>14894.6</c:v>
                </c:pt>
                <c:pt idx="272">
                  <c:v>11923.5</c:v>
                </c:pt>
                <c:pt idx="273">
                  <c:v>8484.719999999987</c:v>
                </c:pt>
                <c:pt idx="274">
                  <c:v>9918.049999999987</c:v>
                </c:pt>
                <c:pt idx="275">
                  <c:v>7181.83</c:v>
                </c:pt>
                <c:pt idx="276">
                  <c:v>1585.76</c:v>
                </c:pt>
                <c:pt idx="277">
                  <c:v>2159.83</c:v>
                </c:pt>
                <c:pt idx="278">
                  <c:v>4976.95</c:v>
                </c:pt>
                <c:pt idx="279">
                  <c:v>11956.1</c:v>
                </c:pt>
                <c:pt idx="280">
                  <c:v>19429.7</c:v>
                </c:pt>
                <c:pt idx="281">
                  <c:v>23552.2</c:v>
                </c:pt>
                <c:pt idx="282">
                  <c:v>22864.5</c:v>
                </c:pt>
                <c:pt idx="283">
                  <c:v>10110.9</c:v>
                </c:pt>
                <c:pt idx="284">
                  <c:v>12060.4</c:v>
                </c:pt>
                <c:pt idx="285">
                  <c:v>14206.4</c:v>
                </c:pt>
                <c:pt idx="286">
                  <c:v>21485.8</c:v>
                </c:pt>
                <c:pt idx="287">
                  <c:v>13156.6</c:v>
                </c:pt>
                <c:pt idx="288">
                  <c:v>13327.5</c:v>
                </c:pt>
                <c:pt idx="289">
                  <c:v>23143.5</c:v>
                </c:pt>
                <c:pt idx="290">
                  <c:v>17397.2</c:v>
                </c:pt>
                <c:pt idx="291">
                  <c:v>13515.1</c:v>
                </c:pt>
                <c:pt idx="292">
                  <c:v>13269.3</c:v>
                </c:pt>
                <c:pt idx="293">
                  <c:v>10676.6</c:v>
                </c:pt>
                <c:pt idx="294">
                  <c:v>11457.2</c:v>
                </c:pt>
                <c:pt idx="295">
                  <c:v>30948.9</c:v>
                </c:pt>
                <c:pt idx="296">
                  <c:v>38276.9</c:v>
                </c:pt>
                <c:pt idx="297">
                  <c:v>30996.9</c:v>
                </c:pt>
                <c:pt idx="298">
                  <c:v>17622.6</c:v>
                </c:pt>
                <c:pt idx="299">
                  <c:v>3615.59</c:v>
                </c:pt>
                <c:pt idx="300">
                  <c:v>12001.9</c:v>
                </c:pt>
                <c:pt idx="301">
                  <c:v>12800.2</c:v>
                </c:pt>
                <c:pt idx="302">
                  <c:v>6853.5</c:v>
                </c:pt>
                <c:pt idx="303">
                  <c:v>10242.4</c:v>
                </c:pt>
                <c:pt idx="304">
                  <c:v>11005.5</c:v>
                </c:pt>
                <c:pt idx="305">
                  <c:v>12749.7</c:v>
                </c:pt>
                <c:pt idx="306">
                  <c:v>7864.92</c:v>
                </c:pt>
                <c:pt idx="307">
                  <c:v>2710.95</c:v>
                </c:pt>
                <c:pt idx="308">
                  <c:v>3448.3</c:v>
                </c:pt>
                <c:pt idx="309">
                  <c:v>3743.05</c:v>
                </c:pt>
                <c:pt idx="310">
                  <c:v>4167.67</c:v>
                </c:pt>
                <c:pt idx="311">
                  <c:v>3362.84</c:v>
                </c:pt>
                <c:pt idx="312">
                  <c:v>3385.99</c:v>
                </c:pt>
                <c:pt idx="313">
                  <c:v>4780.65</c:v>
                </c:pt>
                <c:pt idx="314">
                  <c:v>10880.8</c:v>
                </c:pt>
                <c:pt idx="315">
                  <c:v>11098.9</c:v>
                </c:pt>
                <c:pt idx="316">
                  <c:v>20466.8</c:v>
                </c:pt>
                <c:pt idx="317">
                  <c:v>18966.3</c:v>
                </c:pt>
                <c:pt idx="318">
                  <c:v>10107.7</c:v>
                </c:pt>
                <c:pt idx="319">
                  <c:v>11072.7</c:v>
                </c:pt>
                <c:pt idx="320">
                  <c:v>7784.52</c:v>
                </c:pt>
                <c:pt idx="321">
                  <c:v>10412.9</c:v>
                </c:pt>
                <c:pt idx="322">
                  <c:v>17517.5</c:v>
                </c:pt>
                <c:pt idx="323">
                  <c:v>15498.1</c:v>
                </c:pt>
                <c:pt idx="324">
                  <c:v>10099.2</c:v>
                </c:pt>
                <c:pt idx="325">
                  <c:v>6827.93</c:v>
                </c:pt>
                <c:pt idx="326">
                  <c:v>7351.61</c:v>
                </c:pt>
                <c:pt idx="327">
                  <c:v>9428.25</c:v>
                </c:pt>
                <c:pt idx="328">
                  <c:v>23470.4</c:v>
                </c:pt>
                <c:pt idx="329">
                  <c:v>18262.1</c:v>
                </c:pt>
                <c:pt idx="330">
                  <c:v>22678.4</c:v>
                </c:pt>
                <c:pt idx="331">
                  <c:v>22648.1</c:v>
                </c:pt>
                <c:pt idx="332">
                  <c:v>18629.2</c:v>
                </c:pt>
                <c:pt idx="333">
                  <c:v>14965.4</c:v>
                </c:pt>
                <c:pt idx="334">
                  <c:v>16015.2</c:v>
                </c:pt>
                <c:pt idx="335">
                  <c:v>3291.17</c:v>
                </c:pt>
                <c:pt idx="336">
                  <c:v>2835.29</c:v>
                </c:pt>
                <c:pt idx="337">
                  <c:v>5848.8</c:v>
                </c:pt>
                <c:pt idx="338">
                  <c:v>8990.379999999968</c:v>
                </c:pt>
                <c:pt idx="339">
                  <c:v>11991.9</c:v>
                </c:pt>
                <c:pt idx="340">
                  <c:v>8526.889999999972</c:v>
                </c:pt>
                <c:pt idx="341">
                  <c:v>8627.629999999985</c:v>
                </c:pt>
                <c:pt idx="342">
                  <c:v>16491.3</c:v>
                </c:pt>
                <c:pt idx="343">
                  <c:v>11377.0</c:v>
                </c:pt>
                <c:pt idx="344">
                  <c:v>11972.9</c:v>
                </c:pt>
                <c:pt idx="345">
                  <c:v>20224.2</c:v>
                </c:pt>
                <c:pt idx="346">
                  <c:v>16667.4</c:v>
                </c:pt>
                <c:pt idx="347">
                  <c:v>18156.0</c:v>
                </c:pt>
                <c:pt idx="348">
                  <c:v>10947.3</c:v>
                </c:pt>
                <c:pt idx="349">
                  <c:v>22327.5</c:v>
                </c:pt>
                <c:pt idx="350">
                  <c:v>23856.8</c:v>
                </c:pt>
                <c:pt idx="351">
                  <c:v>21279.0</c:v>
                </c:pt>
                <c:pt idx="352">
                  <c:v>11138.2</c:v>
                </c:pt>
                <c:pt idx="353">
                  <c:v>16855.1</c:v>
                </c:pt>
                <c:pt idx="354">
                  <c:v>11594.0</c:v>
                </c:pt>
                <c:pt idx="355">
                  <c:v>9079.66</c:v>
                </c:pt>
                <c:pt idx="356">
                  <c:v>5368.07</c:v>
                </c:pt>
                <c:pt idx="357">
                  <c:v>1609.29</c:v>
                </c:pt>
                <c:pt idx="358">
                  <c:v>3769.97</c:v>
                </c:pt>
                <c:pt idx="359">
                  <c:v>4789.47</c:v>
                </c:pt>
                <c:pt idx="360">
                  <c:v>3818.69</c:v>
                </c:pt>
                <c:pt idx="361">
                  <c:v>12338.0</c:v>
                </c:pt>
                <c:pt idx="362">
                  <c:v>7991.48</c:v>
                </c:pt>
                <c:pt idx="363">
                  <c:v>9589.639999999989</c:v>
                </c:pt>
                <c:pt idx="364">
                  <c:v>4006.47</c:v>
                </c:pt>
                <c:pt idx="365">
                  <c:v>15022.6</c:v>
                </c:pt>
                <c:pt idx="366">
                  <c:v>6997.72</c:v>
                </c:pt>
                <c:pt idx="367">
                  <c:v>4478.8</c:v>
                </c:pt>
                <c:pt idx="368">
                  <c:v>1912.76</c:v>
                </c:pt>
                <c:pt idx="369">
                  <c:v>1191.89</c:v>
                </c:pt>
                <c:pt idx="370">
                  <c:v>10850.7</c:v>
                </c:pt>
                <c:pt idx="371">
                  <c:v>20524.4</c:v>
                </c:pt>
                <c:pt idx="372">
                  <c:v>21071.9</c:v>
                </c:pt>
                <c:pt idx="373">
                  <c:v>28401.0</c:v>
                </c:pt>
                <c:pt idx="374">
                  <c:v>33007.2</c:v>
                </c:pt>
                <c:pt idx="375">
                  <c:v>37275.1</c:v>
                </c:pt>
                <c:pt idx="376">
                  <c:v>23462.6</c:v>
                </c:pt>
                <c:pt idx="377">
                  <c:v>12794.5</c:v>
                </c:pt>
                <c:pt idx="378">
                  <c:v>20340.2</c:v>
                </c:pt>
                <c:pt idx="379">
                  <c:v>18757.5</c:v>
                </c:pt>
                <c:pt idx="380">
                  <c:v>15932.4</c:v>
                </c:pt>
                <c:pt idx="381">
                  <c:v>7712.61</c:v>
                </c:pt>
                <c:pt idx="382">
                  <c:v>4731.55</c:v>
                </c:pt>
                <c:pt idx="383">
                  <c:v>4599.76</c:v>
                </c:pt>
                <c:pt idx="384">
                  <c:v>7422.65</c:v>
                </c:pt>
                <c:pt idx="385">
                  <c:v>11460.7</c:v>
                </c:pt>
                <c:pt idx="386">
                  <c:v>9064.73</c:v>
                </c:pt>
                <c:pt idx="387">
                  <c:v>12384.4</c:v>
                </c:pt>
                <c:pt idx="388">
                  <c:v>13528.1</c:v>
                </c:pt>
                <c:pt idx="389">
                  <c:v>11248.0</c:v>
                </c:pt>
                <c:pt idx="390">
                  <c:v>14918.0</c:v>
                </c:pt>
                <c:pt idx="391">
                  <c:v>15251.4</c:v>
                </c:pt>
                <c:pt idx="392">
                  <c:v>7692.53</c:v>
                </c:pt>
                <c:pt idx="393">
                  <c:v>6175.14</c:v>
                </c:pt>
                <c:pt idx="394">
                  <c:v>4082.49</c:v>
                </c:pt>
                <c:pt idx="395">
                  <c:v>10199.3</c:v>
                </c:pt>
                <c:pt idx="396">
                  <c:v>7424.63</c:v>
                </c:pt>
                <c:pt idx="397">
                  <c:v>12388.8</c:v>
                </c:pt>
                <c:pt idx="398">
                  <c:v>4332.79</c:v>
                </c:pt>
                <c:pt idx="399">
                  <c:v>3339.88</c:v>
                </c:pt>
                <c:pt idx="400">
                  <c:v>2267.3</c:v>
                </c:pt>
                <c:pt idx="401">
                  <c:v>5387.31</c:v>
                </c:pt>
                <c:pt idx="402">
                  <c:v>5880.53</c:v>
                </c:pt>
                <c:pt idx="403">
                  <c:v>6791.29</c:v>
                </c:pt>
                <c:pt idx="404">
                  <c:v>4873.59</c:v>
                </c:pt>
                <c:pt idx="405">
                  <c:v>2143.07</c:v>
                </c:pt>
                <c:pt idx="406">
                  <c:v>10069.7</c:v>
                </c:pt>
                <c:pt idx="407">
                  <c:v>10969.7</c:v>
                </c:pt>
                <c:pt idx="408">
                  <c:v>2746.41</c:v>
                </c:pt>
                <c:pt idx="409">
                  <c:v>4274.96</c:v>
                </c:pt>
                <c:pt idx="410">
                  <c:v>2422.74</c:v>
                </c:pt>
                <c:pt idx="411">
                  <c:v>5631.78</c:v>
                </c:pt>
                <c:pt idx="412">
                  <c:v>13897.0</c:v>
                </c:pt>
                <c:pt idx="413">
                  <c:v>9329.43</c:v>
                </c:pt>
                <c:pt idx="414">
                  <c:v>5376.64</c:v>
                </c:pt>
                <c:pt idx="415">
                  <c:v>9533.84</c:v>
                </c:pt>
                <c:pt idx="416">
                  <c:v>9761.719999999987</c:v>
                </c:pt>
                <c:pt idx="417">
                  <c:v>4537.86</c:v>
                </c:pt>
                <c:pt idx="418">
                  <c:v>4428.16</c:v>
                </c:pt>
                <c:pt idx="419">
                  <c:v>9264.08</c:v>
                </c:pt>
                <c:pt idx="420">
                  <c:v>11754.1</c:v>
                </c:pt>
                <c:pt idx="421">
                  <c:v>18875.9</c:v>
                </c:pt>
                <c:pt idx="422">
                  <c:v>26871.3</c:v>
                </c:pt>
                <c:pt idx="423">
                  <c:v>29222.9</c:v>
                </c:pt>
                <c:pt idx="424">
                  <c:v>16062.5</c:v>
                </c:pt>
                <c:pt idx="425">
                  <c:v>6761.7</c:v>
                </c:pt>
                <c:pt idx="426">
                  <c:v>2416.89</c:v>
                </c:pt>
                <c:pt idx="427">
                  <c:v>10138.4</c:v>
                </c:pt>
                <c:pt idx="428">
                  <c:v>12914.4</c:v>
                </c:pt>
                <c:pt idx="429">
                  <c:v>24084.3</c:v>
                </c:pt>
                <c:pt idx="430">
                  <c:v>35847.9</c:v>
                </c:pt>
                <c:pt idx="431">
                  <c:v>23925.7</c:v>
                </c:pt>
                <c:pt idx="432">
                  <c:v>4307.96</c:v>
                </c:pt>
                <c:pt idx="433">
                  <c:v>12384.7</c:v>
                </c:pt>
                <c:pt idx="434">
                  <c:v>14481.3</c:v>
                </c:pt>
                <c:pt idx="435">
                  <c:v>7876.24</c:v>
                </c:pt>
                <c:pt idx="436">
                  <c:v>6565.74</c:v>
                </c:pt>
                <c:pt idx="437">
                  <c:v>2783.01</c:v>
                </c:pt>
                <c:pt idx="438">
                  <c:v>22445.9</c:v>
                </c:pt>
                <c:pt idx="439">
                  <c:v>20202.7</c:v>
                </c:pt>
                <c:pt idx="440">
                  <c:v>11896.4</c:v>
                </c:pt>
                <c:pt idx="441">
                  <c:v>14437.5</c:v>
                </c:pt>
                <c:pt idx="442">
                  <c:v>18799.5</c:v>
                </c:pt>
                <c:pt idx="443">
                  <c:v>16688.8</c:v>
                </c:pt>
                <c:pt idx="444">
                  <c:v>15014.4</c:v>
                </c:pt>
                <c:pt idx="445">
                  <c:v>9466.61</c:v>
                </c:pt>
                <c:pt idx="446">
                  <c:v>6070.63</c:v>
                </c:pt>
                <c:pt idx="447">
                  <c:v>12172.3</c:v>
                </c:pt>
                <c:pt idx="448">
                  <c:v>15369.3</c:v>
                </c:pt>
                <c:pt idx="449">
                  <c:v>4174.4</c:v>
                </c:pt>
                <c:pt idx="450">
                  <c:v>3070.24</c:v>
                </c:pt>
                <c:pt idx="451">
                  <c:v>4851.11</c:v>
                </c:pt>
                <c:pt idx="452">
                  <c:v>2051.16</c:v>
                </c:pt>
                <c:pt idx="453">
                  <c:v>2118.78</c:v>
                </c:pt>
                <c:pt idx="454">
                  <c:v>2180.76</c:v>
                </c:pt>
                <c:pt idx="455">
                  <c:v>1578.06</c:v>
                </c:pt>
                <c:pt idx="456">
                  <c:v>6904.23</c:v>
                </c:pt>
                <c:pt idx="457">
                  <c:v>15898.0</c:v>
                </c:pt>
                <c:pt idx="458">
                  <c:v>6943.98</c:v>
                </c:pt>
                <c:pt idx="459">
                  <c:v>10060.0</c:v>
                </c:pt>
                <c:pt idx="460">
                  <c:v>3572.73</c:v>
                </c:pt>
                <c:pt idx="461">
                  <c:v>7097.96</c:v>
                </c:pt>
                <c:pt idx="462">
                  <c:v>22749.4</c:v>
                </c:pt>
                <c:pt idx="463">
                  <c:v>16450.1</c:v>
                </c:pt>
                <c:pt idx="464">
                  <c:v>15593.5</c:v>
                </c:pt>
                <c:pt idx="465">
                  <c:v>14668.0</c:v>
                </c:pt>
                <c:pt idx="466">
                  <c:v>15078.4</c:v>
                </c:pt>
                <c:pt idx="467">
                  <c:v>17295.0</c:v>
                </c:pt>
                <c:pt idx="468">
                  <c:v>14711.8</c:v>
                </c:pt>
                <c:pt idx="469">
                  <c:v>15290.9</c:v>
                </c:pt>
                <c:pt idx="470">
                  <c:v>6749.04</c:v>
                </c:pt>
                <c:pt idx="471">
                  <c:v>13469.3</c:v>
                </c:pt>
                <c:pt idx="472">
                  <c:v>17248.1</c:v>
                </c:pt>
                <c:pt idx="473">
                  <c:v>15856.6</c:v>
                </c:pt>
                <c:pt idx="474">
                  <c:v>8840.75</c:v>
                </c:pt>
                <c:pt idx="475">
                  <c:v>8273.12</c:v>
                </c:pt>
                <c:pt idx="476">
                  <c:v>15670.3</c:v>
                </c:pt>
                <c:pt idx="477">
                  <c:v>14227.0</c:v>
                </c:pt>
                <c:pt idx="478">
                  <c:v>7924.52</c:v>
                </c:pt>
                <c:pt idx="479">
                  <c:v>7952.03</c:v>
                </c:pt>
                <c:pt idx="480">
                  <c:v>10139.3</c:v>
                </c:pt>
                <c:pt idx="481">
                  <c:v>8365.79</c:v>
                </c:pt>
                <c:pt idx="482">
                  <c:v>8131.1</c:v>
                </c:pt>
                <c:pt idx="483">
                  <c:v>11641.7</c:v>
                </c:pt>
                <c:pt idx="484">
                  <c:v>8728.75</c:v>
                </c:pt>
                <c:pt idx="485">
                  <c:v>11597.3</c:v>
                </c:pt>
                <c:pt idx="486">
                  <c:v>17811.9</c:v>
                </c:pt>
                <c:pt idx="487">
                  <c:v>11805.6</c:v>
                </c:pt>
                <c:pt idx="488">
                  <c:v>1746.77</c:v>
                </c:pt>
                <c:pt idx="489">
                  <c:v>21229.4</c:v>
                </c:pt>
                <c:pt idx="490">
                  <c:v>25485.5</c:v>
                </c:pt>
                <c:pt idx="491">
                  <c:v>23043.5</c:v>
                </c:pt>
                <c:pt idx="492">
                  <c:v>25082.2</c:v>
                </c:pt>
                <c:pt idx="493">
                  <c:v>25116.5</c:v>
                </c:pt>
                <c:pt idx="494">
                  <c:v>23745.8</c:v>
                </c:pt>
                <c:pt idx="495">
                  <c:v>4609.48</c:v>
                </c:pt>
                <c:pt idx="496">
                  <c:v>1482.03</c:v>
                </c:pt>
                <c:pt idx="497">
                  <c:v>8426.389999999972</c:v>
                </c:pt>
                <c:pt idx="498">
                  <c:v>3465.0</c:v>
                </c:pt>
                <c:pt idx="499">
                  <c:v>8213.129999999985</c:v>
                </c:pt>
                <c:pt idx="500">
                  <c:v>14648.7</c:v>
                </c:pt>
                <c:pt idx="501">
                  <c:v>4310.43</c:v>
                </c:pt>
                <c:pt idx="502">
                  <c:v>5996.21</c:v>
                </c:pt>
                <c:pt idx="503">
                  <c:v>2525.35</c:v>
                </c:pt>
                <c:pt idx="504">
                  <c:v>11706.4</c:v>
                </c:pt>
                <c:pt idx="505">
                  <c:v>11272.8</c:v>
                </c:pt>
                <c:pt idx="506">
                  <c:v>22218.1</c:v>
                </c:pt>
                <c:pt idx="507">
                  <c:v>13835.5</c:v>
                </c:pt>
                <c:pt idx="508">
                  <c:v>7724.83</c:v>
                </c:pt>
                <c:pt idx="509">
                  <c:v>4251.69</c:v>
                </c:pt>
                <c:pt idx="510">
                  <c:v>2932.13</c:v>
                </c:pt>
                <c:pt idx="511">
                  <c:v>15114.6</c:v>
                </c:pt>
                <c:pt idx="512">
                  <c:v>16743.9</c:v>
                </c:pt>
                <c:pt idx="513">
                  <c:v>15138.5</c:v>
                </c:pt>
                <c:pt idx="514">
                  <c:v>5437.51</c:v>
                </c:pt>
                <c:pt idx="515">
                  <c:v>2412.86</c:v>
                </c:pt>
                <c:pt idx="516">
                  <c:v>5031.14</c:v>
                </c:pt>
                <c:pt idx="517">
                  <c:v>11319.2</c:v>
                </c:pt>
                <c:pt idx="518">
                  <c:v>19376.9</c:v>
                </c:pt>
                <c:pt idx="519">
                  <c:v>28931.5</c:v>
                </c:pt>
                <c:pt idx="520">
                  <c:v>34724.1</c:v>
                </c:pt>
                <c:pt idx="521">
                  <c:v>11235.7</c:v>
                </c:pt>
                <c:pt idx="522">
                  <c:v>22404.0</c:v>
                </c:pt>
                <c:pt idx="523">
                  <c:v>4059.43</c:v>
                </c:pt>
                <c:pt idx="524">
                  <c:v>4220.7</c:v>
                </c:pt>
                <c:pt idx="525">
                  <c:v>2413.65</c:v>
                </c:pt>
                <c:pt idx="526">
                  <c:v>3100.18</c:v>
                </c:pt>
                <c:pt idx="527">
                  <c:v>5530.44</c:v>
                </c:pt>
                <c:pt idx="528">
                  <c:v>6845.75</c:v>
                </c:pt>
                <c:pt idx="529">
                  <c:v>9123.51</c:v>
                </c:pt>
                <c:pt idx="530">
                  <c:v>36701.1</c:v>
                </c:pt>
                <c:pt idx="531">
                  <c:v>10354.6</c:v>
                </c:pt>
                <c:pt idx="532">
                  <c:v>1746.33</c:v>
                </c:pt>
                <c:pt idx="533">
                  <c:v>6560.67</c:v>
                </c:pt>
                <c:pt idx="534">
                  <c:v>7277.86</c:v>
                </c:pt>
                <c:pt idx="535">
                  <c:v>15132.0</c:v>
                </c:pt>
                <c:pt idx="536">
                  <c:v>7860.57</c:v>
                </c:pt>
                <c:pt idx="537">
                  <c:v>16813.0</c:v>
                </c:pt>
                <c:pt idx="538">
                  <c:v>9955.75</c:v>
                </c:pt>
                <c:pt idx="539">
                  <c:v>14566.9</c:v>
                </c:pt>
                <c:pt idx="540">
                  <c:v>7707.43</c:v>
                </c:pt>
                <c:pt idx="541">
                  <c:v>8001.5</c:v>
                </c:pt>
                <c:pt idx="542">
                  <c:v>8823.360000000001</c:v>
                </c:pt>
                <c:pt idx="543">
                  <c:v>25272.6</c:v>
                </c:pt>
                <c:pt idx="544">
                  <c:v>5647.0</c:v>
                </c:pt>
                <c:pt idx="545">
                  <c:v>25071.1</c:v>
                </c:pt>
                <c:pt idx="546">
                  <c:v>13544.7</c:v>
                </c:pt>
                <c:pt idx="547">
                  <c:v>13217.4</c:v>
                </c:pt>
                <c:pt idx="548">
                  <c:v>16914.7</c:v>
                </c:pt>
                <c:pt idx="549">
                  <c:v>5878.15</c:v>
                </c:pt>
                <c:pt idx="550">
                  <c:v>3801.97</c:v>
                </c:pt>
                <c:pt idx="551">
                  <c:v>5091.85</c:v>
                </c:pt>
                <c:pt idx="552">
                  <c:v>11327.9</c:v>
                </c:pt>
                <c:pt idx="553">
                  <c:v>11327.7</c:v>
                </c:pt>
                <c:pt idx="554">
                  <c:v>7455.41</c:v>
                </c:pt>
                <c:pt idx="555">
                  <c:v>8081.0</c:v>
                </c:pt>
                <c:pt idx="556">
                  <c:v>14130.8</c:v>
                </c:pt>
                <c:pt idx="557">
                  <c:v>10381.2</c:v>
                </c:pt>
                <c:pt idx="558">
                  <c:v>5061.6</c:v>
                </c:pt>
                <c:pt idx="559">
                  <c:v>2551.47</c:v>
                </c:pt>
                <c:pt idx="560">
                  <c:v>5475.18</c:v>
                </c:pt>
                <c:pt idx="561">
                  <c:v>9847.11</c:v>
                </c:pt>
                <c:pt idx="562">
                  <c:v>9272.02</c:v>
                </c:pt>
                <c:pt idx="563">
                  <c:v>13519.3</c:v>
                </c:pt>
                <c:pt idx="564">
                  <c:v>14827.0</c:v>
                </c:pt>
                <c:pt idx="565">
                  <c:v>19190.4</c:v>
                </c:pt>
                <c:pt idx="566">
                  <c:v>12749.5</c:v>
                </c:pt>
                <c:pt idx="567">
                  <c:v>5944.38</c:v>
                </c:pt>
                <c:pt idx="568">
                  <c:v>1883.99</c:v>
                </c:pt>
                <c:pt idx="569">
                  <c:v>3417.23</c:v>
                </c:pt>
                <c:pt idx="570">
                  <c:v>9205.18</c:v>
                </c:pt>
                <c:pt idx="571">
                  <c:v>9909.459999999968</c:v>
                </c:pt>
                <c:pt idx="572">
                  <c:v>3615.19</c:v>
                </c:pt>
                <c:pt idx="573">
                  <c:v>2710.0</c:v>
                </c:pt>
                <c:pt idx="574">
                  <c:v>10199.3</c:v>
                </c:pt>
                <c:pt idx="575">
                  <c:v>11964.0</c:v>
                </c:pt>
                <c:pt idx="576">
                  <c:v>11936.8</c:v>
                </c:pt>
                <c:pt idx="577">
                  <c:v>9885.2</c:v>
                </c:pt>
                <c:pt idx="578">
                  <c:v>9740.78</c:v>
                </c:pt>
                <c:pt idx="579">
                  <c:v>10305.8</c:v>
                </c:pt>
                <c:pt idx="580">
                  <c:v>7404.54</c:v>
                </c:pt>
                <c:pt idx="581">
                  <c:v>8739.43</c:v>
                </c:pt>
                <c:pt idx="582">
                  <c:v>3560.6</c:v>
                </c:pt>
                <c:pt idx="583">
                  <c:v>19110.5</c:v>
                </c:pt>
                <c:pt idx="584">
                  <c:v>30437.9</c:v>
                </c:pt>
                <c:pt idx="585">
                  <c:v>26805.5</c:v>
                </c:pt>
                <c:pt idx="586">
                  <c:v>13806.2</c:v>
                </c:pt>
                <c:pt idx="587">
                  <c:v>7666.53</c:v>
                </c:pt>
                <c:pt idx="588">
                  <c:v>3809.0</c:v>
                </c:pt>
                <c:pt idx="589">
                  <c:v>11484.5</c:v>
                </c:pt>
                <c:pt idx="590">
                  <c:v>12600.5</c:v>
                </c:pt>
                <c:pt idx="591">
                  <c:v>16767.1</c:v>
                </c:pt>
                <c:pt idx="592">
                  <c:v>38984.6</c:v>
                </c:pt>
                <c:pt idx="593">
                  <c:v>39607.7</c:v>
                </c:pt>
                <c:pt idx="594">
                  <c:v>19434.6</c:v>
                </c:pt>
                <c:pt idx="595">
                  <c:v>20931.2</c:v>
                </c:pt>
                <c:pt idx="596">
                  <c:v>16629.7</c:v>
                </c:pt>
                <c:pt idx="597">
                  <c:v>18362.8</c:v>
                </c:pt>
                <c:pt idx="598">
                  <c:v>22161.4</c:v>
                </c:pt>
                <c:pt idx="599">
                  <c:v>19159.2</c:v>
                </c:pt>
                <c:pt idx="600">
                  <c:v>19667.8</c:v>
                </c:pt>
                <c:pt idx="601">
                  <c:v>16405.6</c:v>
                </c:pt>
                <c:pt idx="602">
                  <c:v>11645.8</c:v>
                </c:pt>
                <c:pt idx="603">
                  <c:v>7217.18</c:v>
                </c:pt>
                <c:pt idx="604">
                  <c:v>4408.37</c:v>
                </c:pt>
                <c:pt idx="605">
                  <c:v>6691.43</c:v>
                </c:pt>
                <c:pt idx="606">
                  <c:v>4285.24</c:v>
                </c:pt>
                <c:pt idx="607">
                  <c:v>6634.36</c:v>
                </c:pt>
                <c:pt idx="608">
                  <c:v>6784.29</c:v>
                </c:pt>
                <c:pt idx="609">
                  <c:v>7996.44</c:v>
                </c:pt>
                <c:pt idx="610">
                  <c:v>20586.3</c:v>
                </c:pt>
                <c:pt idx="611">
                  <c:v>6967.19</c:v>
                </c:pt>
                <c:pt idx="612">
                  <c:v>6775.89</c:v>
                </c:pt>
                <c:pt idx="613">
                  <c:v>13877.7</c:v>
                </c:pt>
                <c:pt idx="614">
                  <c:v>14426.4</c:v>
                </c:pt>
                <c:pt idx="615">
                  <c:v>14961.9</c:v>
                </c:pt>
                <c:pt idx="616">
                  <c:v>18284.5</c:v>
                </c:pt>
                <c:pt idx="617">
                  <c:v>15402.0</c:v>
                </c:pt>
                <c:pt idx="618">
                  <c:v>11506.8</c:v>
                </c:pt>
                <c:pt idx="619">
                  <c:v>8675.12</c:v>
                </c:pt>
                <c:pt idx="620">
                  <c:v>11541.0</c:v>
                </c:pt>
                <c:pt idx="621">
                  <c:v>10991.1</c:v>
                </c:pt>
                <c:pt idx="622">
                  <c:v>10929.4</c:v>
                </c:pt>
                <c:pt idx="623">
                  <c:v>4335.26</c:v>
                </c:pt>
                <c:pt idx="624">
                  <c:v>6194.44</c:v>
                </c:pt>
                <c:pt idx="625">
                  <c:v>4298.13</c:v>
                </c:pt>
                <c:pt idx="626">
                  <c:v>2519.97</c:v>
                </c:pt>
                <c:pt idx="627">
                  <c:v>7206.74</c:v>
                </c:pt>
                <c:pt idx="628">
                  <c:v>12925.9</c:v>
                </c:pt>
                <c:pt idx="629">
                  <c:v>11954.8</c:v>
                </c:pt>
                <c:pt idx="630">
                  <c:v>4668.16</c:v>
                </c:pt>
                <c:pt idx="631">
                  <c:v>5619.86</c:v>
                </c:pt>
                <c:pt idx="632">
                  <c:v>10725.3</c:v>
                </c:pt>
                <c:pt idx="633">
                  <c:v>1917.19</c:v>
                </c:pt>
                <c:pt idx="634">
                  <c:v>19231.2</c:v>
                </c:pt>
                <c:pt idx="635">
                  <c:v>16259.3</c:v>
                </c:pt>
                <c:pt idx="636">
                  <c:v>6441.75</c:v>
                </c:pt>
                <c:pt idx="637">
                  <c:v>5244.88</c:v>
                </c:pt>
                <c:pt idx="638">
                  <c:v>6149.12</c:v>
                </c:pt>
                <c:pt idx="639">
                  <c:v>4612.46</c:v>
                </c:pt>
                <c:pt idx="640">
                  <c:v>3475.8</c:v>
                </c:pt>
                <c:pt idx="641">
                  <c:v>2378.26</c:v>
                </c:pt>
                <c:pt idx="642">
                  <c:v>6903.79</c:v>
                </c:pt>
                <c:pt idx="643">
                  <c:v>21919.5</c:v>
                </c:pt>
                <c:pt idx="644">
                  <c:v>12764.7</c:v>
                </c:pt>
                <c:pt idx="645">
                  <c:v>4800.28</c:v>
                </c:pt>
                <c:pt idx="646">
                  <c:v>15908.6</c:v>
                </c:pt>
                <c:pt idx="647">
                  <c:v>7832.86</c:v>
                </c:pt>
                <c:pt idx="648">
                  <c:v>5693.61</c:v>
                </c:pt>
                <c:pt idx="649">
                  <c:v>11493.7</c:v>
                </c:pt>
                <c:pt idx="650">
                  <c:v>14154.8</c:v>
                </c:pt>
                <c:pt idx="651">
                  <c:v>12161.1</c:v>
                </c:pt>
                <c:pt idx="652">
                  <c:v>5619.02</c:v>
                </c:pt>
                <c:pt idx="653">
                  <c:v>4547.08</c:v>
                </c:pt>
                <c:pt idx="654">
                  <c:v>1670.24</c:v>
                </c:pt>
                <c:pt idx="655">
                  <c:v>1142.66</c:v>
                </c:pt>
                <c:pt idx="656">
                  <c:v>1598.47</c:v>
                </c:pt>
                <c:pt idx="657">
                  <c:v>2624.49</c:v>
                </c:pt>
                <c:pt idx="658">
                  <c:v>4417.28</c:v>
                </c:pt>
                <c:pt idx="659">
                  <c:v>7029.88</c:v>
                </c:pt>
                <c:pt idx="660">
                  <c:v>1445.91</c:v>
                </c:pt>
                <c:pt idx="661">
                  <c:v>2790.91</c:v>
                </c:pt>
                <c:pt idx="662">
                  <c:v>16373.3</c:v>
                </c:pt>
                <c:pt idx="663">
                  <c:v>13741.6</c:v>
                </c:pt>
                <c:pt idx="664">
                  <c:v>4174.8</c:v>
                </c:pt>
                <c:pt idx="665">
                  <c:v>12132.4</c:v>
                </c:pt>
                <c:pt idx="666">
                  <c:v>10155.7</c:v>
                </c:pt>
                <c:pt idx="667">
                  <c:v>12845.8</c:v>
                </c:pt>
                <c:pt idx="668">
                  <c:v>11313.6</c:v>
                </c:pt>
                <c:pt idx="669">
                  <c:v>5369.63</c:v>
                </c:pt>
                <c:pt idx="670">
                  <c:v>10156.1</c:v>
                </c:pt>
                <c:pt idx="671">
                  <c:v>14100.4</c:v>
                </c:pt>
                <c:pt idx="672">
                  <c:v>22297.8</c:v>
                </c:pt>
                <c:pt idx="673">
                  <c:v>7246.46</c:v>
                </c:pt>
                <c:pt idx="674">
                  <c:v>16805.2</c:v>
                </c:pt>
                <c:pt idx="675">
                  <c:v>12115.2</c:v>
                </c:pt>
                <c:pt idx="676">
                  <c:v>9915.6</c:v>
                </c:pt>
                <c:pt idx="677">
                  <c:v>1464.9</c:v>
                </c:pt>
                <c:pt idx="678">
                  <c:v>7904.47</c:v>
                </c:pt>
                <c:pt idx="679">
                  <c:v>6053.15</c:v>
                </c:pt>
                <c:pt idx="680">
                  <c:v>3950.79</c:v>
                </c:pt>
                <c:pt idx="681">
                  <c:v>4077.3</c:v>
                </c:pt>
                <c:pt idx="682">
                  <c:v>16418.5</c:v>
                </c:pt>
                <c:pt idx="683">
                  <c:v>17519.0</c:v>
                </c:pt>
                <c:pt idx="684">
                  <c:v>30901.1</c:v>
                </c:pt>
                <c:pt idx="685">
                  <c:v>35821.3</c:v>
                </c:pt>
                <c:pt idx="686">
                  <c:v>33363.9</c:v>
                </c:pt>
                <c:pt idx="687">
                  <c:v>6054.97</c:v>
                </c:pt>
                <c:pt idx="688">
                  <c:v>2349.11</c:v>
                </c:pt>
                <c:pt idx="689">
                  <c:v>3301.84</c:v>
                </c:pt>
                <c:pt idx="690">
                  <c:v>5750.61</c:v>
                </c:pt>
                <c:pt idx="691">
                  <c:v>3189.5</c:v>
                </c:pt>
                <c:pt idx="692">
                  <c:v>4198.05</c:v>
                </c:pt>
                <c:pt idx="693">
                  <c:v>6037.84</c:v>
                </c:pt>
                <c:pt idx="694">
                  <c:v>20775.9</c:v>
                </c:pt>
                <c:pt idx="695">
                  <c:v>16898.8</c:v>
                </c:pt>
                <c:pt idx="696">
                  <c:v>19544.0</c:v>
                </c:pt>
                <c:pt idx="697">
                  <c:v>12963.8</c:v>
                </c:pt>
                <c:pt idx="698">
                  <c:v>2760.25</c:v>
                </c:pt>
                <c:pt idx="699">
                  <c:v>1812.95</c:v>
                </c:pt>
                <c:pt idx="700">
                  <c:v>9997.57</c:v>
                </c:pt>
                <c:pt idx="701">
                  <c:v>8391.73</c:v>
                </c:pt>
                <c:pt idx="702">
                  <c:v>6641.48</c:v>
                </c:pt>
                <c:pt idx="703">
                  <c:v>5808.28</c:v>
                </c:pt>
                <c:pt idx="704">
                  <c:v>8323.34</c:v>
                </c:pt>
                <c:pt idx="705">
                  <c:v>8729.870000000001</c:v>
                </c:pt>
                <c:pt idx="706">
                  <c:v>6830.26</c:v>
                </c:pt>
                <c:pt idx="707">
                  <c:v>13757.7</c:v>
                </c:pt>
                <c:pt idx="708">
                  <c:v>15779.4</c:v>
                </c:pt>
                <c:pt idx="709">
                  <c:v>24228.7</c:v>
                </c:pt>
                <c:pt idx="710">
                  <c:v>1749.16</c:v>
                </c:pt>
                <c:pt idx="711">
                  <c:v>3042.18</c:v>
                </c:pt>
                <c:pt idx="712">
                  <c:v>2162.09</c:v>
                </c:pt>
                <c:pt idx="713">
                  <c:v>6175.34</c:v>
                </c:pt>
                <c:pt idx="714">
                  <c:v>14484.0</c:v>
                </c:pt>
                <c:pt idx="715">
                  <c:v>16093.9</c:v>
                </c:pt>
                <c:pt idx="716">
                  <c:v>17470.3</c:v>
                </c:pt>
                <c:pt idx="717">
                  <c:v>8609.349999999982</c:v>
                </c:pt>
                <c:pt idx="718">
                  <c:v>4467.53</c:v>
                </c:pt>
                <c:pt idx="719">
                  <c:v>25063.7</c:v>
                </c:pt>
                <c:pt idx="720">
                  <c:v>15807.0</c:v>
                </c:pt>
                <c:pt idx="721">
                  <c:v>6009.95</c:v>
                </c:pt>
                <c:pt idx="722">
                  <c:v>5781.55</c:v>
                </c:pt>
                <c:pt idx="723">
                  <c:v>7206.03</c:v>
                </c:pt>
                <c:pt idx="724">
                  <c:v>7049.12</c:v>
                </c:pt>
                <c:pt idx="725">
                  <c:v>6558.25</c:v>
                </c:pt>
                <c:pt idx="726">
                  <c:v>10763.5</c:v>
                </c:pt>
                <c:pt idx="727">
                  <c:v>10059.9</c:v>
                </c:pt>
                <c:pt idx="728">
                  <c:v>8593.809999999972</c:v>
                </c:pt>
                <c:pt idx="729">
                  <c:v>6203.91</c:v>
                </c:pt>
                <c:pt idx="730">
                  <c:v>5105.68</c:v>
                </c:pt>
                <c:pt idx="731">
                  <c:v>7503.98</c:v>
                </c:pt>
                <c:pt idx="732">
                  <c:v>5446.79</c:v>
                </c:pt>
                <c:pt idx="733">
                  <c:v>13338.8</c:v>
                </c:pt>
                <c:pt idx="734">
                  <c:v>7215.38</c:v>
                </c:pt>
                <c:pt idx="735">
                  <c:v>4942.75</c:v>
                </c:pt>
                <c:pt idx="736">
                  <c:v>12745.5</c:v>
                </c:pt>
                <c:pt idx="737">
                  <c:v>16014.6</c:v>
                </c:pt>
                <c:pt idx="738">
                  <c:v>9431.58</c:v>
                </c:pt>
                <c:pt idx="739">
                  <c:v>20983.2</c:v>
                </c:pt>
                <c:pt idx="740">
                  <c:v>31271.8</c:v>
                </c:pt>
                <c:pt idx="741">
                  <c:v>35249.7</c:v>
                </c:pt>
                <c:pt idx="742">
                  <c:v>26528.3</c:v>
                </c:pt>
                <c:pt idx="743">
                  <c:v>4888.17</c:v>
                </c:pt>
                <c:pt idx="744">
                  <c:v>9891.12</c:v>
                </c:pt>
                <c:pt idx="745">
                  <c:v>11439.5</c:v>
                </c:pt>
                <c:pt idx="746">
                  <c:v>16562.6</c:v>
                </c:pt>
                <c:pt idx="747">
                  <c:v>11703.8</c:v>
                </c:pt>
                <c:pt idx="748">
                  <c:v>14642.8</c:v>
                </c:pt>
                <c:pt idx="749">
                  <c:v>13975.8</c:v>
                </c:pt>
                <c:pt idx="750">
                  <c:v>10746.7</c:v>
                </c:pt>
                <c:pt idx="751">
                  <c:v>26065.6</c:v>
                </c:pt>
                <c:pt idx="752">
                  <c:v>31525.6</c:v>
                </c:pt>
                <c:pt idx="753">
                  <c:v>19781.1</c:v>
                </c:pt>
                <c:pt idx="754">
                  <c:v>13257.0</c:v>
                </c:pt>
                <c:pt idx="755">
                  <c:v>15377.7</c:v>
                </c:pt>
                <c:pt idx="756">
                  <c:v>6825.43</c:v>
                </c:pt>
                <c:pt idx="757">
                  <c:v>7098.69</c:v>
                </c:pt>
                <c:pt idx="758">
                  <c:v>4612.17</c:v>
                </c:pt>
                <c:pt idx="759">
                  <c:v>11838.1</c:v>
                </c:pt>
                <c:pt idx="760">
                  <c:v>19348.1</c:v>
                </c:pt>
                <c:pt idx="761">
                  <c:v>31929.9</c:v>
                </c:pt>
                <c:pt idx="762">
                  <c:v>14421.9</c:v>
                </c:pt>
                <c:pt idx="763">
                  <c:v>5044.62</c:v>
                </c:pt>
                <c:pt idx="764">
                  <c:v>6678.23</c:v>
                </c:pt>
                <c:pt idx="765">
                  <c:v>14100.3</c:v>
                </c:pt>
                <c:pt idx="766">
                  <c:v>6904.28</c:v>
                </c:pt>
                <c:pt idx="767">
                  <c:v>9087.6</c:v>
                </c:pt>
                <c:pt idx="768">
                  <c:v>7169.81</c:v>
                </c:pt>
                <c:pt idx="769">
                  <c:v>6810.14</c:v>
                </c:pt>
                <c:pt idx="770">
                  <c:v>13509.6</c:v>
                </c:pt>
                <c:pt idx="771">
                  <c:v>7187.97</c:v>
                </c:pt>
                <c:pt idx="772">
                  <c:v>12995.4</c:v>
                </c:pt>
                <c:pt idx="773">
                  <c:v>5864.06</c:v>
                </c:pt>
                <c:pt idx="774">
                  <c:v>8358.07</c:v>
                </c:pt>
                <c:pt idx="775">
                  <c:v>20036.8</c:v>
                </c:pt>
                <c:pt idx="776">
                  <c:v>22489.5</c:v>
                </c:pt>
                <c:pt idx="777">
                  <c:v>30787.1</c:v>
                </c:pt>
                <c:pt idx="778">
                  <c:v>39252.9</c:v>
                </c:pt>
                <c:pt idx="779">
                  <c:v>35741.6</c:v>
                </c:pt>
                <c:pt idx="780">
                  <c:v>42874.9</c:v>
                </c:pt>
                <c:pt idx="781">
                  <c:v>38468.4</c:v>
                </c:pt>
                <c:pt idx="782">
                  <c:v>27263.2</c:v>
                </c:pt>
                <c:pt idx="783">
                  <c:v>25075.4</c:v>
                </c:pt>
                <c:pt idx="784">
                  <c:v>15830.1</c:v>
                </c:pt>
                <c:pt idx="785">
                  <c:v>9328.6</c:v>
                </c:pt>
                <c:pt idx="786">
                  <c:v>4013.97</c:v>
                </c:pt>
                <c:pt idx="787">
                  <c:v>10056.5</c:v>
                </c:pt>
                <c:pt idx="788">
                  <c:v>14651.5</c:v>
                </c:pt>
                <c:pt idx="789">
                  <c:v>9727.379999999968</c:v>
                </c:pt>
                <c:pt idx="790">
                  <c:v>4500.06</c:v>
                </c:pt>
                <c:pt idx="791">
                  <c:v>14800.1</c:v>
                </c:pt>
                <c:pt idx="792">
                  <c:v>21457.8</c:v>
                </c:pt>
                <c:pt idx="793">
                  <c:v>15348.2</c:v>
                </c:pt>
                <c:pt idx="794">
                  <c:v>8968.51</c:v>
                </c:pt>
                <c:pt idx="795">
                  <c:v>7098.42</c:v>
                </c:pt>
                <c:pt idx="796">
                  <c:v>16511.9</c:v>
                </c:pt>
                <c:pt idx="797">
                  <c:v>11928.9</c:v>
                </c:pt>
                <c:pt idx="798">
                  <c:v>7573.18</c:v>
                </c:pt>
                <c:pt idx="799">
                  <c:v>7408.41</c:v>
                </c:pt>
                <c:pt idx="800">
                  <c:v>5365.71</c:v>
                </c:pt>
                <c:pt idx="801">
                  <c:v>6177.08</c:v>
                </c:pt>
                <c:pt idx="802">
                  <c:v>9870.17</c:v>
                </c:pt>
                <c:pt idx="803">
                  <c:v>16530.3</c:v>
                </c:pt>
                <c:pt idx="804">
                  <c:v>23438.4</c:v>
                </c:pt>
                <c:pt idx="805">
                  <c:v>19102.6</c:v>
                </c:pt>
                <c:pt idx="806">
                  <c:v>7490.02</c:v>
                </c:pt>
                <c:pt idx="807">
                  <c:v>740.091</c:v>
                </c:pt>
                <c:pt idx="808">
                  <c:v>6848.85</c:v>
                </c:pt>
                <c:pt idx="809">
                  <c:v>10094.4</c:v>
                </c:pt>
                <c:pt idx="810">
                  <c:v>9688.4</c:v>
                </c:pt>
                <c:pt idx="811">
                  <c:v>2818.28</c:v>
                </c:pt>
                <c:pt idx="812">
                  <c:v>13592.8</c:v>
                </c:pt>
                <c:pt idx="813">
                  <c:v>13318.2</c:v>
                </c:pt>
                <c:pt idx="814">
                  <c:v>11444.9</c:v>
                </c:pt>
                <c:pt idx="815">
                  <c:v>6409.81</c:v>
                </c:pt>
                <c:pt idx="816">
                  <c:v>6930.38</c:v>
                </c:pt>
                <c:pt idx="817">
                  <c:v>3073.38</c:v>
                </c:pt>
                <c:pt idx="818">
                  <c:v>3641.66</c:v>
                </c:pt>
                <c:pt idx="819">
                  <c:v>11280.5</c:v>
                </c:pt>
                <c:pt idx="820">
                  <c:v>14371.9</c:v>
                </c:pt>
                <c:pt idx="821">
                  <c:v>16320.9</c:v>
                </c:pt>
                <c:pt idx="822">
                  <c:v>8471.849999999982</c:v>
                </c:pt>
                <c:pt idx="823">
                  <c:v>3782.76</c:v>
                </c:pt>
                <c:pt idx="824">
                  <c:v>4257.87</c:v>
                </c:pt>
                <c:pt idx="825">
                  <c:v>4398.78</c:v>
                </c:pt>
                <c:pt idx="826">
                  <c:v>4326.87</c:v>
                </c:pt>
                <c:pt idx="827">
                  <c:v>3151.9</c:v>
                </c:pt>
                <c:pt idx="828">
                  <c:v>11006.3</c:v>
                </c:pt>
                <c:pt idx="829">
                  <c:v>5359.02</c:v>
                </c:pt>
                <c:pt idx="830">
                  <c:v>21690.2</c:v>
                </c:pt>
                <c:pt idx="831">
                  <c:v>37148.2</c:v>
                </c:pt>
                <c:pt idx="832">
                  <c:v>19371.7</c:v>
                </c:pt>
                <c:pt idx="833">
                  <c:v>13302.9</c:v>
                </c:pt>
                <c:pt idx="834">
                  <c:v>18010.6</c:v>
                </c:pt>
                <c:pt idx="835">
                  <c:v>22168.4</c:v>
                </c:pt>
                <c:pt idx="836">
                  <c:v>13369.1</c:v>
                </c:pt>
                <c:pt idx="837">
                  <c:v>7539.67</c:v>
                </c:pt>
                <c:pt idx="838">
                  <c:v>1378.04</c:v>
                </c:pt>
                <c:pt idx="839">
                  <c:v>1112.8</c:v>
                </c:pt>
                <c:pt idx="840">
                  <c:v>7425.72</c:v>
                </c:pt>
                <c:pt idx="841">
                  <c:v>1253.92</c:v>
                </c:pt>
                <c:pt idx="842">
                  <c:v>8754.28</c:v>
                </c:pt>
                <c:pt idx="843">
                  <c:v>12888.8</c:v>
                </c:pt>
                <c:pt idx="844">
                  <c:v>12301.6</c:v>
                </c:pt>
                <c:pt idx="845">
                  <c:v>15426.2</c:v>
                </c:pt>
                <c:pt idx="846">
                  <c:v>13109.2</c:v>
                </c:pt>
                <c:pt idx="847">
                  <c:v>8554.29</c:v>
                </c:pt>
                <c:pt idx="848">
                  <c:v>2397.56</c:v>
                </c:pt>
                <c:pt idx="849">
                  <c:v>12656.0</c:v>
                </c:pt>
                <c:pt idx="850">
                  <c:v>15227.5</c:v>
                </c:pt>
                <c:pt idx="851">
                  <c:v>3628.63</c:v>
                </c:pt>
                <c:pt idx="852">
                  <c:v>6280.52</c:v>
                </c:pt>
                <c:pt idx="853">
                  <c:v>10006.9</c:v>
                </c:pt>
                <c:pt idx="854">
                  <c:v>12197.0</c:v>
                </c:pt>
                <c:pt idx="855">
                  <c:v>12214.3</c:v>
                </c:pt>
                <c:pt idx="856">
                  <c:v>10082.0</c:v>
                </c:pt>
                <c:pt idx="857">
                  <c:v>4840.96</c:v>
                </c:pt>
                <c:pt idx="858">
                  <c:v>7199.7</c:v>
                </c:pt>
                <c:pt idx="859">
                  <c:v>5093.59</c:v>
                </c:pt>
                <c:pt idx="860">
                  <c:v>4923.66</c:v>
                </c:pt>
                <c:pt idx="861">
                  <c:v>3812.71</c:v>
                </c:pt>
                <c:pt idx="862">
                  <c:v>12229.5</c:v>
                </c:pt>
                <c:pt idx="863">
                  <c:v>3821.11</c:v>
                </c:pt>
                <c:pt idx="864">
                  <c:v>11180.0</c:v>
                </c:pt>
                <c:pt idx="865">
                  <c:v>14451.4</c:v>
                </c:pt>
                <c:pt idx="866">
                  <c:v>6708.57</c:v>
                </c:pt>
                <c:pt idx="867">
                  <c:v>12182.3</c:v>
                </c:pt>
                <c:pt idx="868">
                  <c:v>22364.3</c:v>
                </c:pt>
                <c:pt idx="869">
                  <c:v>19716.8</c:v>
                </c:pt>
                <c:pt idx="870">
                  <c:v>25891.6</c:v>
                </c:pt>
                <c:pt idx="871">
                  <c:v>27127.0</c:v>
                </c:pt>
                <c:pt idx="872">
                  <c:v>12545.6</c:v>
                </c:pt>
                <c:pt idx="873">
                  <c:v>4415.87</c:v>
                </c:pt>
                <c:pt idx="874">
                  <c:v>3915.65</c:v>
                </c:pt>
                <c:pt idx="875">
                  <c:v>1258.43</c:v>
                </c:pt>
                <c:pt idx="876">
                  <c:v>2711.41</c:v>
                </c:pt>
                <c:pt idx="877">
                  <c:v>6726.72</c:v>
                </c:pt>
                <c:pt idx="878">
                  <c:v>10259.0</c:v>
                </c:pt>
              </c:numCache>
            </c:numRef>
          </c:yVal>
          <c:smooth val="0"/>
        </c:ser>
        <c:dLbls>
          <c:showLegendKey val="0"/>
          <c:showVal val="0"/>
          <c:showCatName val="0"/>
          <c:showSerName val="0"/>
          <c:showPercent val="0"/>
          <c:showBubbleSize val="0"/>
        </c:dLbls>
        <c:axId val="-2138378992"/>
        <c:axId val="-2138341328"/>
      </c:scatterChart>
      <c:valAx>
        <c:axId val="-2138378992"/>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r>
                  <a:rPr lang="fr-FR" baseline="0"/>
                  <a:t> </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8341328"/>
        <c:crosses val="autoZero"/>
        <c:crossBetween val="midCat"/>
        <c:majorUnit val="0.1"/>
      </c:valAx>
      <c:valAx>
        <c:axId val="-2138341328"/>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8378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3 (ouest 45)</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'RT3'!$K$1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'RT3'!$J$2:$J$1200</c:f>
              <c:numCache>
                <c:formatCode>General</c:formatCode>
                <c:ptCount val="1199"/>
                <c:pt idx="0">
                  <c:v>0.988815</c:v>
                </c:pt>
                <c:pt idx="1">
                  <c:v>0.9936851</c:v>
                </c:pt>
                <c:pt idx="2">
                  <c:v>0.9963969</c:v>
                </c:pt>
                <c:pt idx="3">
                  <c:v>0.9957273</c:v>
                </c:pt>
                <c:pt idx="4">
                  <c:v>0.9966552</c:v>
                </c:pt>
                <c:pt idx="5">
                  <c:v>0.9923845</c:v>
                </c:pt>
                <c:pt idx="6">
                  <c:v>0.9925081</c:v>
                </c:pt>
                <c:pt idx="7">
                  <c:v>0.990102</c:v>
                </c:pt>
                <c:pt idx="8">
                  <c:v>0.9878837</c:v>
                </c:pt>
                <c:pt idx="9">
                  <c:v>0.991154</c:v>
                </c:pt>
                <c:pt idx="10">
                  <c:v>0.9935049</c:v>
                </c:pt>
                <c:pt idx="11">
                  <c:v>0.9931714</c:v>
                </c:pt>
                <c:pt idx="12">
                  <c:v>0.9908138</c:v>
                </c:pt>
                <c:pt idx="13">
                  <c:v>0.9932599</c:v>
                </c:pt>
                <c:pt idx="14">
                  <c:v>0.9933746</c:v>
                </c:pt>
                <c:pt idx="15">
                  <c:v>0.9910365</c:v>
                </c:pt>
                <c:pt idx="16">
                  <c:v>0.9927462</c:v>
                </c:pt>
                <c:pt idx="17">
                  <c:v>0.9957591</c:v>
                </c:pt>
                <c:pt idx="18">
                  <c:v>0.9955148</c:v>
                </c:pt>
                <c:pt idx="19">
                  <c:v>0.9962396</c:v>
                </c:pt>
                <c:pt idx="20">
                  <c:v>0.9972026</c:v>
                </c:pt>
                <c:pt idx="21">
                  <c:v>0.9972638</c:v>
                </c:pt>
                <c:pt idx="22">
                  <c:v>0.9966356</c:v>
                </c:pt>
                <c:pt idx="23">
                  <c:v>0.9941005</c:v>
                </c:pt>
                <c:pt idx="24">
                  <c:v>0.9932323</c:v>
                </c:pt>
                <c:pt idx="25">
                  <c:v>0.9918751</c:v>
                </c:pt>
                <c:pt idx="26">
                  <c:v>0.9883928</c:v>
                </c:pt>
                <c:pt idx="27">
                  <c:v>0.955582</c:v>
                </c:pt>
                <c:pt idx="28">
                  <c:v>0.9596438</c:v>
                </c:pt>
                <c:pt idx="29">
                  <c:v>0.9591724</c:v>
                </c:pt>
                <c:pt idx="30">
                  <c:v>0.9636745</c:v>
                </c:pt>
                <c:pt idx="31">
                  <c:v>0.9696358</c:v>
                </c:pt>
                <c:pt idx="32">
                  <c:v>0.9722108</c:v>
                </c:pt>
                <c:pt idx="33">
                  <c:v>0.9557111</c:v>
                </c:pt>
                <c:pt idx="34">
                  <c:v>0.9578708</c:v>
                </c:pt>
                <c:pt idx="35">
                  <c:v>0.9382706</c:v>
                </c:pt>
                <c:pt idx="36">
                  <c:v>0.9195853</c:v>
                </c:pt>
                <c:pt idx="37">
                  <c:v>0.9083455</c:v>
                </c:pt>
                <c:pt idx="38">
                  <c:v>0.9147496</c:v>
                </c:pt>
                <c:pt idx="39">
                  <c:v>0.9278756</c:v>
                </c:pt>
                <c:pt idx="40">
                  <c:v>0.9569454</c:v>
                </c:pt>
                <c:pt idx="41">
                  <c:v>0.9715126</c:v>
                </c:pt>
                <c:pt idx="42">
                  <c:v>0.9847758</c:v>
                </c:pt>
                <c:pt idx="43">
                  <c:v>0.9979025</c:v>
                </c:pt>
                <c:pt idx="44">
                  <c:v>0.9987157</c:v>
                </c:pt>
                <c:pt idx="45">
                  <c:v>0.9975962</c:v>
                </c:pt>
                <c:pt idx="46">
                  <c:v>0.995901</c:v>
                </c:pt>
                <c:pt idx="47">
                  <c:v>0.9958093</c:v>
                </c:pt>
                <c:pt idx="48">
                  <c:v>0.9952975</c:v>
                </c:pt>
                <c:pt idx="49">
                  <c:v>0.9878216</c:v>
                </c:pt>
                <c:pt idx="50">
                  <c:v>0.9828265</c:v>
                </c:pt>
                <c:pt idx="51">
                  <c:v>0.9810656</c:v>
                </c:pt>
                <c:pt idx="52">
                  <c:v>0.9854859</c:v>
                </c:pt>
                <c:pt idx="53">
                  <c:v>0.9888958</c:v>
                </c:pt>
                <c:pt idx="54">
                  <c:v>0.9893584</c:v>
                </c:pt>
                <c:pt idx="55">
                  <c:v>0.9854625</c:v>
                </c:pt>
                <c:pt idx="56">
                  <c:v>0.9608554</c:v>
                </c:pt>
                <c:pt idx="57">
                  <c:v>0.9083216</c:v>
                </c:pt>
                <c:pt idx="58">
                  <c:v>0.9003006</c:v>
                </c:pt>
                <c:pt idx="59">
                  <c:v>0.9022349</c:v>
                </c:pt>
                <c:pt idx="60">
                  <c:v>0.9018888</c:v>
                </c:pt>
                <c:pt idx="61">
                  <c:v>0.9116768</c:v>
                </c:pt>
                <c:pt idx="62">
                  <c:v>0.9075918</c:v>
                </c:pt>
                <c:pt idx="63">
                  <c:v>0.8812298</c:v>
                </c:pt>
                <c:pt idx="64">
                  <c:v>0.8773268</c:v>
                </c:pt>
                <c:pt idx="65">
                  <c:v>0.8787565</c:v>
                </c:pt>
                <c:pt idx="66">
                  <c:v>0.8884345</c:v>
                </c:pt>
                <c:pt idx="67">
                  <c:v>0.9090192</c:v>
                </c:pt>
                <c:pt idx="68">
                  <c:v>0.8947129</c:v>
                </c:pt>
                <c:pt idx="69">
                  <c:v>0.8020834</c:v>
                </c:pt>
                <c:pt idx="70">
                  <c:v>0.7488815</c:v>
                </c:pt>
                <c:pt idx="71">
                  <c:v>0.7838129</c:v>
                </c:pt>
                <c:pt idx="72">
                  <c:v>0.8748274</c:v>
                </c:pt>
                <c:pt idx="73">
                  <c:v>0.8810248</c:v>
                </c:pt>
                <c:pt idx="74">
                  <c:v>0.9850356</c:v>
                </c:pt>
                <c:pt idx="75">
                  <c:v>0.9959982</c:v>
                </c:pt>
                <c:pt idx="76">
                  <c:v>0.9979703</c:v>
                </c:pt>
                <c:pt idx="77">
                  <c:v>0.9983348</c:v>
                </c:pt>
                <c:pt idx="78">
                  <c:v>0.9984133</c:v>
                </c:pt>
                <c:pt idx="79">
                  <c:v>0.92334</c:v>
                </c:pt>
                <c:pt idx="80">
                  <c:v>0.8793412</c:v>
                </c:pt>
                <c:pt idx="81">
                  <c:v>0.8514895</c:v>
                </c:pt>
                <c:pt idx="82">
                  <c:v>0.8928062</c:v>
                </c:pt>
                <c:pt idx="83">
                  <c:v>0.9476829</c:v>
                </c:pt>
                <c:pt idx="84">
                  <c:v>0.9728345</c:v>
                </c:pt>
                <c:pt idx="85">
                  <c:v>0.9843544</c:v>
                </c:pt>
                <c:pt idx="86">
                  <c:v>0.9730636</c:v>
                </c:pt>
                <c:pt idx="87">
                  <c:v>0.9404731</c:v>
                </c:pt>
                <c:pt idx="88">
                  <c:v>0.9704254</c:v>
                </c:pt>
                <c:pt idx="89">
                  <c:v>0.980913</c:v>
                </c:pt>
                <c:pt idx="90">
                  <c:v>0.9787533</c:v>
                </c:pt>
                <c:pt idx="91">
                  <c:v>0.988938</c:v>
                </c:pt>
                <c:pt idx="92">
                  <c:v>0.9905679</c:v>
                </c:pt>
                <c:pt idx="93">
                  <c:v>0.9927171</c:v>
                </c:pt>
                <c:pt idx="94">
                  <c:v>0.9950914</c:v>
                </c:pt>
                <c:pt idx="95">
                  <c:v>0.9954243</c:v>
                </c:pt>
                <c:pt idx="96">
                  <c:v>0.9933508</c:v>
                </c:pt>
                <c:pt idx="97">
                  <c:v>0.9925077</c:v>
                </c:pt>
                <c:pt idx="98">
                  <c:v>0.9926044</c:v>
                </c:pt>
                <c:pt idx="99">
                  <c:v>0.901729</c:v>
                </c:pt>
                <c:pt idx="100">
                  <c:v>0.9098742</c:v>
                </c:pt>
                <c:pt idx="101">
                  <c:v>0.9460298</c:v>
                </c:pt>
                <c:pt idx="102">
                  <c:v>0.9626243</c:v>
                </c:pt>
                <c:pt idx="103">
                  <c:v>0.9463995</c:v>
                </c:pt>
                <c:pt idx="104">
                  <c:v>0.9344565</c:v>
                </c:pt>
                <c:pt idx="105">
                  <c:v>0.8905303</c:v>
                </c:pt>
                <c:pt idx="106">
                  <c:v>0.8892939</c:v>
                </c:pt>
                <c:pt idx="107">
                  <c:v>0.921597</c:v>
                </c:pt>
                <c:pt idx="108">
                  <c:v>0.9499161</c:v>
                </c:pt>
                <c:pt idx="109">
                  <c:v>0.9814602</c:v>
                </c:pt>
                <c:pt idx="110">
                  <c:v>0.99156</c:v>
                </c:pt>
                <c:pt idx="111">
                  <c:v>0.9841318</c:v>
                </c:pt>
                <c:pt idx="112">
                  <c:v>0.96638</c:v>
                </c:pt>
                <c:pt idx="113">
                  <c:v>0.9543003</c:v>
                </c:pt>
                <c:pt idx="114">
                  <c:v>0.9541827</c:v>
                </c:pt>
                <c:pt idx="115">
                  <c:v>0.9727841</c:v>
                </c:pt>
                <c:pt idx="116">
                  <c:v>0.9770355</c:v>
                </c:pt>
                <c:pt idx="117">
                  <c:v>0.9773246</c:v>
                </c:pt>
                <c:pt idx="118">
                  <c:v>0.9727114</c:v>
                </c:pt>
                <c:pt idx="119">
                  <c:v>0.9743821</c:v>
                </c:pt>
                <c:pt idx="120">
                  <c:v>0.9855027</c:v>
                </c:pt>
                <c:pt idx="121">
                  <c:v>0.9868587</c:v>
                </c:pt>
                <c:pt idx="122">
                  <c:v>0.9874865</c:v>
                </c:pt>
                <c:pt idx="123">
                  <c:v>0.9885052</c:v>
                </c:pt>
                <c:pt idx="124">
                  <c:v>0.9826047</c:v>
                </c:pt>
                <c:pt idx="125">
                  <c:v>0.9839203</c:v>
                </c:pt>
                <c:pt idx="126">
                  <c:v>0.9715727</c:v>
                </c:pt>
                <c:pt idx="127">
                  <c:v>0.9519944</c:v>
                </c:pt>
                <c:pt idx="128">
                  <c:v>0.9769876</c:v>
                </c:pt>
                <c:pt idx="129">
                  <c:v>0.9194444</c:v>
                </c:pt>
                <c:pt idx="130">
                  <c:v>0.945724</c:v>
                </c:pt>
                <c:pt idx="131">
                  <c:v>0.9456992</c:v>
                </c:pt>
                <c:pt idx="132">
                  <c:v>0.918412</c:v>
                </c:pt>
                <c:pt idx="133">
                  <c:v>0.8805347</c:v>
                </c:pt>
                <c:pt idx="134">
                  <c:v>0.924109</c:v>
                </c:pt>
                <c:pt idx="135">
                  <c:v>0.9547926</c:v>
                </c:pt>
                <c:pt idx="136">
                  <c:v>0.8563983</c:v>
                </c:pt>
                <c:pt idx="137">
                  <c:v>0.8750383</c:v>
                </c:pt>
                <c:pt idx="138">
                  <c:v>0.8873914</c:v>
                </c:pt>
                <c:pt idx="139">
                  <c:v>0.9130885</c:v>
                </c:pt>
                <c:pt idx="140">
                  <c:v>0.9181836</c:v>
                </c:pt>
                <c:pt idx="141">
                  <c:v>0.9710265</c:v>
                </c:pt>
                <c:pt idx="142">
                  <c:v>0.9782194</c:v>
                </c:pt>
                <c:pt idx="143">
                  <c:v>0.9749859</c:v>
                </c:pt>
                <c:pt idx="144">
                  <c:v>0.9639697</c:v>
                </c:pt>
                <c:pt idx="145">
                  <c:v>0.9656617</c:v>
                </c:pt>
                <c:pt idx="146">
                  <c:v>0.9514004</c:v>
                </c:pt>
                <c:pt idx="147">
                  <c:v>0.9553006</c:v>
                </c:pt>
                <c:pt idx="148">
                  <c:v>0.9620575</c:v>
                </c:pt>
                <c:pt idx="149">
                  <c:v>0.977127</c:v>
                </c:pt>
                <c:pt idx="150">
                  <c:v>0.9506228</c:v>
                </c:pt>
                <c:pt idx="151">
                  <c:v>0.933985</c:v>
                </c:pt>
                <c:pt idx="152">
                  <c:v>0.9535353</c:v>
                </c:pt>
                <c:pt idx="153">
                  <c:v>0.9731894</c:v>
                </c:pt>
                <c:pt idx="154">
                  <c:v>0.9815784</c:v>
                </c:pt>
                <c:pt idx="155">
                  <c:v>0.9799033</c:v>
                </c:pt>
                <c:pt idx="156">
                  <c:v>0.9833302</c:v>
                </c:pt>
                <c:pt idx="157">
                  <c:v>0.9754539</c:v>
                </c:pt>
                <c:pt idx="158">
                  <c:v>0.9656642</c:v>
                </c:pt>
                <c:pt idx="159">
                  <c:v>0.9858499</c:v>
                </c:pt>
                <c:pt idx="160">
                  <c:v>0.9939862</c:v>
                </c:pt>
                <c:pt idx="161">
                  <c:v>0.9923624</c:v>
                </c:pt>
                <c:pt idx="162">
                  <c:v>0.9913762</c:v>
                </c:pt>
                <c:pt idx="163">
                  <c:v>0.9922374</c:v>
                </c:pt>
                <c:pt idx="164">
                  <c:v>0.9969912</c:v>
                </c:pt>
                <c:pt idx="165">
                  <c:v>0.9972578</c:v>
                </c:pt>
                <c:pt idx="166">
                  <c:v>0.9950343</c:v>
                </c:pt>
                <c:pt idx="167">
                  <c:v>0.9916804</c:v>
                </c:pt>
                <c:pt idx="168">
                  <c:v>0.9909668</c:v>
                </c:pt>
                <c:pt idx="169">
                  <c:v>0.9763787</c:v>
                </c:pt>
                <c:pt idx="170">
                  <c:v>0.9689851</c:v>
                </c:pt>
                <c:pt idx="171">
                  <c:v>0.9620042</c:v>
                </c:pt>
                <c:pt idx="172">
                  <c:v>0.961961</c:v>
                </c:pt>
                <c:pt idx="173">
                  <c:v>0.9672367</c:v>
                </c:pt>
                <c:pt idx="174">
                  <c:v>0.954012</c:v>
                </c:pt>
                <c:pt idx="175">
                  <c:v>0.9561306</c:v>
                </c:pt>
                <c:pt idx="176">
                  <c:v>0.9346288</c:v>
                </c:pt>
                <c:pt idx="177">
                  <c:v>0.9794708</c:v>
                </c:pt>
                <c:pt idx="178">
                  <c:v>0.9905956</c:v>
                </c:pt>
                <c:pt idx="179">
                  <c:v>0.9250144</c:v>
                </c:pt>
                <c:pt idx="180">
                  <c:v>0.9253029</c:v>
                </c:pt>
                <c:pt idx="181">
                  <c:v>0.9152654</c:v>
                </c:pt>
                <c:pt idx="182">
                  <c:v>0.8949868</c:v>
                </c:pt>
                <c:pt idx="183">
                  <c:v>0.9794634</c:v>
                </c:pt>
                <c:pt idx="184">
                  <c:v>0.9744633</c:v>
                </c:pt>
                <c:pt idx="185">
                  <c:v>0.971411</c:v>
                </c:pt>
                <c:pt idx="186">
                  <c:v>0.9573582</c:v>
                </c:pt>
                <c:pt idx="187">
                  <c:v>0.9551409</c:v>
                </c:pt>
                <c:pt idx="188">
                  <c:v>0.9621235</c:v>
                </c:pt>
                <c:pt idx="189">
                  <c:v>0.9737437</c:v>
                </c:pt>
                <c:pt idx="190">
                  <c:v>0.9734187</c:v>
                </c:pt>
                <c:pt idx="191">
                  <c:v>0.9908795</c:v>
                </c:pt>
                <c:pt idx="192">
                  <c:v>0.9919249</c:v>
                </c:pt>
                <c:pt idx="193">
                  <c:v>0.9946935</c:v>
                </c:pt>
                <c:pt idx="194">
                  <c:v>0.9940452</c:v>
                </c:pt>
                <c:pt idx="195">
                  <c:v>0.9948294</c:v>
                </c:pt>
                <c:pt idx="196">
                  <c:v>0.9954738</c:v>
                </c:pt>
                <c:pt idx="197">
                  <c:v>0.9937468</c:v>
                </c:pt>
                <c:pt idx="198">
                  <c:v>0.9884775</c:v>
                </c:pt>
                <c:pt idx="199">
                  <c:v>0.9840192</c:v>
                </c:pt>
                <c:pt idx="200">
                  <c:v>0.9838228</c:v>
                </c:pt>
                <c:pt idx="201">
                  <c:v>0.9758655</c:v>
                </c:pt>
                <c:pt idx="202">
                  <c:v>0.9629387</c:v>
                </c:pt>
                <c:pt idx="203">
                  <c:v>0.9544316</c:v>
                </c:pt>
                <c:pt idx="204">
                  <c:v>0.9682909</c:v>
                </c:pt>
                <c:pt idx="205">
                  <c:v>0.9850381</c:v>
                </c:pt>
                <c:pt idx="206">
                  <c:v>0.9826418</c:v>
                </c:pt>
                <c:pt idx="207">
                  <c:v>0.9735692</c:v>
                </c:pt>
                <c:pt idx="208">
                  <c:v>0.9833851</c:v>
                </c:pt>
                <c:pt idx="209">
                  <c:v>0.9898634</c:v>
                </c:pt>
                <c:pt idx="210">
                  <c:v>0.9948297</c:v>
                </c:pt>
                <c:pt idx="211">
                  <c:v>0.9944592</c:v>
                </c:pt>
                <c:pt idx="212">
                  <c:v>0.992443</c:v>
                </c:pt>
                <c:pt idx="213">
                  <c:v>0.9893829</c:v>
                </c:pt>
                <c:pt idx="214">
                  <c:v>0.9818911</c:v>
                </c:pt>
                <c:pt idx="215">
                  <c:v>0.9738865</c:v>
                </c:pt>
                <c:pt idx="216">
                  <c:v>0.9730241</c:v>
                </c:pt>
                <c:pt idx="217">
                  <c:v>0.9809173</c:v>
                </c:pt>
                <c:pt idx="218">
                  <c:v>0.9715946</c:v>
                </c:pt>
                <c:pt idx="219">
                  <c:v>0.9693</c:v>
                </c:pt>
                <c:pt idx="220">
                  <c:v>0.966056</c:v>
                </c:pt>
                <c:pt idx="221">
                  <c:v>0.9565423</c:v>
                </c:pt>
                <c:pt idx="222">
                  <c:v>0.9617149</c:v>
                </c:pt>
                <c:pt idx="223">
                  <c:v>0.9505644</c:v>
                </c:pt>
                <c:pt idx="224">
                  <c:v>0.9477573</c:v>
                </c:pt>
                <c:pt idx="225">
                  <c:v>0.9537005</c:v>
                </c:pt>
                <c:pt idx="226">
                  <c:v>0.9584345</c:v>
                </c:pt>
                <c:pt idx="227">
                  <c:v>0.974844</c:v>
                </c:pt>
                <c:pt idx="228">
                  <c:v>0.9874573</c:v>
                </c:pt>
                <c:pt idx="229">
                  <c:v>0.989271</c:v>
                </c:pt>
                <c:pt idx="230">
                  <c:v>0.8126049</c:v>
                </c:pt>
                <c:pt idx="231">
                  <c:v>0.7424262</c:v>
                </c:pt>
                <c:pt idx="232">
                  <c:v>0.6669414</c:v>
                </c:pt>
                <c:pt idx="233">
                  <c:v>0.7837561</c:v>
                </c:pt>
                <c:pt idx="234">
                  <c:v>0.8599582</c:v>
                </c:pt>
                <c:pt idx="235">
                  <c:v>0.6870061</c:v>
                </c:pt>
                <c:pt idx="236">
                  <c:v>0.9408677</c:v>
                </c:pt>
                <c:pt idx="237">
                  <c:v>0.9754689</c:v>
                </c:pt>
                <c:pt idx="238">
                  <c:v>0.9795575</c:v>
                </c:pt>
                <c:pt idx="239">
                  <c:v>0.965258</c:v>
                </c:pt>
                <c:pt idx="240">
                  <c:v>0.9514555</c:v>
                </c:pt>
                <c:pt idx="241">
                  <c:v>0.9513905</c:v>
                </c:pt>
                <c:pt idx="242">
                  <c:v>0.9434115</c:v>
                </c:pt>
                <c:pt idx="243">
                  <c:v>0.9436182</c:v>
                </c:pt>
                <c:pt idx="244">
                  <c:v>0.919882</c:v>
                </c:pt>
                <c:pt idx="245">
                  <c:v>0.9255078</c:v>
                </c:pt>
                <c:pt idx="246">
                  <c:v>0.962589</c:v>
                </c:pt>
                <c:pt idx="247">
                  <c:v>0.9719568</c:v>
                </c:pt>
                <c:pt idx="248">
                  <c:v>0.9724751</c:v>
                </c:pt>
                <c:pt idx="249">
                  <c:v>0.9644677</c:v>
                </c:pt>
                <c:pt idx="250">
                  <c:v>0.9499756</c:v>
                </c:pt>
                <c:pt idx="251">
                  <c:v>0.9523771</c:v>
                </c:pt>
                <c:pt idx="252">
                  <c:v>0.9679916</c:v>
                </c:pt>
                <c:pt idx="253">
                  <c:v>0.965784</c:v>
                </c:pt>
                <c:pt idx="254">
                  <c:v>0.9628431</c:v>
                </c:pt>
                <c:pt idx="255">
                  <c:v>0.8322484</c:v>
                </c:pt>
                <c:pt idx="256">
                  <c:v>0.8188204</c:v>
                </c:pt>
                <c:pt idx="257">
                  <c:v>0.87068</c:v>
                </c:pt>
                <c:pt idx="258">
                  <c:v>0.9291146</c:v>
                </c:pt>
                <c:pt idx="259">
                  <c:v>0.9900202</c:v>
                </c:pt>
                <c:pt idx="260">
                  <c:v>0.9818137</c:v>
                </c:pt>
                <c:pt idx="261">
                  <c:v>0.9630446</c:v>
                </c:pt>
                <c:pt idx="262">
                  <c:v>0.979818</c:v>
                </c:pt>
                <c:pt idx="263">
                  <c:v>0.9883898</c:v>
                </c:pt>
                <c:pt idx="264">
                  <c:v>0.9881884</c:v>
                </c:pt>
                <c:pt idx="265">
                  <c:v>0.9752145</c:v>
                </c:pt>
                <c:pt idx="266">
                  <c:v>0.9648868</c:v>
                </c:pt>
                <c:pt idx="267">
                  <c:v>0.9640139</c:v>
                </c:pt>
                <c:pt idx="268">
                  <c:v>0.9523029</c:v>
                </c:pt>
                <c:pt idx="269">
                  <c:v>0.9395384</c:v>
                </c:pt>
                <c:pt idx="270">
                  <c:v>0.9541475</c:v>
                </c:pt>
                <c:pt idx="271">
                  <c:v>0.9636728</c:v>
                </c:pt>
                <c:pt idx="272">
                  <c:v>0.9805997</c:v>
                </c:pt>
                <c:pt idx="273">
                  <c:v>0.9864662</c:v>
                </c:pt>
                <c:pt idx="274">
                  <c:v>0.9867737</c:v>
                </c:pt>
                <c:pt idx="275">
                  <c:v>0.9853877</c:v>
                </c:pt>
                <c:pt idx="276">
                  <c:v>0.9857993</c:v>
                </c:pt>
                <c:pt idx="277">
                  <c:v>0.9853578</c:v>
                </c:pt>
                <c:pt idx="278">
                  <c:v>0.9230669</c:v>
                </c:pt>
                <c:pt idx="279">
                  <c:v>0.8713627</c:v>
                </c:pt>
                <c:pt idx="280">
                  <c:v>0.8174604</c:v>
                </c:pt>
                <c:pt idx="281">
                  <c:v>0.8166531</c:v>
                </c:pt>
                <c:pt idx="282">
                  <c:v>0.8299296</c:v>
                </c:pt>
                <c:pt idx="283">
                  <c:v>0.8874769</c:v>
                </c:pt>
                <c:pt idx="284">
                  <c:v>0.9231786</c:v>
                </c:pt>
                <c:pt idx="285">
                  <c:v>0.9485902</c:v>
                </c:pt>
                <c:pt idx="286">
                  <c:v>0.9810483</c:v>
                </c:pt>
                <c:pt idx="287">
                  <c:v>0.9822882</c:v>
                </c:pt>
                <c:pt idx="288">
                  <c:v>0.971235</c:v>
                </c:pt>
                <c:pt idx="289">
                  <c:v>0.9250885</c:v>
                </c:pt>
                <c:pt idx="290">
                  <c:v>0.8610296</c:v>
                </c:pt>
                <c:pt idx="291">
                  <c:v>0.8353481</c:v>
                </c:pt>
                <c:pt idx="292">
                  <c:v>0.8559544</c:v>
                </c:pt>
                <c:pt idx="293">
                  <c:v>0.8644146</c:v>
                </c:pt>
                <c:pt idx="294">
                  <c:v>0.8783283</c:v>
                </c:pt>
                <c:pt idx="295">
                  <c:v>0.8947951</c:v>
                </c:pt>
                <c:pt idx="296">
                  <c:v>0.9149004</c:v>
                </c:pt>
                <c:pt idx="297">
                  <c:v>0.9157727</c:v>
                </c:pt>
                <c:pt idx="298">
                  <c:v>0.9580123</c:v>
                </c:pt>
                <c:pt idx="299">
                  <c:v>0.8625255</c:v>
                </c:pt>
                <c:pt idx="300">
                  <c:v>0.9786426</c:v>
                </c:pt>
                <c:pt idx="301">
                  <c:v>0.9820161</c:v>
                </c:pt>
                <c:pt idx="302">
                  <c:v>0.9843373</c:v>
                </c:pt>
                <c:pt idx="303">
                  <c:v>0.9724263</c:v>
                </c:pt>
                <c:pt idx="304">
                  <c:v>0.9555444</c:v>
                </c:pt>
                <c:pt idx="305">
                  <c:v>0.9421809</c:v>
                </c:pt>
                <c:pt idx="306">
                  <c:v>0.9614012</c:v>
                </c:pt>
                <c:pt idx="307">
                  <c:v>0.9878845</c:v>
                </c:pt>
                <c:pt idx="308">
                  <c:v>0.9878959</c:v>
                </c:pt>
                <c:pt idx="309">
                  <c:v>0.9796879</c:v>
                </c:pt>
                <c:pt idx="310">
                  <c:v>0.9825048</c:v>
                </c:pt>
                <c:pt idx="311">
                  <c:v>0.9859385</c:v>
                </c:pt>
                <c:pt idx="312">
                  <c:v>0.9843354</c:v>
                </c:pt>
                <c:pt idx="313">
                  <c:v>0.9710619</c:v>
                </c:pt>
                <c:pt idx="314">
                  <c:v>0.9513064</c:v>
                </c:pt>
                <c:pt idx="315">
                  <c:v>0.9138902</c:v>
                </c:pt>
                <c:pt idx="316">
                  <c:v>0.9129454</c:v>
                </c:pt>
                <c:pt idx="317">
                  <c:v>0.937827</c:v>
                </c:pt>
                <c:pt idx="318">
                  <c:v>0.947908</c:v>
                </c:pt>
                <c:pt idx="319">
                  <c:v>0.9476092</c:v>
                </c:pt>
                <c:pt idx="320">
                  <c:v>0.9756035</c:v>
                </c:pt>
                <c:pt idx="321">
                  <c:v>0.9829032</c:v>
                </c:pt>
                <c:pt idx="322">
                  <c:v>0.9860303</c:v>
                </c:pt>
                <c:pt idx="323">
                  <c:v>0.9815321</c:v>
                </c:pt>
                <c:pt idx="324">
                  <c:v>0.9741765</c:v>
                </c:pt>
                <c:pt idx="325">
                  <c:v>0.9763564</c:v>
                </c:pt>
                <c:pt idx="326">
                  <c:v>0.9608349</c:v>
                </c:pt>
                <c:pt idx="327">
                  <c:v>0.9806168</c:v>
                </c:pt>
                <c:pt idx="328">
                  <c:v>0.9873241</c:v>
                </c:pt>
                <c:pt idx="329">
                  <c:v>0.9868773</c:v>
                </c:pt>
                <c:pt idx="330">
                  <c:v>0.9849641</c:v>
                </c:pt>
                <c:pt idx="331">
                  <c:v>0.9840925</c:v>
                </c:pt>
                <c:pt idx="332">
                  <c:v>0.9813892</c:v>
                </c:pt>
                <c:pt idx="333">
                  <c:v>0.9763747</c:v>
                </c:pt>
                <c:pt idx="334">
                  <c:v>0.9620792</c:v>
                </c:pt>
                <c:pt idx="335">
                  <c:v>0.9585601</c:v>
                </c:pt>
                <c:pt idx="336">
                  <c:v>0.9576811</c:v>
                </c:pt>
                <c:pt idx="337">
                  <c:v>0.9656592</c:v>
                </c:pt>
                <c:pt idx="338">
                  <c:v>0.9379777</c:v>
                </c:pt>
                <c:pt idx="339">
                  <c:v>0.9067021</c:v>
                </c:pt>
                <c:pt idx="340">
                  <c:v>0.5311455</c:v>
                </c:pt>
                <c:pt idx="341">
                  <c:v>0.8498048</c:v>
                </c:pt>
                <c:pt idx="342">
                  <c:v>0.9650294</c:v>
                </c:pt>
                <c:pt idx="343">
                  <c:v>0.9619332</c:v>
                </c:pt>
                <c:pt idx="344">
                  <c:v>0.9555803</c:v>
                </c:pt>
                <c:pt idx="345">
                  <c:v>0.9577069</c:v>
                </c:pt>
                <c:pt idx="346">
                  <c:v>0.968864</c:v>
                </c:pt>
                <c:pt idx="347">
                  <c:v>0.9806725</c:v>
                </c:pt>
                <c:pt idx="348">
                  <c:v>0.9802281</c:v>
                </c:pt>
                <c:pt idx="349">
                  <c:v>0.9899455</c:v>
                </c:pt>
                <c:pt idx="350">
                  <c:v>0.9883741</c:v>
                </c:pt>
                <c:pt idx="351">
                  <c:v>0.9860371</c:v>
                </c:pt>
                <c:pt idx="352">
                  <c:v>0.9853211</c:v>
                </c:pt>
                <c:pt idx="353">
                  <c:v>0.9909314</c:v>
                </c:pt>
                <c:pt idx="354">
                  <c:v>0.9853229</c:v>
                </c:pt>
                <c:pt idx="355">
                  <c:v>0.9762884</c:v>
                </c:pt>
                <c:pt idx="356">
                  <c:v>0.978768</c:v>
                </c:pt>
                <c:pt idx="357">
                  <c:v>0.9695144</c:v>
                </c:pt>
                <c:pt idx="358">
                  <c:v>0.961082</c:v>
                </c:pt>
                <c:pt idx="359">
                  <c:v>0.9569886</c:v>
                </c:pt>
                <c:pt idx="360">
                  <c:v>0.9802836</c:v>
                </c:pt>
                <c:pt idx="361">
                  <c:v>0.9764978</c:v>
                </c:pt>
                <c:pt idx="362">
                  <c:v>0.9571781</c:v>
                </c:pt>
                <c:pt idx="363">
                  <c:v>0.9303247</c:v>
                </c:pt>
                <c:pt idx="364">
                  <c:v>0.9404821</c:v>
                </c:pt>
                <c:pt idx="365">
                  <c:v>0.9744015</c:v>
                </c:pt>
                <c:pt idx="366">
                  <c:v>0.8459364</c:v>
                </c:pt>
                <c:pt idx="367">
                  <c:v>0.8099767</c:v>
                </c:pt>
                <c:pt idx="368">
                  <c:v>0.7510632</c:v>
                </c:pt>
                <c:pt idx="369">
                  <c:v>0.7832907</c:v>
                </c:pt>
                <c:pt idx="370">
                  <c:v>0.8856427</c:v>
                </c:pt>
                <c:pt idx="371">
                  <c:v>0.9351642</c:v>
                </c:pt>
                <c:pt idx="372">
                  <c:v>0.9458954</c:v>
                </c:pt>
                <c:pt idx="373">
                  <c:v>0.9116752</c:v>
                </c:pt>
                <c:pt idx="374">
                  <c:v>0.8836136</c:v>
                </c:pt>
                <c:pt idx="375">
                  <c:v>0.947351</c:v>
                </c:pt>
                <c:pt idx="376">
                  <c:v>0.9647601</c:v>
                </c:pt>
                <c:pt idx="377">
                  <c:v>0.9724154</c:v>
                </c:pt>
                <c:pt idx="378">
                  <c:v>0.9709834</c:v>
                </c:pt>
                <c:pt idx="379">
                  <c:v>0.9735778</c:v>
                </c:pt>
                <c:pt idx="380">
                  <c:v>0.9642773</c:v>
                </c:pt>
                <c:pt idx="381">
                  <c:v>0.9772664</c:v>
                </c:pt>
                <c:pt idx="382">
                  <c:v>0.9793695</c:v>
                </c:pt>
                <c:pt idx="383">
                  <c:v>0.9878302</c:v>
                </c:pt>
                <c:pt idx="384">
                  <c:v>0.9772421</c:v>
                </c:pt>
                <c:pt idx="385">
                  <c:v>0.9640065</c:v>
                </c:pt>
                <c:pt idx="386">
                  <c:v>0.9868831</c:v>
                </c:pt>
                <c:pt idx="387">
                  <c:v>0.9880081</c:v>
                </c:pt>
                <c:pt idx="388">
                  <c:v>0.9913824</c:v>
                </c:pt>
                <c:pt idx="389">
                  <c:v>0.9909085</c:v>
                </c:pt>
                <c:pt idx="390">
                  <c:v>0.9920448</c:v>
                </c:pt>
                <c:pt idx="391">
                  <c:v>0.9933743</c:v>
                </c:pt>
                <c:pt idx="392">
                  <c:v>0.9945521</c:v>
                </c:pt>
                <c:pt idx="393">
                  <c:v>0.9900995</c:v>
                </c:pt>
                <c:pt idx="394">
                  <c:v>0.9837089</c:v>
                </c:pt>
                <c:pt idx="395">
                  <c:v>0.984606</c:v>
                </c:pt>
                <c:pt idx="396">
                  <c:v>0.9910188</c:v>
                </c:pt>
                <c:pt idx="397">
                  <c:v>0.9879618</c:v>
                </c:pt>
                <c:pt idx="398">
                  <c:v>0.9464621</c:v>
                </c:pt>
                <c:pt idx="399">
                  <c:v>0.9520027</c:v>
                </c:pt>
                <c:pt idx="400">
                  <c:v>0.9540739</c:v>
                </c:pt>
                <c:pt idx="401" formatCode="0.00E+00">
                  <c:v>0.032134011</c:v>
                </c:pt>
                <c:pt idx="402" formatCode="0.00E+00">
                  <c:v>0.011561664</c:v>
                </c:pt>
                <c:pt idx="403">
                  <c:v>0.1853065</c:v>
                </c:pt>
                <c:pt idx="404">
                  <c:v>0.3328293</c:v>
                </c:pt>
                <c:pt idx="405">
                  <c:v>0.5448038</c:v>
                </c:pt>
                <c:pt idx="406">
                  <c:v>0.7894907</c:v>
                </c:pt>
                <c:pt idx="407">
                  <c:v>0.891143</c:v>
                </c:pt>
                <c:pt idx="408">
                  <c:v>0.8750929</c:v>
                </c:pt>
                <c:pt idx="409">
                  <c:v>0.8477477</c:v>
                </c:pt>
                <c:pt idx="410">
                  <c:v>0.990461</c:v>
                </c:pt>
                <c:pt idx="411">
                  <c:v>0.9874761</c:v>
                </c:pt>
                <c:pt idx="412">
                  <c:v>0.9805146</c:v>
                </c:pt>
                <c:pt idx="413">
                  <c:v>0.9705414</c:v>
                </c:pt>
                <c:pt idx="414">
                  <c:v>0.9704643</c:v>
                </c:pt>
                <c:pt idx="415">
                  <c:v>0.7420391</c:v>
                </c:pt>
                <c:pt idx="416">
                  <c:v>0.8213747</c:v>
                </c:pt>
                <c:pt idx="417">
                  <c:v>0.8769712</c:v>
                </c:pt>
                <c:pt idx="418">
                  <c:v>0.882878</c:v>
                </c:pt>
                <c:pt idx="419">
                  <c:v>0.8866909</c:v>
                </c:pt>
                <c:pt idx="420">
                  <c:v>0.8730093</c:v>
                </c:pt>
                <c:pt idx="421">
                  <c:v>0.9954253</c:v>
                </c:pt>
                <c:pt idx="422">
                  <c:v>0.9893269</c:v>
                </c:pt>
                <c:pt idx="423">
                  <c:v>0.9848064</c:v>
                </c:pt>
                <c:pt idx="424">
                  <c:v>0.9912242</c:v>
                </c:pt>
                <c:pt idx="425">
                  <c:v>0.9905286</c:v>
                </c:pt>
                <c:pt idx="426">
                  <c:v>0.9862427</c:v>
                </c:pt>
                <c:pt idx="427">
                  <c:v>0.8914602</c:v>
                </c:pt>
                <c:pt idx="428">
                  <c:v>0.9371762</c:v>
                </c:pt>
                <c:pt idx="429">
                  <c:v>0.9541856</c:v>
                </c:pt>
                <c:pt idx="430">
                  <c:v>0.9712653</c:v>
                </c:pt>
                <c:pt idx="431">
                  <c:v>0.9803489</c:v>
                </c:pt>
                <c:pt idx="432">
                  <c:v>0.9646808</c:v>
                </c:pt>
                <c:pt idx="433">
                  <c:v>0.9578233</c:v>
                </c:pt>
                <c:pt idx="434">
                  <c:v>0.9368334</c:v>
                </c:pt>
                <c:pt idx="435">
                  <c:v>0.9307837</c:v>
                </c:pt>
                <c:pt idx="436">
                  <c:v>0.9502449</c:v>
                </c:pt>
                <c:pt idx="437">
                  <c:v>0.9759117</c:v>
                </c:pt>
                <c:pt idx="438">
                  <c:v>0.9643851</c:v>
                </c:pt>
                <c:pt idx="439">
                  <c:v>0.9437014</c:v>
                </c:pt>
                <c:pt idx="440">
                  <c:v>0.9475105</c:v>
                </c:pt>
                <c:pt idx="441">
                  <c:v>0.9459393</c:v>
                </c:pt>
                <c:pt idx="442">
                  <c:v>0.9885949</c:v>
                </c:pt>
                <c:pt idx="443">
                  <c:v>0.9922821</c:v>
                </c:pt>
                <c:pt idx="444">
                  <c:v>0.9940697</c:v>
                </c:pt>
                <c:pt idx="445">
                  <c:v>0.9887297</c:v>
                </c:pt>
                <c:pt idx="446">
                  <c:v>0.9938505</c:v>
                </c:pt>
                <c:pt idx="447">
                  <c:v>0.9876997</c:v>
                </c:pt>
                <c:pt idx="448">
                  <c:v>0.9808001</c:v>
                </c:pt>
                <c:pt idx="449">
                  <c:v>0.9727924</c:v>
                </c:pt>
                <c:pt idx="450">
                  <c:v>0.9723666</c:v>
                </c:pt>
                <c:pt idx="451">
                  <c:v>0.971699</c:v>
                </c:pt>
                <c:pt idx="452">
                  <c:v>0.9740585</c:v>
                </c:pt>
                <c:pt idx="453">
                  <c:v>0.9763122</c:v>
                </c:pt>
                <c:pt idx="454">
                  <c:v>0.9744664</c:v>
                </c:pt>
                <c:pt idx="455">
                  <c:v>0.9669114</c:v>
                </c:pt>
                <c:pt idx="456">
                  <c:v>0.9592322</c:v>
                </c:pt>
                <c:pt idx="457">
                  <c:v>0.9779782</c:v>
                </c:pt>
                <c:pt idx="458">
                  <c:v>0.9884948</c:v>
                </c:pt>
                <c:pt idx="459">
                  <c:v>0.991934</c:v>
                </c:pt>
                <c:pt idx="460">
                  <c:v>0.9939962</c:v>
                </c:pt>
                <c:pt idx="461">
                  <c:v>0.9946108</c:v>
                </c:pt>
                <c:pt idx="462">
                  <c:v>0.996339</c:v>
                </c:pt>
                <c:pt idx="463">
                  <c:v>0.9964101</c:v>
                </c:pt>
                <c:pt idx="464">
                  <c:v>0.9960762</c:v>
                </c:pt>
                <c:pt idx="465">
                  <c:v>0.9945694</c:v>
                </c:pt>
                <c:pt idx="466">
                  <c:v>0.9937391</c:v>
                </c:pt>
                <c:pt idx="467">
                  <c:v>0.9971133</c:v>
                </c:pt>
                <c:pt idx="468">
                  <c:v>0.9956158</c:v>
                </c:pt>
                <c:pt idx="469">
                  <c:v>0.9963516</c:v>
                </c:pt>
                <c:pt idx="470">
                  <c:v>0.9937177</c:v>
                </c:pt>
                <c:pt idx="471">
                  <c:v>0.9933712</c:v>
                </c:pt>
                <c:pt idx="472">
                  <c:v>0.995656</c:v>
                </c:pt>
                <c:pt idx="473">
                  <c:v>0.8736387</c:v>
                </c:pt>
                <c:pt idx="474">
                  <c:v>0.7695661</c:v>
                </c:pt>
                <c:pt idx="475">
                  <c:v>0.6869607</c:v>
                </c:pt>
                <c:pt idx="476">
                  <c:v>0.7414287</c:v>
                </c:pt>
                <c:pt idx="477">
                  <c:v>0.8611703</c:v>
                </c:pt>
                <c:pt idx="478">
                  <c:v>0.9503808</c:v>
                </c:pt>
                <c:pt idx="479">
                  <c:v>0.9741096</c:v>
                </c:pt>
                <c:pt idx="480">
                  <c:v>0.970345</c:v>
                </c:pt>
                <c:pt idx="481">
                  <c:v>0.9672853</c:v>
                </c:pt>
                <c:pt idx="482">
                  <c:v>0.9536886</c:v>
                </c:pt>
                <c:pt idx="483">
                  <c:v>0.9640742</c:v>
                </c:pt>
                <c:pt idx="484">
                  <c:v>0.9723795</c:v>
                </c:pt>
                <c:pt idx="485">
                  <c:v>0.9826158</c:v>
                </c:pt>
                <c:pt idx="486">
                  <c:v>0.9878387</c:v>
                </c:pt>
                <c:pt idx="487">
                  <c:v>0.9871299</c:v>
                </c:pt>
                <c:pt idx="488">
                  <c:v>0.9909463</c:v>
                </c:pt>
                <c:pt idx="489">
                  <c:v>0.9851315</c:v>
                </c:pt>
                <c:pt idx="490">
                  <c:v>0.981245</c:v>
                </c:pt>
                <c:pt idx="491">
                  <c:v>0.980185</c:v>
                </c:pt>
                <c:pt idx="492">
                  <c:v>0.9900737</c:v>
                </c:pt>
                <c:pt idx="493">
                  <c:v>0.9912618</c:v>
                </c:pt>
                <c:pt idx="494">
                  <c:v>0.9839508</c:v>
                </c:pt>
                <c:pt idx="495">
                  <c:v>0.9615344</c:v>
                </c:pt>
                <c:pt idx="496">
                  <c:v>0.9527735</c:v>
                </c:pt>
                <c:pt idx="497">
                  <c:v>0.9461199</c:v>
                </c:pt>
                <c:pt idx="498">
                  <c:v>0.9623621</c:v>
                </c:pt>
                <c:pt idx="499">
                  <c:v>0.9785848</c:v>
                </c:pt>
                <c:pt idx="500">
                  <c:v>0.9840407</c:v>
                </c:pt>
                <c:pt idx="501">
                  <c:v>0.9798597</c:v>
                </c:pt>
                <c:pt idx="502">
                  <c:v>0.9392339</c:v>
                </c:pt>
                <c:pt idx="503">
                  <c:v>0.9772457</c:v>
                </c:pt>
                <c:pt idx="504">
                  <c:v>0.9487576</c:v>
                </c:pt>
                <c:pt idx="505">
                  <c:v>0.9580351</c:v>
                </c:pt>
                <c:pt idx="506">
                  <c:v>0.9425312</c:v>
                </c:pt>
                <c:pt idx="507">
                  <c:v>0.9627016</c:v>
                </c:pt>
                <c:pt idx="508">
                  <c:v>0.9952181</c:v>
                </c:pt>
                <c:pt idx="509">
                  <c:v>0.9969901</c:v>
                </c:pt>
                <c:pt idx="510">
                  <c:v>0.9943864</c:v>
                </c:pt>
                <c:pt idx="511">
                  <c:v>0.9878071</c:v>
                </c:pt>
                <c:pt idx="512">
                  <c:v>0.9838595</c:v>
                </c:pt>
                <c:pt idx="513">
                  <c:v>0.9853046</c:v>
                </c:pt>
                <c:pt idx="514">
                  <c:v>0.9817914</c:v>
                </c:pt>
                <c:pt idx="515">
                  <c:v>0.9780434</c:v>
                </c:pt>
                <c:pt idx="516">
                  <c:v>0.9904037</c:v>
                </c:pt>
                <c:pt idx="517">
                  <c:v>0.9883952</c:v>
                </c:pt>
                <c:pt idx="518">
                  <c:v>0.9833245</c:v>
                </c:pt>
                <c:pt idx="519">
                  <c:v>0.9885718</c:v>
                </c:pt>
                <c:pt idx="520">
                  <c:v>0.9771148</c:v>
                </c:pt>
                <c:pt idx="521">
                  <c:v>0.9252272</c:v>
                </c:pt>
                <c:pt idx="522">
                  <c:v>0.9567108</c:v>
                </c:pt>
                <c:pt idx="523">
                  <c:v>0.9624743</c:v>
                </c:pt>
                <c:pt idx="524">
                  <c:v>0.9849744</c:v>
                </c:pt>
                <c:pt idx="525">
                  <c:v>0.9861272</c:v>
                </c:pt>
                <c:pt idx="526">
                  <c:v>0.9772339</c:v>
                </c:pt>
                <c:pt idx="527">
                  <c:v>0.9770497</c:v>
                </c:pt>
                <c:pt idx="528">
                  <c:v>0.8689747</c:v>
                </c:pt>
                <c:pt idx="529">
                  <c:v>0.8498757</c:v>
                </c:pt>
                <c:pt idx="530">
                  <c:v>0.9126518</c:v>
                </c:pt>
                <c:pt idx="531">
                  <c:v>0.9728012</c:v>
                </c:pt>
                <c:pt idx="532">
                  <c:v>0.9822134</c:v>
                </c:pt>
                <c:pt idx="533">
                  <c:v>0.9856535</c:v>
                </c:pt>
                <c:pt idx="534">
                  <c:v>0.9899731</c:v>
                </c:pt>
                <c:pt idx="535">
                  <c:v>0.9895739</c:v>
                </c:pt>
                <c:pt idx="536">
                  <c:v>0.9895644</c:v>
                </c:pt>
                <c:pt idx="537">
                  <c:v>0.9918889</c:v>
                </c:pt>
                <c:pt idx="538">
                  <c:v>0.9950886</c:v>
                </c:pt>
                <c:pt idx="539">
                  <c:v>0.9920387</c:v>
                </c:pt>
                <c:pt idx="540">
                  <c:v>0.9937228</c:v>
                </c:pt>
                <c:pt idx="541">
                  <c:v>0.9948111</c:v>
                </c:pt>
                <c:pt idx="542">
                  <c:v>0.9945605</c:v>
                </c:pt>
                <c:pt idx="543">
                  <c:v>0.9904536</c:v>
                </c:pt>
                <c:pt idx="544">
                  <c:v>0.9511845</c:v>
                </c:pt>
                <c:pt idx="545">
                  <c:v>0.9208114</c:v>
                </c:pt>
                <c:pt idx="546">
                  <c:v>0.9026961</c:v>
                </c:pt>
                <c:pt idx="547">
                  <c:v>0.9368329</c:v>
                </c:pt>
                <c:pt idx="548">
                  <c:v>0.9509687</c:v>
                </c:pt>
                <c:pt idx="549">
                  <c:v>0.9418722</c:v>
                </c:pt>
                <c:pt idx="550">
                  <c:v>0.9199769</c:v>
                </c:pt>
                <c:pt idx="551">
                  <c:v>0.9270384</c:v>
                </c:pt>
                <c:pt idx="552">
                  <c:v>0.9413252</c:v>
                </c:pt>
                <c:pt idx="553">
                  <c:v>0.9411775</c:v>
                </c:pt>
                <c:pt idx="554">
                  <c:v>0.9295207</c:v>
                </c:pt>
                <c:pt idx="555">
                  <c:v>0.9401174</c:v>
                </c:pt>
                <c:pt idx="556">
                  <c:v>0.8651286</c:v>
                </c:pt>
                <c:pt idx="557">
                  <c:v>0.8328514</c:v>
                </c:pt>
                <c:pt idx="558">
                  <c:v>0.8246853</c:v>
                </c:pt>
                <c:pt idx="559">
                  <c:v>0.8401238</c:v>
                </c:pt>
                <c:pt idx="560">
                  <c:v>0.6914257</c:v>
                </c:pt>
                <c:pt idx="561">
                  <c:v>0.7731213</c:v>
                </c:pt>
                <c:pt idx="562">
                  <c:v>0.8022372</c:v>
                </c:pt>
                <c:pt idx="563">
                  <c:v>0.8824362</c:v>
                </c:pt>
                <c:pt idx="564">
                  <c:v>0.8959484</c:v>
                </c:pt>
                <c:pt idx="565">
                  <c:v>0.9130903</c:v>
                </c:pt>
                <c:pt idx="566">
                  <c:v>0.9345252</c:v>
                </c:pt>
                <c:pt idx="567">
                  <c:v>0.9179761</c:v>
                </c:pt>
                <c:pt idx="568">
                  <c:v>0.8916334</c:v>
                </c:pt>
                <c:pt idx="569">
                  <c:v>0.9137627</c:v>
                </c:pt>
                <c:pt idx="570">
                  <c:v>0.9619466</c:v>
                </c:pt>
                <c:pt idx="571">
                  <c:v>0.9702693</c:v>
                </c:pt>
                <c:pt idx="572">
                  <c:v>0.9781697</c:v>
                </c:pt>
                <c:pt idx="573">
                  <c:v>0.9783384</c:v>
                </c:pt>
                <c:pt idx="574">
                  <c:v>0.9787443</c:v>
                </c:pt>
                <c:pt idx="575">
                  <c:v>0.9858773</c:v>
                </c:pt>
                <c:pt idx="576">
                  <c:v>0.9872523</c:v>
                </c:pt>
                <c:pt idx="577">
                  <c:v>0.9799186</c:v>
                </c:pt>
                <c:pt idx="578">
                  <c:v>0.9821644</c:v>
                </c:pt>
                <c:pt idx="579">
                  <c:v>0.9922946</c:v>
                </c:pt>
                <c:pt idx="580">
                  <c:v>0.9954976</c:v>
                </c:pt>
                <c:pt idx="581">
                  <c:v>0.9933805</c:v>
                </c:pt>
                <c:pt idx="582">
                  <c:v>0.9942653</c:v>
                </c:pt>
                <c:pt idx="583">
                  <c:v>0.9889117</c:v>
                </c:pt>
                <c:pt idx="584">
                  <c:v>0.9918185</c:v>
                </c:pt>
                <c:pt idx="585">
                  <c:v>0.9801211</c:v>
                </c:pt>
                <c:pt idx="586">
                  <c:v>0.9869853</c:v>
                </c:pt>
                <c:pt idx="587">
                  <c:v>0.9941272</c:v>
                </c:pt>
                <c:pt idx="588">
                  <c:v>0.994084</c:v>
                </c:pt>
                <c:pt idx="589">
                  <c:v>0.9902738</c:v>
                </c:pt>
                <c:pt idx="590">
                  <c:v>0.983331</c:v>
                </c:pt>
                <c:pt idx="591">
                  <c:v>0.9722584</c:v>
                </c:pt>
                <c:pt idx="592">
                  <c:v>0.9839497</c:v>
                </c:pt>
                <c:pt idx="593">
                  <c:v>0.9884931</c:v>
                </c:pt>
                <c:pt idx="594">
                  <c:v>0.9694834</c:v>
                </c:pt>
                <c:pt idx="595">
                  <c:v>0.9700803</c:v>
                </c:pt>
                <c:pt idx="596">
                  <c:v>0.9703593</c:v>
                </c:pt>
                <c:pt idx="597">
                  <c:v>0.9741541</c:v>
                </c:pt>
                <c:pt idx="598">
                  <c:v>0.9708327</c:v>
                </c:pt>
                <c:pt idx="599">
                  <c:v>0.95432</c:v>
                </c:pt>
                <c:pt idx="600">
                  <c:v>0.9687859</c:v>
                </c:pt>
                <c:pt idx="601">
                  <c:v>0.9816548</c:v>
                </c:pt>
                <c:pt idx="602">
                  <c:v>0.9792031</c:v>
                </c:pt>
                <c:pt idx="603">
                  <c:v>0.9833123</c:v>
                </c:pt>
                <c:pt idx="604">
                  <c:v>0.9738505</c:v>
                </c:pt>
                <c:pt idx="605">
                  <c:v>0.9699702</c:v>
                </c:pt>
                <c:pt idx="606">
                  <c:v>0.9815911</c:v>
                </c:pt>
                <c:pt idx="607">
                  <c:v>0.9758512</c:v>
                </c:pt>
                <c:pt idx="608">
                  <c:v>0.9722437</c:v>
                </c:pt>
                <c:pt idx="609">
                  <c:v>0.9855613</c:v>
                </c:pt>
                <c:pt idx="610">
                  <c:v>0.9953199</c:v>
                </c:pt>
                <c:pt idx="611">
                  <c:v>0.9955242</c:v>
                </c:pt>
                <c:pt idx="612">
                  <c:v>0.9949654</c:v>
                </c:pt>
                <c:pt idx="613">
                  <c:v>0.9835039</c:v>
                </c:pt>
                <c:pt idx="614">
                  <c:v>0.9452474</c:v>
                </c:pt>
                <c:pt idx="615">
                  <c:v>0.9101495</c:v>
                </c:pt>
                <c:pt idx="616">
                  <c:v>0.9362657</c:v>
                </c:pt>
                <c:pt idx="617">
                  <c:v>0.939245</c:v>
                </c:pt>
                <c:pt idx="618">
                  <c:v>0.9353526</c:v>
                </c:pt>
                <c:pt idx="619">
                  <c:v>0.9430064</c:v>
                </c:pt>
                <c:pt idx="620">
                  <c:v>0.9707537</c:v>
                </c:pt>
                <c:pt idx="621">
                  <c:v>0.9819384</c:v>
                </c:pt>
                <c:pt idx="622">
                  <c:v>0.9825096</c:v>
                </c:pt>
                <c:pt idx="623">
                  <c:v>0.9692174</c:v>
                </c:pt>
                <c:pt idx="624">
                  <c:v>0.9729409</c:v>
                </c:pt>
                <c:pt idx="625">
                  <c:v>0.9766185</c:v>
                </c:pt>
                <c:pt idx="626">
                  <c:v>0.9736534</c:v>
                </c:pt>
                <c:pt idx="627">
                  <c:v>0.9636343</c:v>
                </c:pt>
                <c:pt idx="628">
                  <c:v>0.9588629</c:v>
                </c:pt>
                <c:pt idx="629">
                  <c:v>0.9648934</c:v>
                </c:pt>
                <c:pt idx="630">
                  <c:v>0.9701818</c:v>
                </c:pt>
                <c:pt idx="631">
                  <c:v>0.9437226</c:v>
                </c:pt>
                <c:pt idx="632">
                  <c:v>0.9286049</c:v>
                </c:pt>
                <c:pt idx="633">
                  <c:v>0.9670442</c:v>
                </c:pt>
                <c:pt idx="634">
                  <c:v>0.9767582</c:v>
                </c:pt>
                <c:pt idx="635">
                  <c:v>0.9807994</c:v>
                </c:pt>
                <c:pt idx="636">
                  <c:v>0.9721633</c:v>
                </c:pt>
                <c:pt idx="637">
                  <c:v>0.9468592</c:v>
                </c:pt>
                <c:pt idx="638">
                  <c:v>0.9511683</c:v>
                </c:pt>
                <c:pt idx="639">
                  <c:v>0.9530005</c:v>
                </c:pt>
                <c:pt idx="640">
                  <c:v>0.9768909</c:v>
                </c:pt>
                <c:pt idx="641">
                  <c:v>0.9841689</c:v>
                </c:pt>
                <c:pt idx="642">
                  <c:v>0.8993684</c:v>
                </c:pt>
                <c:pt idx="643">
                  <c:v>0.9105269</c:v>
                </c:pt>
                <c:pt idx="644">
                  <c:v>0.9212043</c:v>
                </c:pt>
                <c:pt idx="645">
                  <c:v>0.9354964</c:v>
                </c:pt>
                <c:pt idx="646">
                  <c:v>0.8926238</c:v>
                </c:pt>
                <c:pt idx="647">
                  <c:v>0.9241809</c:v>
                </c:pt>
                <c:pt idx="648">
                  <c:v>0.9564989</c:v>
                </c:pt>
                <c:pt idx="649">
                  <c:v>0.9437585</c:v>
                </c:pt>
                <c:pt idx="650">
                  <c:v>0.9051504</c:v>
                </c:pt>
                <c:pt idx="651">
                  <c:v>0.9666409</c:v>
                </c:pt>
                <c:pt idx="652">
                  <c:v>0.9674304</c:v>
                </c:pt>
                <c:pt idx="653">
                  <c:v>0.9582344</c:v>
                </c:pt>
                <c:pt idx="654">
                  <c:v>0.941969</c:v>
                </c:pt>
                <c:pt idx="655">
                  <c:v>0.9329542</c:v>
                </c:pt>
                <c:pt idx="656">
                  <c:v>0.9596229</c:v>
                </c:pt>
                <c:pt idx="657">
                  <c:v>0.9095064</c:v>
                </c:pt>
                <c:pt idx="658">
                  <c:v>0.9367095</c:v>
                </c:pt>
                <c:pt idx="659">
                  <c:v>0.9456298</c:v>
                </c:pt>
                <c:pt idx="660">
                  <c:v>0.9631437</c:v>
                </c:pt>
                <c:pt idx="661">
                  <c:v>0.9696181</c:v>
                </c:pt>
                <c:pt idx="662">
                  <c:v>0.9767193</c:v>
                </c:pt>
                <c:pt idx="663">
                  <c:v>0.9923897</c:v>
                </c:pt>
                <c:pt idx="664">
                  <c:v>0.959241</c:v>
                </c:pt>
                <c:pt idx="665">
                  <c:v>0.9630072</c:v>
                </c:pt>
                <c:pt idx="666">
                  <c:v>0.8644896</c:v>
                </c:pt>
                <c:pt idx="667">
                  <c:v>0.8836938</c:v>
                </c:pt>
                <c:pt idx="668">
                  <c:v>0.9120808</c:v>
                </c:pt>
                <c:pt idx="669">
                  <c:v>0.9849895</c:v>
                </c:pt>
                <c:pt idx="670">
                  <c:v>0.961704</c:v>
                </c:pt>
                <c:pt idx="671">
                  <c:v>0.9715184</c:v>
                </c:pt>
                <c:pt idx="672">
                  <c:v>0.9525514</c:v>
                </c:pt>
                <c:pt idx="673">
                  <c:v>0.9451033</c:v>
                </c:pt>
                <c:pt idx="674">
                  <c:v>0.9807785</c:v>
                </c:pt>
                <c:pt idx="675">
                  <c:v>0.9943519</c:v>
                </c:pt>
                <c:pt idx="676">
                  <c:v>0.989451</c:v>
                </c:pt>
                <c:pt idx="677">
                  <c:v>0.9907702</c:v>
                </c:pt>
                <c:pt idx="678">
                  <c:v>0.9901246</c:v>
                </c:pt>
                <c:pt idx="679">
                  <c:v>0.9911807</c:v>
                </c:pt>
                <c:pt idx="680">
                  <c:v>0.9905685</c:v>
                </c:pt>
                <c:pt idx="681">
                  <c:v>0.9947857</c:v>
                </c:pt>
                <c:pt idx="682">
                  <c:v>0.9960136</c:v>
                </c:pt>
                <c:pt idx="683">
                  <c:v>0.9954145</c:v>
                </c:pt>
                <c:pt idx="684">
                  <c:v>0.9949844</c:v>
                </c:pt>
                <c:pt idx="685">
                  <c:v>0.9884936</c:v>
                </c:pt>
                <c:pt idx="686">
                  <c:v>0.9826105</c:v>
                </c:pt>
                <c:pt idx="687">
                  <c:v>0.9864181</c:v>
                </c:pt>
                <c:pt idx="688">
                  <c:v>0.9853835</c:v>
                </c:pt>
                <c:pt idx="689">
                  <c:v>0.9821802</c:v>
                </c:pt>
                <c:pt idx="690">
                  <c:v>0.9742785</c:v>
                </c:pt>
                <c:pt idx="691">
                  <c:v>0.9632857</c:v>
                </c:pt>
                <c:pt idx="692">
                  <c:v>0.9818287</c:v>
                </c:pt>
                <c:pt idx="693">
                  <c:v>0.9942387</c:v>
                </c:pt>
                <c:pt idx="694">
                  <c:v>0.9962359</c:v>
                </c:pt>
                <c:pt idx="695">
                  <c:v>0.9934541</c:v>
                </c:pt>
                <c:pt idx="696">
                  <c:v>0.994402</c:v>
                </c:pt>
                <c:pt idx="697">
                  <c:v>0.9948321</c:v>
                </c:pt>
                <c:pt idx="698">
                  <c:v>0.9896377</c:v>
                </c:pt>
                <c:pt idx="699">
                  <c:v>0.985292</c:v>
                </c:pt>
                <c:pt idx="700">
                  <c:v>0.9137467</c:v>
                </c:pt>
                <c:pt idx="701">
                  <c:v>0.9161897</c:v>
                </c:pt>
                <c:pt idx="702">
                  <c:v>0.9532424</c:v>
                </c:pt>
                <c:pt idx="703">
                  <c:v>0.9772581</c:v>
                </c:pt>
                <c:pt idx="704">
                  <c:v>0.9596741</c:v>
                </c:pt>
                <c:pt idx="705">
                  <c:v>0.9566966</c:v>
                </c:pt>
                <c:pt idx="706">
                  <c:v>0.9673493</c:v>
                </c:pt>
                <c:pt idx="707">
                  <c:v>0.9777763</c:v>
                </c:pt>
                <c:pt idx="708">
                  <c:v>0.9769165</c:v>
                </c:pt>
                <c:pt idx="709">
                  <c:v>0.9684286</c:v>
                </c:pt>
                <c:pt idx="710">
                  <c:v>0.9477956</c:v>
                </c:pt>
                <c:pt idx="711">
                  <c:v>0.9105058</c:v>
                </c:pt>
                <c:pt idx="712">
                  <c:v>0.9943933</c:v>
                </c:pt>
                <c:pt idx="713">
                  <c:v>0.9934615</c:v>
                </c:pt>
                <c:pt idx="714">
                  <c:v>0.9954342</c:v>
                </c:pt>
                <c:pt idx="715">
                  <c:v>0.9940478</c:v>
                </c:pt>
                <c:pt idx="716">
                  <c:v>0.9954979</c:v>
                </c:pt>
                <c:pt idx="717">
                  <c:v>0.9981278</c:v>
                </c:pt>
                <c:pt idx="718">
                  <c:v>0.9968383</c:v>
                </c:pt>
                <c:pt idx="719">
                  <c:v>0.622551</c:v>
                </c:pt>
                <c:pt idx="720">
                  <c:v>0.9928187</c:v>
                </c:pt>
                <c:pt idx="721">
                  <c:v>0.9955716</c:v>
                </c:pt>
                <c:pt idx="722">
                  <c:v>0.9821306</c:v>
                </c:pt>
                <c:pt idx="723">
                  <c:v>0.9647941</c:v>
                </c:pt>
                <c:pt idx="724">
                  <c:v>0.9545442</c:v>
                </c:pt>
                <c:pt idx="725">
                  <c:v>0.9231101</c:v>
                </c:pt>
                <c:pt idx="726">
                  <c:v>0.9098991</c:v>
                </c:pt>
                <c:pt idx="727">
                  <c:v>0.9123366</c:v>
                </c:pt>
                <c:pt idx="728">
                  <c:v>0.9449483</c:v>
                </c:pt>
                <c:pt idx="729">
                  <c:v>0.9536263</c:v>
                </c:pt>
                <c:pt idx="730">
                  <c:v>0.9679357</c:v>
                </c:pt>
                <c:pt idx="731">
                  <c:v>0.9637207</c:v>
                </c:pt>
                <c:pt idx="732">
                  <c:v>0.9448913</c:v>
                </c:pt>
                <c:pt idx="733">
                  <c:v>0.9224392</c:v>
                </c:pt>
                <c:pt idx="734">
                  <c:v>0.9148318</c:v>
                </c:pt>
                <c:pt idx="735">
                  <c:v>0.9439921</c:v>
                </c:pt>
                <c:pt idx="736">
                  <c:v>0.9787787</c:v>
                </c:pt>
                <c:pt idx="737">
                  <c:v>0.97909</c:v>
                </c:pt>
                <c:pt idx="738">
                  <c:v>0.9770969</c:v>
                </c:pt>
                <c:pt idx="739">
                  <c:v>0.9635307</c:v>
                </c:pt>
                <c:pt idx="740">
                  <c:v>0.9583862</c:v>
                </c:pt>
                <c:pt idx="741">
                  <c:v>0.9536088</c:v>
                </c:pt>
                <c:pt idx="742">
                  <c:v>0.973552</c:v>
                </c:pt>
                <c:pt idx="743">
                  <c:v>0.9853888</c:v>
                </c:pt>
                <c:pt idx="744">
                  <c:v>0.9836243</c:v>
                </c:pt>
                <c:pt idx="745">
                  <c:v>0.9725795</c:v>
                </c:pt>
                <c:pt idx="746">
                  <c:v>0.9321729</c:v>
                </c:pt>
                <c:pt idx="747">
                  <c:v>0.9508851</c:v>
                </c:pt>
                <c:pt idx="748">
                  <c:v>0.9773436</c:v>
                </c:pt>
                <c:pt idx="749">
                  <c:v>0.981299</c:v>
                </c:pt>
                <c:pt idx="750">
                  <c:v>0.9785771</c:v>
                </c:pt>
                <c:pt idx="751">
                  <c:v>0.9674073</c:v>
                </c:pt>
                <c:pt idx="752">
                  <c:v>0.9520018</c:v>
                </c:pt>
                <c:pt idx="753">
                  <c:v>0.9433017</c:v>
                </c:pt>
                <c:pt idx="754">
                  <c:v>0.8884391</c:v>
                </c:pt>
                <c:pt idx="755">
                  <c:v>0.9797423</c:v>
                </c:pt>
                <c:pt idx="756">
                  <c:v>0.9834597</c:v>
                </c:pt>
                <c:pt idx="757">
                  <c:v>0.9862695</c:v>
                </c:pt>
                <c:pt idx="758">
                  <c:v>0.8115806</c:v>
                </c:pt>
                <c:pt idx="759">
                  <c:v>0.8409693</c:v>
                </c:pt>
                <c:pt idx="760">
                  <c:v>0.9289919</c:v>
                </c:pt>
                <c:pt idx="761">
                  <c:v>0.967619</c:v>
                </c:pt>
                <c:pt idx="762">
                  <c:v>0.9665352</c:v>
                </c:pt>
                <c:pt idx="763">
                  <c:v>0.9582585</c:v>
                </c:pt>
                <c:pt idx="764">
                  <c:v>0.9407607</c:v>
                </c:pt>
                <c:pt idx="765">
                  <c:v>0.9777729</c:v>
                </c:pt>
                <c:pt idx="766">
                  <c:v>0.9838082</c:v>
                </c:pt>
                <c:pt idx="767">
                  <c:v>0.9742868</c:v>
                </c:pt>
                <c:pt idx="768">
                  <c:v>0.947551</c:v>
                </c:pt>
                <c:pt idx="769">
                  <c:v>0.9589597</c:v>
                </c:pt>
                <c:pt idx="770">
                  <c:v>0.9459179</c:v>
                </c:pt>
                <c:pt idx="771">
                  <c:v>0.8958851</c:v>
                </c:pt>
                <c:pt idx="772">
                  <c:v>0.9305301</c:v>
                </c:pt>
                <c:pt idx="773">
                  <c:v>0.9401438</c:v>
                </c:pt>
                <c:pt idx="774">
                  <c:v>0.9490582</c:v>
                </c:pt>
                <c:pt idx="775">
                  <c:v>0.9855654</c:v>
                </c:pt>
                <c:pt idx="776">
                  <c:v>0.9850533</c:v>
                </c:pt>
                <c:pt idx="777">
                  <c:v>0.9669451</c:v>
                </c:pt>
                <c:pt idx="778">
                  <c:v>0.9679492</c:v>
                </c:pt>
                <c:pt idx="779">
                  <c:v>0.9559062</c:v>
                </c:pt>
                <c:pt idx="780">
                  <c:v>0.9652396</c:v>
                </c:pt>
                <c:pt idx="781">
                  <c:v>0.9727874</c:v>
                </c:pt>
                <c:pt idx="782">
                  <c:v>0.9756368</c:v>
                </c:pt>
                <c:pt idx="783">
                  <c:v>0.9681162</c:v>
                </c:pt>
                <c:pt idx="784">
                  <c:v>0.9640267</c:v>
                </c:pt>
                <c:pt idx="785">
                  <c:v>0.9699123</c:v>
                </c:pt>
                <c:pt idx="786">
                  <c:v>0.9734348</c:v>
                </c:pt>
                <c:pt idx="787">
                  <c:v>0.9794743</c:v>
                </c:pt>
                <c:pt idx="788">
                  <c:v>0.981809</c:v>
                </c:pt>
                <c:pt idx="789">
                  <c:v>0.9684299</c:v>
                </c:pt>
                <c:pt idx="790">
                  <c:v>0.9478666</c:v>
                </c:pt>
                <c:pt idx="791">
                  <c:v>0.9488433</c:v>
                </c:pt>
                <c:pt idx="792">
                  <c:v>0.9135466</c:v>
                </c:pt>
                <c:pt idx="793">
                  <c:v>0.9135596</c:v>
                </c:pt>
                <c:pt idx="794">
                  <c:v>0.9362779</c:v>
                </c:pt>
                <c:pt idx="795">
                  <c:v>0.9439057</c:v>
                </c:pt>
                <c:pt idx="796">
                  <c:v>0.9729089</c:v>
                </c:pt>
                <c:pt idx="797">
                  <c:v>0.9785425</c:v>
                </c:pt>
                <c:pt idx="798">
                  <c:v>0.9626442</c:v>
                </c:pt>
                <c:pt idx="799">
                  <c:v>0.9452624</c:v>
                </c:pt>
                <c:pt idx="800">
                  <c:v>0.9554294</c:v>
                </c:pt>
                <c:pt idx="801">
                  <c:v>0.9729403</c:v>
                </c:pt>
                <c:pt idx="802">
                  <c:v>0.9868478</c:v>
                </c:pt>
                <c:pt idx="803">
                  <c:v>0.9923916</c:v>
                </c:pt>
                <c:pt idx="804">
                  <c:v>0.9935717</c:v>
                </c:pt>
                <c:pt idx="805">
                  <c:v>0.9925603</c:v>
                </c:pt>
                <c:pt idx="806">
                  <c:v>0.9947082</c:v>
                </c:pt>
                <c:pt idx="807">
                  <c:v>0.9975455</c:v>
                </c:pt>
                <c:pt idx="808">
                  <c:v>0.9969215</c:v>
                </c:pt>
                <c:pt idx="809">
                  <c:v>0.994803</c:v>
                </c:pt>
                <c:pt idx="810">
                  <c:v>0.9903072</c:v>
                </c:pt>
                <c:pt idx="811">
                  <c:v>0.9896277</c:v>
                </c:pt>
                <c:pt idx="812">
                  <c:v>0.97254</c:v>
                </c:pt>
                <c:pt idx="813">
                  <c:v>0.8952354</c:v>
                </c:pt>
                <c:pt idx="814">
                  <c:v>0.9773486</c:v>
                </c:pt>
                <c:pt idx="815">
                  <c:v>0.9855398</c:v>
                </c:pt>
                <c:pt idx="816">
                  <c:v>0.9884868</c:v>
                </c:pt>
                <c:pt idx="817">
                  <c:v>0.9881472</c:v>
                </c:pt>
                <c:pt idx="818">
                  <c:v>0.9843782</c:v>
                </c:pt>
                <c:pt idx="819">
                  <c:v>0.9816226</c:v>
                </c:pt>
                <c:pt idx="820">
                  <c:v>0.9799935</c:v>
                </c:pt>
                <c:pt idx="821">
                  <c:v>0.9837561</c:v>
                </c:pt>
                <c:pt idx="822">
                  <c:v>0.9693844</c:v>
                </c:pt>
                <c:pt idx="823">
                  <c:v>0.9653748</c:v>
                </c:pt>
                <c:pt idx="824">
                  <c:v>0.9771842</c:v>
                </c:pt>
                <c:pt idx="825">
                  <c:v>0.9942585</c:v>
                </c:pt>
                <c:pt idx="826">
                  <c:v>0.995133</c:v>
                </c:pt>
                <c:pt idx="827">
                  <c:v>0.9946254</c:v>
                </c:pt>
                <c:pt idx="828">
                  <c:v>0.9891042</c:v>
                </c:pt>
                <c:pt idx="829">
                  <c:v>0.9821312</c:v>
                </c:pt>
                <c:pt idx="830">
                  <c:v>0.9860291</c:v>
                </c:pt>
                <c:pt idx="831">
                  <c:v>0.9824336</c:v>
                </c:pt>
                <c:pt idx="832">
                  <c:v>0.9725107</c:v>
                </c:pt>
                <c:pt idx="833">
                  <c:v>0.9773636</c:v>
                </c:pt>
                <c:pt idx="834">
                  <c:v>0.9766338</c:v>
                </c:pt>
                <c:pt idx="835">
                  <c:v>0.9710298</c:v>
                </c:pt>
                <c:pt idx="836">
                  <c:v>0.9808072</c:v>
                </c:pt>
                <c:pt idx="837">
                  <c:v>0.9883647</c:v>
                </c:pt>
                <c:pt idx="838">
                  <c:v>0.9790161</c:v>
                </c:pt>
                <c:pt idx="839">
                  <c:v>0.9850998</c:v>
                </c:pt>
                <c:pt idx="840">
                  <c:v>0.993061</c:v>
                </c:pt>
                <c:pt idx="841">
                  <c:v>0.989068</c:v>
                </c:pt>
                <c:pt idx="842">
                  <c:v>0.9779842</c:v>
                </c:pt>
                <c:pt idx="843">
                  <c:v>0.957707</c:v>
                </c:pt>
                <c:pt idx="844">
                  <c:v>0.9459903</c:v>
                </c:pt>
                <c:pt idx="845">
                  <c:v>0.9243155</c:v>
                </c:pt>
                <c:pt idx="846">
                  <c:v>0.9658294</c:v>
                </c:pt>
                <c:pt idx="847">
                  <c:v>0.9863203</c:v>
                </c:pt>
                <c:pt idx="848">
                  <c:v>0.9901226</c:v>
                </c:pt>
                <c:pt idx="849">
                  <c:v>0.8101459</c:v>
                </c:pt>
                <c:pt idx="850">
                  <c:v>0.6927162</c:v>
                </c:pt>
                <c:pt idx="851">
                  <c:v>0.7276487</c:v>
                </c:pt>
                <c:pt idx="852">
                  <c:v>0.7448133</c:v>
                </c:pt>
                <c:pt idx="853">
                  <c:v>0.8123469</c:v>
                </c:pt>
                <c:pt idx="854">
                  <c:v>0.8635878</c:v>
                </c:pt>
                <c:pt idx="855">
                  <c:v>0.8948911</c:v>
                </c:pt>
                <c:pt idx="856">
                  <c:v>0.8736325</c:v>
                </c:pt>
                <c:pt idx="857">
                  <c:v>0.9808021</c:v>
                </c:pt>
                <c:pt idx="858">
                  <c:v>0.9758636</c:v>
                </c:pt>
                <c:pt idx="859">
                  <c:v>0.9672878</c:v>
                </c:pt>
                <c:pt idx="860">
                  <c:v>0.9585553</c:v>
                </c:pt>
                <c:pt idx="861">
                  <c:v>0.9602064</c:v>
                </c:pt>
                <c:pt idx="862">
                  <c:v>0.9574826</c:v>
                </c:pt>
                <c:pt idx="863">
                  <c:v>0.9457687</c:v>
                </c:pt>
                <c:pt idx="864">
                  <c:v>0.9312447</c:v>
                </c:pt>
                <c:pt idx="865">
                  <c:v>0.8976443</c:v>
                </c:pt>
                <c:pt idx="866">
                  <c:v>0.9825951</c:v>
                </c:pt>
                <c:pt idx="867">
                  <c:v>0.9876486</c:v>
                </c:pt>
                <c:pt idx="868">
                  <c:v>0.9868762</c:v>
                </c:pt>
                <c:pt idx="869">
                  <c:v>0.9794825</c:v>
                </c:pt>
                <c:pt idx="870">
                  <c:v>0.9766909</c:v>
                </c:pt>
                <c:pt idx="871">
                  <c:v>0.9701369</c:v>
                </c:pt>
                <c:pt idx="872">
                  <c:v>0.9803991</c:v>
                </c:pt>
                <c:pt idx="873">
                  <c:v>0.9811462</c:v>
                </c:pt>
                <c:pt idx="874">
                  <c:v>0.9648308</c:v>
                </c:pt>
                <c:pt idx="875">
                  <c:v>0.9527786</c:v>
                </c:pt>
                <c:pt idx="876">
                  <c:v>0.9745786</c:v>
                </c:pt>
                <c:pt idx="877">
                  <c:v>0.9848235</c:v>
                </c:pt>
                <c:pt idx="878">
                  <c:v>0.980105</c:v>
                </c:pt>
                <c:pt idx="879">
                  <c:v>0.9791625</c:v>
                </c:pt>
                <c:pt idx="880">
                  <c:v>0.9822324</c:v>
                </c:pt>
                <c:pt idx="881">
                  <c:v>0.9826162</c:v>
                </c:pt>
                <c:pt idx="882">
                  <c:v>0.9851053</c:v>
                </c:pt>
                <c:pt idx="883">
                  <c:v>0.8958684</c:v>
                </c:pt>
                <c:pt idx="884">
                  <c:v>0.914014</c:v>
                </c:pt>
                <c:pt idx="885">
                  <c:v>0.8827488</c:v>
                </c:pt>
                <c:pt idx="886">
                  <c:v>0.9042943</c:v>
                </c:pt>
                <c:pt idx="887">
                  <c:v>0.9809448</c:v>
                </c:pt>
                <c:pt idx="888">
                  <c:v>0.9733714</c:v>
                </c:pt>
                <c:pt idx="889">
                  <c:v>0.9770659</c:v>
                </c:pt>
                <c:pt idx="890">
                  <c:v>0.9734908</c:v>
                </c:pt>
                <c:pt idx="891">
                  <c:v>0.98234</c:v>
                </c:pt>
                <c:pt idx="892">
                  <c:v>0.9893389</c:v>
                </c:pt>
                <c:pt idx="893">
                  <c:v>0.9885157</c:v>
                </c:pt>
                <c:pt idx="894">
                  <c:v>0.9849581</c:v>
                </c:pt>
                <c:pt idx="895">
                  <c:v>0.8179193</c:v>
                </c:pt>
                <c:pt idx="896">
                  <c:v>0.7603632</c:v>
                </c:pt>
                <c:pt idx="897">
                  <c:v>0.735766</c:v>
                </c:pt>
                <c:pt idx="898">
                  <c:v>0.8108357</c:v>
                </c:pt>
                <c:pt idx="899">
                  <c:v>0.8736765</c:v>
                </c:pt>
                <c:pt idx="900">
                  <c:v>0.8605924</c:v>
                </c:pt>
                <c:pt idx="901">
                  <c:v>0.8628973</c:v>
                </c:pt>
                <c:pt idx="902">
                  <c:v>0.9009838</c:v>
                </c:pt>
                <c:pt idx="903">
                  <c:v>0.9527813</c:v>
                </c:pt>
                <c:pt idx="904">
                  <c:v>0.9285865</c:v>
                </c:pt>
                <c:pt idx="905">
                  <c:v>0.9160767</c:v>
                </c:pt>
                <c:pt idx="906">
                  <c:v>0.8570866</c:v>
                </c:pt>
                <c:pt idx="907">
                  <c:v>0.8484614</c:v>
                </c:pt>
                <c:pt idx="908">
                  <c:v>0.8666868</c:v>
                </c:pt>
                <c:pt idx="909">
                  <c:v>0.8206233</c:v>
                </c:pt>
                <c:pt idx="910">
                  <c:v>0.8126412</c:v>
                </c:pt>
                <c:pt idx="911">
                  <c:v>0.9195448</c:v>
                </c:pt>
                <c:pt idx="912">
                  <c:v>0.9193164</c:v>
                </c:pt>
                <c:pt idx="913">
                  <c:v>0.913942</c:v>
                </c:pt>
                <c:pt idx="914">
                  <c:v>0.9253503</c:v>
                </c:pt>
                <c:pt idx="915">
                  <c:v>0.9495614</c:v>
                </c:pt>
                <c:pt idx="916">
                  <c:v>0.9803778</c:v>
                </c:pt>
                <c:pt idx="917">
                  <c:v>0.9840487</c:v>
                </c:pt>
                <c:pt idx="918">
                  <c:v>0.9696028</c:v>
                </c:pt>
                <c:pt idx="919">
                  <c:v>0.9558862</c:v>
                </c:pt>
                <c:pt idx="920">
                  <c:v>0.9518771</c:v>
                </c:pt>
                <c:pt idx="921">
                  <c:v>0.9481993</c:v>
                </c:pt>
                <c:pt idx="922">
                  <c:v>0.9748647</c:v>
                </c:pt>
                <c:pt idx="923">
                  <c:v>0.9690017</c:v>
                </c:pt>
                <c:pt idx="924">
                  <c:v>0.9507937</c:v>
                </c:pt>
                <c:pt idx="925">
                  <c:v>0.9804139</c:v>
                </c:pt>
                <c:pt idx="926">
                  <c:v>0.9799894</c:v>
                </c:pt>
                <c:pt idx="927">
                  <c:v>0.9772834</c:v>
                </c:pt>
                <c:pt idx="928">
                  <c:v>0.9802489</c:v>
                </c:pt>
                <c:pt idx="929">
                  <c:v>0.9649106</c:v>
                </c:pt>
                <c:pt idx="930">
                  <c:v>0.9497178</c:v>
                </c:pt>
                <c:pt idx="931">
                  <c:v>0.9641216</c:v>
                </c:pt>
                <c:pt idx="932">
                  <c:v>0.9666706</c:v>
                </c:pt>
                <c:pt idx="933">
                  <c:v>0.9745388</c:v>
                </c:pt>
                <c:pt idx="934">
                  <c:v>0.9838711</c:v>
                </c:pt>
                <c:pt idx="935">
                  <c:v>0.9801722</c:v>
                </c:pt>
                <c:pt idx="936">
                  <c:v>0.9969314</c:v>
                </c:pt>
                <c:pt idx="937">
                  <c:v>0.9933352</c:v>
                </c:pt>
                <c:pt idx="938">
                  <c:v>0.7907177</c:v>
                </c:pt>
                <c:pt idx="939">
                  <c:v>0.8930502</c:v>
                </c:pt>
                <c:pt idx="940">
                  <c:v>0.905409</c:v>
                </c:pt>
                <c:pt idx="941">
                  <c:v>0.8898778</c:v>
                </c:pt>
                <c:pt idx="942">
                  <c:v>0.8670962</c:v>
                </c:pt>
                <c:pt idx="943">
                  <c:v>0.8145624</c:v>
                </c:pt>
                <c:pt idx="944">
                  <c:v>0.8822015</c:v>
                </c:pt>
                <c:pt idx="945">
                  <c:v>0.9514138</c:v>
                </c:pt>
                <c:pt idx="946">
                  <c:v>0.9727619</c:v>
                </c:pt>
                <c:pt idx="947">
                  <c:v>0.9700688</c:v>
                </c:pt>
                <c:pt idx="948">
                  <c:v>0.960555</c:v>
                </c:pt>
                <c:pt idx="949">
                  <c:v>0.7293167</c:v>
                </c:pt>
                <c:pt idx="950">
                  <c:v>0.6131372</c:v>
                </c:pt>
                <c:pt idx="951">
                  <c:v>0.6829277</c:v>
                </c:pt>
                <c:pt idx="952">
                  <c:v>0.6790836</c:v>
                </c:pt>
                <c:pt idx="953">
                  <c:v>0.8586085</c:v>
                </c:pt>
                <c:pt idx="954">
                  <c:v>0.9067506</c:v>
                </c:pt>
                <c:pt idx="955">
                  <c:v>0.9401074</c:v>
                </c:pt>
                <c:pt idx="956">
                  <c:v>0.9351705</c:v>
                </c:pt>
                <c:pt idx="957">
                  <c:v>0.9654728</c:v>
                </c:pt>
                <c:pt idx="958">
                  <c:v>0.9643177</c:v>
                </c:pt>
                <c:pt idx="959">
                  <c:v>0.9173948</c:v>
                </c:pt>
                <c:pt idx="960">
                  <c:v>0.8666256</c:v>
                </c:pt>
                <c:pt idx="961">
                  <c:v>0.7799412</c:v>
                </c:pt>
                <c:pt idx="962">
                  <c:v>0.9807866</c:v>
                </c:pt>
                <c:pt idx="963">
                  <c:v>0.9840892</c:v>
                </c:pt>
                <c:pt idx="964">
                  <c:v>0.978542</c:v>
                </c:pt>
                <c:pt idx="965">
                  <c:v>0.9810014</c:v>
                </c:pt>
                <c:pt idx="966">
                  <c:v>0.9886981</c:v>
                </c:pt>
                <c:pt idx="967">
                  <c:v>0.9893742</c:v>
                </c:pt>
                <c:pt idx="968">
                  <c:v>0.9928598</c:v>
                </c:pt>
                <c:pt idx="969">
                  <c:v>0.9957666</c:v>
                </c:pt>
                <c:pt idx="970">
                  <c:v>0.9977036</c:v>
                </c:pt>
                <c:pt idx="971">
                  <c:v>0.9982458</c:v>
                </c:pt>
                <c:pt idx="972">
                  <c:v>0.997976</c:v>
                </c:pt>
                <c:pt idx="973">
                  <c:v>0.9971524</c:v>
                </c:pt>
                <c:pt idx="974">
                  <c:v>0.9963741</c:v>
                </c:pt>
                <c:pt idx="975">
                  <c:v>0.9962286</c:v>
                </c:pt>
                <c:pt idx="976">
                  <c:v>0.9968647</c:v>
                </c:pt>
                <c:pt idx="977">
                  <c:v>0.9965153</c:v>
                </c:pt>
                <c:pt idx="978">
                  <c:v>0.9953908</c:v>
                </c:pt>
                <c:pt idx="979">
                  <c:v>0.9960352</c:v>
                </c:pt>
                <c:pt idx="980">
                  <c:v>0.9964166</c:v>
                </c:pt>
                <c:pt idx="981">
                  <c:v>0.9948904</c:v>
                </c:pt>
                <c:pt idx="982">
                  <c:v>0.9944967</c:v>
                </c:pt>
                <c:pt idx="983">
                  <c:v>0.9898261</c:v>
                </c:pt>
                <c:pt idx="984">
                  <c:v>0.9840227</c:v>
                </c:pt>
                <c:pt idx="985">
                  <c:v>0.987407</c:v>
                </c:pt>
                <c:pt idx="986">
                  <c:v>0.9925234</c:v>
                </c:pt>
                <c:pt idx="987">
                  <c:v>0.9939867</c:v>
                </c:pt>
                <c:pt idx="988">
                  <c:v>0.9921295</c:v>
                </c:pt>
                <c:pt idx="989">
                  <c:v>0.9947651</c:v>
                </c:pt>
                <c:pt idx="990">
                  <c:v>0.9941911</c:v>
                </c:pt>
                <c:pt idx="991">
                  <c:v>0.9948977</c:v>
                </c:pt>
                <c:pt idx="992">
                  <c:v>0.9955931</c:v>
                </c:pt>
                <c:pt idx="993">
                  <c:v>0.9931552</c:v>
                </c:pt>
                <c:pt idx="994">
                  <c:v>0.9845649</c:v>
                </c:pt>
                <c:pt idx="995">
                  <c:v>0.9966803</c:v>
                </c:pt>
                <c:pt idx="996">
                  <c:v>0.7141585</c:v>
                </c:pt>
                <c:pt idx="997">
                  <c:v>0.8355884</c:v>
                </c:pt>
                <c:pt idx="998">
                  <c:v>0.8041366</c:v>
                </c:pt>
                <c:pt idx="999">
                  <c:v>0.7181932</c:v>
                </c:pt>
                <c:pt idx="1000">
                  <c:v>0.6447978</c:v>
                </c:pt>
                <c:pt idx="1001">
                  <c:v>0.6833277</c:v>
                </c:pt>
                <c:pt idx="1002">
                  <c:v>0.7984641</c:v>
                </c:pt>
                <c:pt idx="1003">
                  <c:v>0.8416278</c:v>
                </c:pt>
                <c:pt idx="1004">
                  <c:v>0.8550076</c:v>
                </c:pt>
                <c:pt idx="1005">
                  <c:v>0.9731618</c:v>
                </c:pt>
                <c:pt idx="1006">
                  <c:v>0.9825285</c:v>
                </c:pt>
                <c:pt idx="1007">
                  <c:v>0.9854481</c:v>
                </c:pt>
                <c:pt idx="1008">
                  <c:v>0.9964766</c:v>
                </c:pt>
                <c:pt idx="1009">
                  <c:v>0.9941955</c:v>
                </c:pt>
                <c:pt idx="1010">
                  <c:v>0.9901273</c:v>
                </c:pt>
                <c:pt idx="1011">
                  <c:v>0.990756</c:v>
                </c:pt>
                <c:pt idx="1012">
                  <c:v>0.9962028</c:v>
                </c:pt>
                <c:pt idx="1013">
                  <c:v>0.9957781</c:v>
                </c:pt>
                <c:pt idx="1014">
                  <c:v>0.9756313</c:v>
                </c:pt>
                <c:pt idx="1015">
                  <c:v>0.9847861</c:v>
                </c:pt>
                <c:pt idx="1016">
                  <c:v>0.9860396</c:v>
                </c:pt>
                <c:pt idx="1017">
                  <c:v>0.9888203</c:v>
                </c:pt>
                <c:pt idx="1018">
                  <c:v>0.993855</c:v>
                </c:pt>
                <c:pt idx="1019">
                  <c:v>0.9918059</c:v>
                </c:pt>
                <c:pt idx="1020">
                  <c:v>0.9914258</c:v>
                </c:pt>
                <c:pt idx="1021">
                  <c:v>0.9932331</c:v>
                </c:pt>
                <c:pt idx="1022">
                  <c:v>0.9593362</c:v>
                </c:pt>
                <c:pt idx="1023">
                  <c:v>0.975697</c:v>
                </c:pt>
                <c:pt idx="1024">
                  <c:v>0.9747533</c:v>
                </c:pt>
                <c:pt idx="1025">
                  <c:v>0.9521419</c:v>
                </c:pt>
                <c:pt idx="1026">
                  <c:v>0.9512949</c:v>
                </c:pt>
                <c:pt idx="1027">
                  <c:v>0.9648414</c:v>
                </c:pt>
                <c:pt idx="1028">
                  <c:v>0.9620609</c:v>
                </c:pt>
                <c:pt idx="1029">
                  <c:v>0.9391409</c:v>
                </c:pt>
                <c:pt idx="1030">
                  <c:v>0.8723303</c:v>
                </c:pt>
                <c:pt idx="1031">
                  <c:v>0.8371753</c:v>
                </c:pt>
                <c:pt idx="1032">
                  <c:v>0.8230718</c:v>
                </c:pt>
                <c:pt idx="1033">
                  <c:v>0.8934587</c:v>
                </c:pt>
                <c:pt idx="1034">
                  <c:v>0.9175936</c:v>
                </c:pt>
                <c:pt idx="1035">
                  <c:v>0.9564514</c:v>
                </c:pt>
                <c:pt idx="1036">
                  <c:v>0.9666601</c:v>
                </c:pt>
                <c:pt idx="1037">
                  <c:v>0.9652371</c:v>
                </c:pt>
                <c:pt idx="1038">
                  <c:v>0.9474903</c:v>
                </c:pt>
                <c:pt idx="1039">
                  <c:v>0.9514884</c:v>
                </c:pt>
                <c:pt idx="1040">
                  <c:v>0.9408681</c:v>
                </c:pt>
                <c:pt idx="1041">
                  <c:v>0.9419084</c:v>
                </c:pt>
                <c:pt idx="1042">
                  <c:v>0.9495276</c:v>
                </c:pt>
                <c:pt idx="1043">
                  <c:v>0.9676553</c:v>
                </c:pt>
                <c:pt idx="1044">
                  <c:v>0.98689</c:v>
                </c:pt>
                <c:pt idx="1045">
                  <c:v>0.9943351</c:v>
                </c:pt>
                <c:pt idx="1046">
                  <c:v>0.9915428</c:v>
                </c:pt>
                <c:pt idx="1047">
                  <c:v>0.9901901</c:v>
                </c:pt>
                <c:pt idx="1048">
                  <c:v>0.9929212</c:v>
                </c:pt>
                <c:pt idx="1049">
                  <c:v>0.9382004</c:v>
                </c:pt>
                <c:pt idx="1050">
                  <c:v>0.950333</c:v>
                </c:pt>
                <c:pt idx="1051">
                  <c:v>0.9534437</c:v>
                </c:pt>
                <c:pt idx="1052">
                  <c:v>0.9480107</c:v>
                </c:pt>
                <c:pt idx="1053">
                  <c:v>0.9551852</c:v>
                </c:pt>
                <c:pt idx="1054">
                  <c:v>0.9473384</c:v>
                </c:pt>
                <c:pt idx="1055">
                  <c:v>0.9397887</c:v>
                </c:pt>
                <c:pt idx="1056">
                  <c:v>0.9666931</c:v>
                </c:pt>
                <c:pt idx="1057">
                  <c:v>0.9908296</c:v>
                </c:pt>
                <c:pt idx="1058">
                  <c:v>0.9907156</c:v>
                </c:pt>
                <c:pt idx="1059">
                  <c:v>0.9866633</c:v>
                </c:pt>
                <c:pt idx="1060">
                  <c:v>0.9755011</c:v>
                </c:pt>
                <c:pt idx="1061">
                  <c:v>0.9373688</c:v>
                </c:pt>
                <c:pt idx="1062">
                  <c:v>0.9343494</c:v>
                </c:pt>
                <c:pt idx="1063">
                  <c:v>0.9318435</c:v>
                </c:pt>
                <c:pt idx="1064">
                  <c:v>0.8702236</c:v>
                </c:pt>
                <c:pt idx="1065">
                  <c:v>0.8382059</c:v>
                </c:pt>
                <c:pt idx="1066">
                  <c:v>0.8955038</c:v>
                </c:pt>
                <c:pt idx="1067">
                  <c:v>0.966426</c:v>
                </c:pt>
                <c:pt idx="1068">
                  <c:v>0.9676484</c:v>
                </c:pt>
                <c:pt idx="1069">
                  <c:v>0.9542376</c:v>
                </c:pt>
                <c:pt idx="1070">
                  <c:v>0.9474933</c:v>
                </c:pt>
                <c:pt idx="1071">
                  <c:v>0.9448447</c:v>
                </c:pt>
                <c:pt idx="1072">
                  <c:v>0.9522349</c:v>
                </c:pt>
                <c:pt idx="1073">
                  <c:v>0.9537051</c:v>
                </c:pt>
                <c:pt idx="1074">
                  <c:v>0.9552549</c:v>
                </c:pt>
                <c:pt idx="1075">
                  <c:v>0.9614444</c:v>
                </c:pt>
                <c:pt idx="1076">
                  <c:v>0.9572936</c:v>
                </c:pt>
                <c:pt idx="1077">
                  <c:v>0.901571</c:v>
                </c:pt>
                <c:pt idx="1078">
                  <c:v>0.9378216</c:v>
                </c:pt>
                <c:pt idx="1079">
                  <c:v>0.9577829</c:v>
                </c:pt>
                <c:pt idx="1080">
                  <c:v>0.955474</c:v>
                </c:pt>
                <c:pt idx="1081">
                  <c:v>0.972993</c:v>
                </c:pt>
                <c:pt idx="1082">
                  <c:v>0.9616691</c:v>
                </c:pt>
                <c:pt idx="1083">
                  <c:v>0.9785717</c:v>
                </c:pt>
                <c:pt idx="1084">
                  <c:v>0.9935443</c:v>
                </c:pt>
                <c:pt idx="1085">
                  <c:v>0.9283243</c:v>
                </c:pt>
                <c:pt idx="1086">
                  <c:v>0.954248</c:v>
                </c:pt>
                <c:pt idx="1087">
                  <c:v>0.9436092</c:v>
                </c:pt>
                <c:pt idx="1088">
                  <c:v>0.9328326</c:v>
                </c:pt>
                <c:pt idx="1089">
                  <c:v>0.9487778</c:v>
                </c:pt>
                <c:pt idx="1090">
                  <c:v>0.9643533</c:v>
                </c:pt>
                <c:pt idx="1091">
                  <c:v>0.9556959</c:v>
                </c:pt>
                <c:pt idx="1092">
                  <c:v>0.9686487</c:v>
                </c:pt>
                <c:pt idx="1093">
                  <c:v>0.9917837</c:v>
                </c:pt>
                <c:pt idx="1094">
                  <c:v>0.9881549</c:v>
                </c:pt>
                <c:pt idx="1095">
                  <c:v>0.9883311</c:v>
                </c:pt>
                <c:pt idx="1096">
                  <c:v>0.9887779</c:v>
                </c:pt>
                <c:pt idx="1097">
                  <c:v>0.9888977</c:v>
                </c:pt>
                <c:pt idx="1098">
                  <c:v>0.9900054</c:v>
                </c:pt>
                <c:pt idx="1099">
                  <c:v>0.9915617</c:v>
                </c:pt>
                <c:pt idx="1100">
                  <c:v>0.9911228</c:v>
                </c:pt>
                <c:pt idx="1101">
                  <c:v>0.9832572</c:v>
                </c:pt>
                <c:pt idx="1102">
                  <c:v>0.9704415</c:v>
                </c:pt>
                <c:pt idx="1103">
                  <c:v>0.9825541</c:v>
                </c:pt>
                <c:pt idx="1104">
                  <c:v>0.9887457</c:v>
                </c:pt>
                <c:pt idx="1105">
                  <c:v>0.7948145</c:v>
                </c:pt>
                <c:pt idx="1106">
                  <c:v>0.8544986</c:v>
                </c:pt>
                <c:pt idx="1107">
                  <c:v>0.9249579</c:v>
                </c:pt>
                <c:pt idx="1108">
                  <c:v>0.9518295</c:v>
                </c:pt>
                <c:pt idx="1109">
                  <c:v>0.9748869</c:v>
                </c:pt>
                <c:pt idx="1110">
                  <c:v>0.9876055</c:v>
                </c:pt>
                <c:pt idx="1111">
                  <c:v>0.9895128</c:v>
                </c:pt>
                <c:pt idx="1112">
                  <c:v>0.9199288</c:v>
                </c:pt>
                <c:pt idx="1113">
                  <c:v>0.9299611</c:v>
                </c:pt>
                <c:pt idx="1114">
                  <c:v>0.9161493</c:v>
                </c:pt>
                <c:pt idx="1115">
                  <c:v>0.9262562</c:v>
                </c:pt>
                <c:pt idx="1116">
                  <c:v>0.9546822</c:v>
                </c:pt>
                <c:pt idx="1117">
                  <c:v>0.9629819</c:v>
                </c:pt>
                <c:pt idx="1118">
                  <c:v>0.9580596</c:v>
                </c:pt>
                <c:pt idx="1119">
                  <c:v>0.9744135</c:v>
                </c:pt>
                <c:pt idx="1120">
                  <c:v>0.9813114</c:v>
                </c:pt>
                <c:pt idx="1121">
                  <c:v>0.9791068</c:v>
                </c:pt>
                <c:pt idx="1122">
                  <c:v>0.9721617</c:v>
                </c:pt>
                <c:pt idx="1123">
                  <c:v>0.9720316</c:v>
                </c:pt>
                <c:pt idx="1124">
                  <c:v>0.8935763</c:v>
                </c:pt>
                <c:pt idx="1125">
                  <c:v>0.909488</c:v>
                </c:pt>
                <c:pt idx="1126">
                  <c:v>0.9631088</c:v>
                </c:pt>
                <c:pt idx="1127">
                  <c:v>0.9296467</c:v>
                </c:pt>
                <c:pt idx="1128">
                  <c:v>0.8712591</c:v>
                </c:pt>
                <c:pt idx="1129">
                  <c:v>0.8423896</c:v>
                </c:pt>
                <c:pt idx="1130">
                  <c:v>0.8831403</c:v>
                </c:pt>
                <c:pt idx="1131">
                  <c:v>0.9132623</c:v>
                </c:pt>
                <c:pt idx="1132">
                  <c:v>0.9271539</c:v>
                </c:pt>
                <c:pt idx="1133">
                  <c:v>0.9853537</c:v>
                </c:pt>
                <c:pt idx="1134">
                  <c:v>0.9602681</c:v>
                </c:pt>
                <c:pt idx="1135">
                  <c:v>0.8534568</c:v>
                </c:pt>
                <c:pt idx="1136">
                  <c:v>0.8418754</c:v>
                </c:pt>
                <c:pt idx="1137">
                  <c:v>0.8444691</c:v>
                </c:pt>
                <c:pt idx="1138">
                  <c:v>0.7719219</c:v>
                </c:pt>
                <c:pt idx="1139">
                  <c:v>0.9876408</c:v>
                </c:pt>
                <c:pt idx="1140">
                  <c:v>0.976602</c:v>
                </c:pt>
                <c:pt idx="1141">
                  <c:v>0.915893</c:v>
                </c:pt>
                <c:pt idx="1142">
                  <c:v>0.8675437</c:v>
                </c:pt>
                <c:pt idx="1143">
                  <c:v>0.9882222</c:v>
                </c:pt>
                <c:pt idx="1144">
                  <c:v>0.9976087</c:v>
                </c:pt>
                <c:pt idx="1145">
                  <c:v>0.9970353</c:v>
                </c:pt>
                <c:pt idx="1146">
                  <c:v>0.9933963</c:v>
                </c:pt>
                <c:pt idx="1147">
                  <c:v>0.9797438</c:v>
                </c:pt>
                <c:pt idx="1148">
                  <c:v>0.9801942</c:v>
                </c:pt>
                <c:pt idx="1149">
                  <c:v>0.9838516</c:v>
                </c:pt>
                <c:pt idx="1150">
                  <c:v>0.9876167</c:v>
                </c:pt>
                <c:pt idx="1151">
                  <c:v>0.9816356</c:v>
                </c:pt>
                <c:pt idx="1152">
                  <c:v>0.9719964</c:v>
                </c:pt>
                <c:pt idx="1153">
                  <c:v>0.981427</c:v>
                </c:pt>
                <c:pt idx="1154">
                  <c:v>0.992601</c:v>
                </c:pt>
                <c:pt idx="1155">
                  <c:v>0.9899363</c:v>
                </c:pt>
                <c:pt idx="1156">
                  <c:v>0.9805383</c:v>
                </c:pt>
                <c:pt idx="1157">
                  <c:v>0.9835241</c:v>
                </c:pt>
                <c:pt idx="1158">
                  <c:v>0.9675604</c:v>
                </c:pt>
                <c:pt idx="1159">
                  <c:v>0.8990585</c:v>
                </c:pt>
                <c:pt idx="1160">
                  <c:v>0.8972998</c:v>
                </c:pt>
                <c:pt idx="1161">
                  <c:v>0.8552066</c:v>
                </c:pt>
                <c:pt idx="1162">
                  <c:v>0.9168726</c:v>
                </c:pt>
                <c:pt idx="1163">
                  <c:v>0.9578786</c:v>
                </c:pt>
                <c:pt idx="1164">
                  <c:v>0.9329678</c:v>
                </c:pt>
                <c:pt idx="1165">
                  <c:v>0.8234427</c:v>
                </c:pt>
                <c:pt idx="1166">
                  <c:v>0.9290232</c:v>
                </c:pt>
                <c:pt idx="1167">
                  <c:v>0.8509463</c:v>
                </c:pt>
                <c:pt idx="1168">
                  <c:v>0.8869019</c:v>
                </c:pt>
                <c:pt idx="1169">
                  <c:v>0.9935201</c:v>
                </c:pt>
                <c:pt idx="1170">
                  <c:v>0.9902852</c:v>
                </c:pt>
                <c:pt idx="1171">
                  <c:v>0.9901944</c:v>
                </c:pt>
                <c:pt idx="1172">
                  <c:v>0.9927802</c:v>
                </c:pt>
                <c:pt idx="1173">
                  <c:v>0.992259</c:v>
                </c:pt>
                <c:pt idx="1174">
                  <c:v>0.9892749</c:v>
                </c:pt>
                <c:pt idx="1175">
                  <c:v>0.9860319</c:v>
                </c:pt>
                <c:pt idx="1176">
                  <c:v>0.9826395</c:v>
                </c:pt>
                <c:pt idx="1177">
                  <c:v>0.9870188</c:v>
                </c:pt>
                <c:pt idx="1178">
                  <c:v>0.9888519</c:v>
                </c:pt>
                <c:pt idx="1179">
                  <c:v>0.9908633</c:v>
                </c:pt>
                <c:pt idx="1180">
                  <c:v>0.9899171</c:v>
                </c:pt>
                <c:pt idx="1181">
                  <c:v>0.98203</c:v>
                </c:pt>
                <c:pt idx="1182">
                  <c:v>0.9837954</c:v>
                </c:pt>
                <c:pt idx="1183">
                  <c:v>0.9811966</c:v>
                </c:pt>
                <c:pt idx="1184">
                  <c:v>0.9808749</c:v>
                </c:pt>
                <c:pt idx="1185">
                  <c:v>0.9933227</c:v>
                </c:pt>
                <c:pt idx="1186">
                  <c:v>0.995208</c:v>
                </c:pt>
                <c:pt idx="1187">
                  <c:v>0.9918061</c:v>
                </c:pt>
                <c:pt idx="1188">
                  <c:v>0.9861677</c:v>
                </c:pt>
                <c:pt idx="1189">
                  <c:v>0.9638494</c:v>
                </c:pt>
                <c:pt idx="1190">
                  <c:v>0.9441023</c:v>
                </c:pt>
                <c:pt idx="1191">
                  <c:v>0.9378566</c:v>
                </c:pt>
                <c:pt idx="1192">
                  <c:v>0.963316</c:v>
                </c:pt>
                <c:pt idx="1193">
                  <c:v>0.9666814</c:v>
                </c:pt>
                <c:pt idx="1194">
                  <c:v>0.9708826</c:v>
                </c:pt>
                <c:pt idx="1195">
                  <c:v>0.970857</c:v>
                </c:pt>
                <c:pt idx="1196">
                  <c:v>0.9666042</c:v>
                </c:pt>
                <c:pt idx="1197">
                  <c:v>0.9757981</c:v>
                </c:pt>
                <c:pt idx="1198">
                  <c:v>0.9788774</c:v>
                </c:pt>
              </c:numCache>
            </c:numRef>
          </c:xVal>
          <c:yVal>
            <c:numRef>
              <c:f>'RT3'!$K$2:$K$1200</c:f>
              <c:numCache>
                <c:formatCode>General</c:formatCode>
                <c:ptCount val="1199"/>
                <c:pt idx="0">
                  <c:v>9826.73</c:v>
                </c:pt>
                <c:pt idx="1">
                  <c:v>9920.26</c:v>
                </c:pt>
                <c:pt idx="2">
                  <c:v>10331.6</c:v>
                </c:pt>
                <c:pt idx="3">
                  <c:v>17236.5</c:v>
                </c:pt>
                <c:pt idx="4">
                  <c:v>16020.9</c:v>
                </c:pt>
                <c:pt idx="5">
                  <c:v>10408.8</c:v>
                </c:pt>
                <c:pt idx="6">
                  <c:v>5386.02</c:v>
                </c:pt>
                <c:pt idx="7">
                  <c:v>11109.6</c:v>
                </c:pt>
                <c:pt idx="8">
                  <c:v>9637.68</c:v>
                </c:pt>
                <c:pt idx="9">
                  <c:v>7766.42</c:v>
                </c:pt>
                <c:pt idx="10">
                  <c:v>9146.48</c:v>
                </c:pt>
                <c:pt idx="11">
                  <c:v>12139.0</c:v>
                </c:pt>
                <c:pt idx="12">
                  <c:v>15154.3</c:v>
                </c:pt>
                <c:pt idx="13">
                  <c:v>11022.6</c:v>
                </c:pt>
                <c:pt idx="14">
                  <c:v>10633.8</c:v>
                </c:pt>
                <c:pt idx="15">
                  <c:v>7969.3</c:v>
                </c:pt>
                <c:pt idx="16">
                  <c:v>13600.9</c:v>
                </c:pt>
                <c:pt idx="17">
                  <c:v>13364.8</c:v>
                </c:pt>
                <c:pt idx="18">
                  <c:v>6778.55</c:v>
                </c:pt>
                <c:pt idx="19">
                  <c:v>3761.24</c:v>
                </c:pt>
                <c:pt idx="20">
                  <c:v>5520.37</c:v>
                </c:pt>
                <c:pt idx="21">
                  <c:v>8618.15</c:v>
                </c:pt>
                <c:pt idx="22">
                  <c:v>9260.9</c:v>
                </c:pt>
                <c:pt idx="23">
                  <c:v>7381.33</c:v>
                </c:pt>
                <c:pt idx="24">
                  <c:v>2745.27</c:v>
                </c:pt>
                <c:pt idx="25">
                  <c:v>5272.32</c:v>
                </c:pt>
                <c:pt idx="26">
                  <c:v>6803.94</c:v>
                </c:pt>
                <c:pt idx="27">
                  <c:v>11499.1</c:v>
                </c:pt>
                <c:pt idx="28">
                  <c:v>758.138</c:v>
                </c:pt>
                <c:pt idx="29">
                  <c:v>1163.2</c:v>
                </c:pt>
                <c:pt idx="30">
                  <c:v>4301.32</c:v>
                </c:pt>
                <c:pt idx="31">
                  <c:v>5303.19</c:v>
                </c:pt>
                <c:pt idx="32">
                  <c:v>2624.69</c:v>
                </c:pt>
                <c:pt idx="33">
                  <c:v>3916.95</c:v>
                </c:pt>
                <c:pt idx="34">
                  <c:v>6685.3</c:v>
                </c:pt>
                <c:pt idx="35">
                  <c:v>1921.88</c:v>
                </c:pt>
                <c:pt idx="36">
                  <c:v>3639.43</c:v>
                </c:pt>
                <c:pt idx="37">
                  <c:v>6433.9</c:v>
                </c:pt>
                <c:pt idx="38">
                  <c:v>11926.3</c:v>
                </c:pt>
                <c:pt idx="39">
                  <c:v>17445.3</c:v>
                </c:pt>
                <c:pt idx="40">
                  <c:v>28303.6</c:v>
                </c:pt>
                <c:pt idx="41">
                  <c:v>38362.2</c:v>
                </c:pt>
                <c:pt idx="42">
                  <c:v>21626.4</c:v>
                </c:pt>
                <c:pt idx="43">
                  <c:v>15257.2</c:v>
                </c:pt>
                <c:pt idx="44">
                  <c:v>8763.969999999968</c:v>
                </c:pt>
                <c:pt idx="45">
                  <c:v>5702.96</c:v>
                </c:pt>
                <c:pt idx="46">
                  <c:v>9088.6</c:v>
                </c:pt>
                <c:pt idx="47">
                  <c:v>6199.55</c:v>
                </c:pt>
                <c:pt idx="48">
                  <c:v>9001.2</c:v>
                </c:pt>
                <c:pt idx="49">
                  <c:v>7714.05</c:v>
                </c:pt>
                <c:pt idx="50">
                  <c:v>1975.69</c:v>
                </c:pt>
                <c:pt idx="51">
                  <c:v>1431.4</c:v>
                </c:pt>
                <c:pt idx="52">
                  <c:v>3666.12</c:v>
                </c:pt>
                <c:pt idx="53">
                  <c:v>8119.05</c:v>
                </c:pt>
                <c:pt idx="54">
                  <c:v>4915.34</c:v>
                </c:pt>
                <c:pt idx="55">
                  <c:v>3038.03</c:v>
                </c:pt>
                <c:pt idx="56">
                  <c:v>5484.83</c:v>
                </c:pt>
                <c:pt idx="57">
                  <c:v>3834.04</c:v>
                </c:pt>
                <c:pt idx="58">
                  <c:v>2535.01</c:v>
                </c:pt>
                <c:pt idx="59">
                  <c:v>3808.11</c:v>
                </c:pt>
                <c:pt idx="60">
                  <c:v>4269.71</c:v>
                </c:pt>
                <c:pt idx="61">
                  <c:v>15898.2</c:v>
                </c:pt>
                <c:pt idx="62">
                  <c:v>7325.34</c:v>
                </c:pt>
                <c:pt idx="63">
                  <c:v>3844.69</c:v>
                </c:pt>
                <c:pt idx="64">
                  <c:v>4143.19</c:v>
                </c:pt>
                <c:pt idx="65">
                  <c:v>6717.06</c:v>
                </c:pt>
                <c:pt idx="66">
                  <c:v>6450.1</c:v>
                </c:pt>
                <c:pt idx="67">
                  <c:v>9232.18</c:v>
                </c:pt>
                <c:pt idx="68">
                  <c:v>12232.4</c:v>
                </c:pt>
                <c:pt idx="69">
                  <c:v>36457.2</c:v>
                </c:pt>
                <c:pt idx="70">
                  <c:v>23308.5</c:v>
                </c:pt>
                <c:pt idx="71">
                  <c:v>16320.8</c:v>
                </c:pt>
                <c:pt idx="72">
                  <c:v>14383.3</c:v>
                </c:pt>
                <c:pt idx="73">
                  <c:v>18689.5</c:v>
                </c:pt>
                <c:pt idx="74">
                  <c:v>12044.1</c:v>
                </c:pt>
                <c:pt idx="75">
                  <c:v>18987.4</c:v>
                </c:pt>
                <c:pt idx="76">
                  <c:v>21503.2</c:v>
                </c:pt>
                <c:pt idx="77">
                  <c:v>13996.3</c:v>
                </c:pt>
                <c:pt idx="78">
                  <c:v>15154.3</c:v>
                </c:pt>
                <c:pt idx="79">
                  <c:v>7971.64</c:v>
                </c:pt>
                <c:pt idx="80">
                  <c:v>1939.3</c:v>
                </c:pt>
                <c:pt idx="81">
                  <c:v>6034.19</c:v>
                </c:pt>
                <c:pt idx="82">
                  <c:v>6231.56</c:v>
                </c:pt>
                <c:pt idx="83">
                  <c:v>13548.9</c:v>
                </c:pt>
                <c:pt idx="84">
                  <c:v>19575.0</c:v>
                </c:pt>
                <c:pt idx="85">
                  <c:v>19786.8</c:v>
                </c:pt>
                <c:pt idx="86">
                  <c:v>17622.2</c:v>
                </c:pt>
                <c:pt idx="87">
                  <c:v>17828.6</c:v>
                </c:pt>
                <c:pt idx="88">
                  <c:v>20691.0</c:v>
                </c:pt>
                <c:pt idx="89">
                  <c:v>11410.0</c:v>
                </c:pt>
                <c:pt idx="90">
                  <c:v>17123.5</c:v>
                </c:pt>
                <c:pt idx="91">
                  <c:v>19080.8</c:v>
                </c:pt>
                <c:pt idx="92">
                  <c:v>27381.9</c:v>
                </c:pt>
                <c:pt idx="93">
                  <c:v>35891.6</c:v>
                </c:pt>
                <c:pt idx="94">
                  <c:v>30322.7</c:v>
                </c:pt>
                <c:pt idx="95">
                  <c:v>21623.1</c:v>
                </c:pt>
                <c:pt idx="96">
                  <c:v>11650.4</c:v>
                </c:pt>
                <c:pt idx="97">
                  <c:v>3269.25</c:v>
                </c:pt>
                <c:pt idx="98">
                  <c:v>2106.97</c:v>
                </c:pt>
                <c:pt idx="99">
                  <c:v>13022.0</c:v>
                </c:pt>
                <c:pt idx="100">
                  <c:v>11407.2</c:v>
                </c:pt>
                <c:pt idx="101">
                  <c:v>4729.76</c:v>
                </c:pt>
                <c:pt idx="102">
                  <c:v>9202.67</c:v>
                </c:pt>
                <c:pt idx="103">
                  <c:v>2837.76</c:v>
                </c:pt>
                <c:pt idx="104">
                  <c:v>1324.74</c:v>
                </c:pt>
                <c:pt idx="105">
                  <c:v>7313.98</c:v>
                </c:pt>
                <c:pt idx="106">
                  <c:v>9005.54</c:v>
                </c:pt>
                <c:pt idx="107">
                  <c:v>7757.76</c:v>
                </c:pt>
                <c:pt idx="108">
                  <c:v>13471.7</c:v>
                </c:pt>
                <c:pt idx="109">
                  <c:v>18352.4</c:v>
                </c:pt>
                <c:pt idx="110">
                  <c:v>17437.7</c:v>
                </c:pt>
                <c:pt idx="111">
                  <c:v>15523.7</c:v>
                </c:pt>
                <c:pt idx="112">
                  <c:v>19145.8</c:v>
                </c:pt>
                <c:pt idx="113">
                  <c:v>23077.6</c:v>
                </c:pt>
                <c:pt idx="114">
                  <c:v>11980.5</c:v>
                </c:pt>
                <c:pt idx="115">
                  <c:v>22612.4</c:v>
                </c:pt>
                <c:pt idx="116">
                  <c:v>7611.3</c:v>
                </c:pt>
                <c:pt idx="117">
                  <c:v>6326.04</c:v>
                </c:pt>
                <c:pt idx="118">
                  <c:v>6952.95</c:v>
                </c:pt>
                <c:pt idx="119">
                  <c:v>6407.73</c:v>
                </c:pt>
                <c:pt idx="120">
                  <c:v>6326.44</c:v>
                </c:pt>
                <c:pt idx="121">
                  <c:v>3793.93</c:v>
                </c:pt>
                <c:pt idx="122">
                  <c:v>4095.14</c:v>
                </c:pt>
                <c:pt idx="123">
                  <c:v>3573.56</c:v>
                </c:pt>
                <c:pt idx="124">
                  <c:v>5656.07</c:v>
                </c:pt>
                <c:pt idx="125">
                  <c:v>9711.53</c:v>
                </c:pt>
                <c:pt idx="126">
                  <c:v>6775.48</c:v>
                </c:pt>
                <c:pt idx="127">
                  <c:v>4899.74</c:v>
                </c:pt>
                <c:pt idx="128">
                  <c:v>7952.4</c:v>
                </c:pt>
                <c:pt idx="129">
                  <c:v>10850.4</c:v>
                </c:pt>
                <c:pt idx="130">
                  <c:v>7301.67</c:v>
                </c:pt>
                <c:pt idx="131">
                  <c:v>6168.36</c:v>
                </c:pt>
                <c:pt idx="132">
                  <c:v>3458.42</c:v>
                </c:pt>
                <c:pt idx="133">
                  <c:v>5414.02</c:v>
                </c:pt>
                <c:pt idx="134">
                  <c:v>7515.26</c:v>
                </c:pt>
                <c:pt idx="135">
                  <c:v>5845.92</c:v>
                </c:pt>
                <c:pt idx="136">
                  <c:v>11428.1</c:v>
                </c:pt>
                <c:pt idx="137">
                  <c:v>9594.4</c:v>
                </c:pt>
                <c:pt idx="138">
                  <c:v>8474.73</c:v>
                </c:pt>
                <c:pt idx="139">
                  <c:v>6749.43</c:v>
                </c:pt>
                <c:pt idx="140">
                  <c:v>5326.07</c:v>
                </c:pt>
                <c:pt idx="141">
                  <c:v>6436.11</c:v>
                </c:pt>
                <c:pt idx="142">
                  <c:v>11040.4</c:v>
                </c:pt>
                <c:pt idx="143">
                  <c:v>9866.76</c:v>
                </c:pt>
                <c:pt idx="144">
                  <c:v>5115.35</c:v>
                </c:pt>
                <c:pt idx="145">
                  <c:v>5610.03</c:v>
                </c:pt>
                <c:pt idx="146">
                  <c:v>9273.11</c:v>
                </c:pt>
                <c:pt idx="147">
                  <c:v>3260.37</c:v>
                </c:pt>
                <c:pt idx="148">
                  <c:v>1177.08</c:v>
                </c:pt>
                <c:pt idx="149">
                  <c:v>5758.46</c:v>
                </c:pt>
                <c:pt idx="150">
                  <c:v>16474.3</c:v>
                </c:pt>
                <c:pt idx="151">
                  <c:v>16914.6</c:v>
                </c:pt>
                <c:pt idx="152">
                  <c:v>20812.9</c:v>
                </c:pt>
                <c:pt idx="153">
                  <c:v>19712.9</c:v>
                </c:pt>
                <c:pt idx="154">
                  <c:v>10617.6</c:v>
                </c:pt>
                <c:pt idx="155">
                  <c:v>13522.6</c:v>
                </c:pt>
                <c:pt idx="156">
                  <c:v>9297.43</c:v>
                </c:pt>
                <c:pt idx="157">
                  <c:v>6157.02</c:v>
                </c:pt>
                <c:pt idx="158">
                  <c:v>11706.4</c:v>
                </c:pt>
                <c:pt idx="159">
                  <c:v>20565.5</c:v>
                </c:pt>
                <c:pt idx="160">
                  <c:v>17495.0</c:v>
                </c:pt>
                <c:pt idx="161">
                  <c:v>22184.6</c:v>
                </c:pt>
                <c:pt idx="162">
                  <c:v>24349.2</c:v>
                </c:pt>
                <c:pt idx="163">
                  <c:v>14149.5</c:v>
                </c:pt>
                <c:pt idx="164">
                  <c:v>5034.85</c:v>
                </c:pt>
                <c:pt idx="165">
                  <c:v>1736.7</c:v>
                </c:pt>
                <c:pt idx="166">
                  <c:v>1707.21</c:v>
                </c:pt>
                <c:pt idx="167">
                  <c:v>3788.39</c:v>
                </c:pt>
                <c:pt idx="168">
                  <c:v>4120.42</c:v>
                </c:pt>
                <c:pt idx="169">
                  <c:v>8517.69</c:v>
                </c:pt>
                <c:pt idx="170">
                  <c:v>15928.3</c:v>
                </c:pt>
                <c:pt idx="171">
                  <c:v>11728.5</c:v>
                </c:pt>
                <c:pt idx="172">
                  <c:v>8503.67</c:v>
                </c:pt>
                <c:pt idx="173">
                  <c:v>16849.9</c:v>
                </c:pt>
                <c:pt idx="174">
                  <c:v>8717.379999999968</c:v>
                </c:pt>
                <c:pt idx="175">
                  <c:v>6193.87</c:v>
                </c:pt>
                <c:pt idx="176">
                  <c:v>12891.0</c:v>
                </c:pt>
                <c:pt idx="177">
                  <c:v>13922.0</c:v>
                </c:pt>
                <c:pt idx="178">
                  <c:v>10127.6</c:v>
                </c:pt>
                <c:pt idx="179">
                  <c:v>12156.1</c:v>
                </c:pt>
                <c:pt idx="180">
                  <c:v>5067.96</c:v>
                </c:pt>
                <c:pt idx="181">
                  <c:v>5057.2</c:v>
                </c:pt>
                <c:pt idx="182">
                  <c:v>4417.54</c:v>
                </c:pt>
                <c:pt idx="183">
                  <c:v>15004.3</c:v>
                </c:pt>
                <c:pt idx="184">
                  <c:v>15074.8</c:v>
                </c:pt>
                <c:pt idx="185">
                  <c:v>15114.1</c:v>
                </c:pt>
                <c:pt idx="186">
                  <c:v>7613.52</c:v>
                </c:pt>
                <c:pt idx="187">
                  <c:v>9144.03</c:v>
                </c:pt>
                <c:pt idx="188">
                  <c:v>6723.75</c:v>
                </c:pt>
                <c:pt idx="189">
                  <c:v>4190.0</c:v>
                </c:pt>
                <c:pt idx="190">
                  <c:v>7640.87</c:v>
                </c:pt>
                <c:pt idx="191">
                  <c:v>13147.0</c:v>
                </c:pt>
                <c:pt idx="192">
                  <c:v>18637.2</c:v>
                </c:pt>
                <c:pt idx="193">
                  <c:v>23343.3</c:v>
                </c:pt>
                <c:pt idx="194">
                  <c:v>12586.5</c:v>
                </c:pt>
                <c:pt idx="195">
                  <c:v>9517.7</c:v>
                </c:pt>
                <c:pt idx="196">
                  <c:v>7000.26</c:v>
                </c:pt>
                <c:pt idx="197">
                  <c:v>9638.44</c:v>
                </c:pt>
                <c:pt idx="198">
                  <c:v>8239.299999999987</c:v>
                </c:pt>
                <c:pt idx="199">
                  <c:v>5509.59</c:v>
                </c:pt>
                <c:pt idx="200">
                  <c:v>9226.04</c:v>
                </c:pt>
                <c:pt idx="201">
                  <c:v>13504.9</c:v>
                </c:pt>
                <c:pt idx="202">
                  <c:v>14796.5</c:v>
                </c:pt>
                <c:pt idx="203">
                  <c:v>15703.7</c:v>
                </c:pt>
                <c:pt idx="204">
                  <c:v>13806.8</c:v>
                </c:pt>
                <c:pt idx="205">
                  <c:v>8725.33</c:v>
                </c:pt>
                <c:pt idx="206">
                  <c:v>8981.73</c:v>
                </c:pt>
                <c:pt idx="207">
                  <c:v>9868.11</c:v>
                </c:pt>
                <c:pt idx="208">
                  <c:v>11797.5</c:v>
                </c:pt>
                <c:pt idx="209">
                  <c:v>18806.2</c:v>
                </c:pt>
                <c:pt idx="210">
                  <c:v>17663.8</c:v>
                </c:pt>
                <c:pt idx="211">
                  <c:v>9148.719999999987</c:v>
                </c:pt>
                <c:pt idx="212">
                  <c:v>9027.950000000001</c:v>
                </c:pt>
                <c:pt idx="213">
                  <c:v>11259.0</c:v>
                </c:pt>
                <c:pt idx="214">
                  <c:v>16908.1</c:v>
                </c:pt>
                <c:pt idx="215">
                  <c:v>18612.7</c:v>
                </c:pt>
                <c:pt idx="216">
                  <c:v>20186.8</c:v>
                </c:pt>
                <c:pt idx="217">
                  <c:v>15467.9</c:v>
                </c:pt>
                <c:pt idx="218">
                  <c:v>15856.5</c:v>
                </c:pt>
                <c:pt idx="219">
                  <c:v>25509.1</c:v>
                </c:pt>
                <c:pt idx="220">
                  <c:v>24229.9</c:v>
                </c:pt>
                <c:pt idx="221">
                  <c:v>19036.4</c:v>
                </c:pt>
                <c:pt idx="222">
                  <c:v>2935.62</c:v>
                </c:pt>
                <c:pt idx="223">
                  <c:v>5334.65</c:v>
                </c:pt>
                <c:pt idx="224">
                  <c:v>3989.99</c:v>
                </c:pt>
                <c:pt idx="225">
                  <c:v>2080.98</c:v>
                </c:pt>
                <c:pt idx="226">
                  <c:v>2553.07</c:v>
                </c:pt>
                <c:pt idx="227">
                  <c:v>3307.34</c:v>
                </c:pt>
                <c:pt idx="228">
                  <c:v>527.901</c:v>
                </c:pt>
                <c:pt idx="229">
                  <c:v>922.419</c:v>
                </c:pt>
                <c:pt idx="230">
                  <c:v>3847.54</c:v>
                </c:pt>
                <c:pt idx="231">
                  <c:v>2707.5</c:v>
                </c:pt>
                <c:pt idx="232">
                  <c:v>5266.07</c:v>
                </c:pt>
                <c:pt idx="233">
                  <c:v>7681.88</c:v>
                </c:pt>
                <c:pt idx="234">
                  <c:v>12607.3</c:v>
                </c:pt>
                <c:pt idx="235">
                  <c:v>4245.1</c:v>
                </c:pt>
                <c:pt idx="236">
                  <c:v>3995.39</c:v>
                </c:pt>
                <c:pt idx="237">
                  <c:v>1005.12</c:v>
                </c:pt>
                <c:pt idx="238">
                  <c:v>19476.1</c:v>
                </c:pt>
                <c:pt idx="239">
                  <c:v>10737.4</c:v>
                </c:pt>
                <c:pt idx="240">
                  <c:v>13111.7</c:v>
                </c:pt>
                <c:pt idx="241">
                  <c:v>21547.8</c:v>
                </c:pt>
                <c:pt idx="242">
                  <c:v>24886.1</c:v>
                </c:pt>
                <c:pt idx="243">
                  <c:v>27066.7</c:v>
                </c:pt>
                <c:pt idx="244">
                  <c:v>24606.4</c:v>
                </c:pt>
                <c:pt idx="245">
                  <c:v>18837.8</c:v>
                </c:pt>
                <c:pt idx="246">
                  <c:v>16608.2</c:v>
                </c:pt>
                <c:pt idx="247">
                  <c:v>9225.389999999972</c:v>
                </c:pt>
                <c:pt idx="248">
                  <c:v>8637.639999999989</c:v>
                </c:pt>
                <c:pt idx="249">
                  <c:v>9167.92</c:v>
                </c:pt>
                <c:pt idx="250">
                  <c:v>3910.59</c:v>
                </c:pt>
                <c:pt idx="251">
                  <c:v>4812.28</c:v>
                </c:pt>
                <c:pt idx="252">
                  <c:v>5348.32</c:v>
                </c:pt>
                <c:pt idx="253">
                  <c:v>8572.24</c:v>
                </c:pt>
                <c:pt idx="254">
                  <c:v>9428.629999999985</c:v>
                </c:pt>
                <c:pt idx="255">
                  <c:v>14411.6</c:v>
                </c:pt>
                <c:pt idx="256">
                  <c:v>20065.8</c:v>
                </c:pt>
                <c:pt idx="257">
                  <c:v>16678.2</c:v>
                </c:pt>
                <c:pt idx="258">
                  <c:v>9064.19</c:v>
                </c:pt>
                <c:pt idx="259">
                  <c:v>6696.34</c:v>
                </c:pt>
                <c:pt idx="260">
                  <c:v>10157.1</c:v>
                </c:pt>
                <c:pt idx="261">
                  <c:v>5517.7</c:v>
                </c:pt>
                <c:pt idx="262">
                  <c:v>4578.19</c:v>
                </c:pt>
                <c:pt idx="263">
                  <c:v>4468.35</c:v>
                </c:pt>
                <c:pt idx="264">
                  <c:v>9186.51</c:v>
                </c:pt>
                <c:pt idx="265">
                  <c:v>13389.6</c:v>
                </c:pt>
                <c:pt idx="266">
                  <c:v>11497.9</c:v>
                </c:pt>
                <c:pt idx="267">
                  <c:v>15350.1</c:v>
                </c:pt>
                <c:pt idx="268">
                  <c:v>7826.45</c:v>
                </c:pt>
                <c:pt idx="269">
                  <c:v>11607.9</c:v>
                </c:pt>
                <c:pt idx="270">
                  <c:v>14529.5</c:v>
                </c:pt>
                <c:pt idx="271">
                  <c:v>11836.4</c:v>
                </c:pt>
                <c:pt idx="272">
                  <c:v>16189.5</c:v>
                </c:pt>
                <c:pt idx="273">
                  <c:v>6768.75</c:v>
                </c:pt>
                <c:pt idx="274">
                  <c:v>6160.11</c:v>
                </c:pt>
                <c:pt idx="275">
                  <c:v>16521.8</c:v>
                </c:pt>
                <c:pt idx="276">
                  <c:v>20965.4</c:v>
                </c:pt>
                <c:pt idx="277">
                  <c:v>11176.6</c:v>
                </c:pt>
                <c:pt idx="278">
                  <c:v>11675.5</c:v>
                </c:pt>
                <c:pt idx="279">
                  <c:v>11726.0</c:v>
                </c:pt>
                <c:pt idx="280">
                  <c:v>13013.1</c:v>
                </c:pt>
                <c:pt idx="281">
                  <c:v>8881.83</c:v>
                </c:pt>
                <c:pt idx="282">
                  <c:v>4091.88</c:v>
                </c:pt>
                <c:pt idx="283">
                  <c:v>3391.02</c:v>
                </c:pt>
                <c:pt idx="284">
                  <c:v>5341.13</c:v>
                </c:pt>
                <c:pt idx="285">
                  <c:v>4921.69</c:v>
                </c:pt>
                <c:pt idx="286">
                  <c:v>12813.3</c:v>
                </c:pt>
                <c:pt idx="287">
                  <c:v>23348.8</c:v>
                </c:pt>
                <c:pt idx="288">
                  <c:v>27390.7</c:v>
                </c:pt>
                <c:pt idx="289">
                  <c:v>18331.4</c:v>
                </c:pt>
                <c:pt idx="290">
                  <c:v>15432.2</c:v>
                </c:pt>
                <c:pt idx="291">
                  <c:v>8645.07</c:v>
                </c:pt>
                <c:pt idx="292">
                  <c:v>5597.17</c:v>
                </c:pt>
                <c:pt idx="293">
                  <c:v>7436.73</c:v>
                </c:pt>
                <c:pt idx="294">
                  <c:v>10299.9</c:v>
                </c:pt>
                <c:pt idx="295">
                  <c:v>7680.32</c:v>
                </c:pt>
                <c:pt idx="296">
                  <c:v>7622.74</c:v>
                </c:pt>
                <c:pt idx="297">
                  <c:v>5798.11</c:v>
                </c:pt>
                <c:pt idx="298">
                  <c:v>1829.73</c:v>
                </c:pt>
                <c:pt idx="299">
                  <c:v>11564.0</c:v>
                </c:pt>
                <c:pt idx="300">
                  <c:v>17693.7</c:v>
                </c:pt>
                <c:pt idx="301">
                  <c:v>13050.3</c:v>
                </c:pt>
                <c:pt idx="302">
                  <c:v>16870.3</c:v>
                </c:pt>
                <c:pt idx="303">
                  <c:v>12328.5</c:v>
                </c:pt>
                <c:pt idx="304">
                  <c:v>9409.32</c:v>
                </c:pt>
                <c:pt idx="305">
                  <c:v>4764.67</c:v>
                </c:pt>
                <c:pt idx="306">
                  <c:v>2023.36</c:v>
                </c:pt>
                <c:pt idx="307">
                  <c:v>13376.4</c:v>
                </c:pt>
                <c:pt idx="308">
                  <c:v>17581.2</c:v>
                </c:pt>
                <c:pt idx="309">
                  <c:v>17125.7</c:v>
                </c:pt>
                <c:pt idx="310">
                  <c:v>12851.3</c:v>
                </c:pt>
                <c:pt idx="311">
                  <c:v>5393.04</c:v>
                </c:pt>
                <c:pt idx="312">
                  <c:v>5791.95</c:v>
                </c:pt>
                <c:pt idx="313">
                  <c:v>4949.75</c:v>
                </c:pt>
                <c:pt idx="314">
                  <c:v>3522.51</c:v>
                </c:pt>
                <c:pt idx="315">
                  <c:v>2272.01</c:v>
                </c:pt>
                <c:pt idx="316">
                  <c:v>11114.4</c:v>
                </c:pt>
                <c:pt idx="317">
                  <c:v>11387.1</c:v>
                </c:pt>
                <c:pt idx="318">
                  <c:v>11801.3</c:v>
                </c:pt>
                <c:pt idx="319">
                  <c:v>18118.1</c:v>
                </c:pt>
                <c:pt idx="320">
                  <c:v>19641.3</c:v>
                </c:pt>
                <c:pt idx="321">
                  <c:v>14646.6</c:v>
                </c:pt>
                <c:pt idx="322">
                  <c:v>13564.3</c:v>
                </c:pt>
                <c:pt idx="323">
                  <c:v>11378.1</c:v>
                </c:pt>
                <c:pt idx="324">
                  <c:v>6562.84</c:v>
                </c:pt>
                <c:pt idx="325">
                  <c:v>12156.2</c:v>
                </c:pt>
                <c:pt idx="326">
                  <c:v>14095.7</c:v>
                </c:pt>
                <c:pt idx="327">
                  <c:v>18614.5</c:v>
                </c:pt>
                <c:pt idx="328">
                  <c:v>25779.1</c:v>
                </c:pt>
                <c:pt idx="329">
                  <c:v>5840.17</c:v>
                </c:pt>
                <c:pt idx="330">
                  <c:v>5141.55</c:v>
                </c:pt>
                <c:pt idx="331">
                  <c:v>10826.2</c:v>
                </c:pt>
                <c:pt idx="332">
                  <c:v>11006.1</c:v>
                </c:pt>
                <c:pt idx="333">
                  <c:v>11021.9</c:v>
                </c:pt>
                <c:pt idx="334">
                  <c:v>13666.7</c:v>
                </c:pt>
                <c:pt idx="335">
                  <c:v>9109.73</c:v>
                </c:pt>
                <c:pt idx="336">
                  <c:v>4978.07</c:v>
                </c:pt>
                <c:pt idx="337">
                  <c:v>1826.62</c:v>
                </c:pt>
                <c:pt idx="338">
                  <c:v>6284.95</c:v>
                </c:pt>
                <c:pt idx="339">
                  <c:v>10663.4</c:v>
                </c:pt>
                <c:pt idx="340">
                  <c:v>7205.27</c:v>
                </c:pt>
                <c:pt idx="341">
                  <c:v>13679.7</c:v>
                </c:pt>
                <c:pt idx="342">
                  <c:v>7640.87</c:v>
                </c:pt>
                <c:pt idx="343">
                  <c:v>8895.299999999987</c:v>
                </c:pt>
                <c:pt idx="344">
                  <c:v>15100.3</c:v>
                </c:pt>
                <c:pt idx="345">
                  <c:v>23835.6</c:v>
                </c:pt>
                <c:pt idx="346">
                  <c:v>32164.7</c:v>
                </c:pt>
                <c:pt idx="347">
                  <c:v>33013.8</c:v>
                </c:pt>
                <c:pt idx="348">
                  <c:v>39080.3</c:v>
                </c:pt>
                <c:pt idx="349">
                  <c:v>43020.6</c:v>
                </c:pt>
                <c:pt idx="350">
                  <c:v>28217.3</c:v>
                </c:pt>
                <c:pt idx="351">
                  <c:v>11097.9</c:v>
                </c:pt>
                <c:pt idx="352">
                  <c:v>7114.37</c:v>
                </c:pt>
                <c:pt idx="353">
                  <c:v>33207.0</c:v>
                </c:pt>
                <c:pt idx="354">
                  <c:v>38364.2</c:v>
                </c:pt>
                <c:pt idx="355">
                  <c:v>1784.23</c:v>
                </c:pt>
                <c:pt idx="356">
                  <c:v>4148.97</c:v>
                </c:pt>
                <c:pt idx="357">
                  <c:v>3556.02</c:v>
                </c:pt>
                <c:pt idx="358">
                  <c:v>2756.98</c:v>
                </c:pt>
                <c:pt idx="359">
                  <c:v>3378.8</c:v>
                </c:pt>
                <c:pt idx="360">
                  <c:v>5206.42</c:v>
                </c:pt>
                <c:pt idx="361">
                  <c:v>9197.11</c:v>
                </c:pt>
                <c:pt idx="362">
                  <c:v>9662.66</c:v>
                </c:pt>
                <c:pt idx="363">
                  <c:v>4975.29</c:v>
                </c:pt>
                <c:pt idx="364">
                  <c:v>3236.86</c:v>
                </c:pt>
                <c:pt idx="365">
                  <c:v>5812.56</c:v>
                </c:pt>
                <c:pt idx="366">
                  <c:v>7916.89</c:v>
                </c:pt>
                <c:pt idx="367">
                  <c:v>6906.78</c:v>
                </c:pt>
                <c:pt idx="368">
                  <c:v>5436.84</c:v>
                </c:pt>
                <c:pt idx="369">
                  <c:v>8161.84</c:v>
                </c:pt>
                <c:pt idx="370">
                  <c:v>10328.4</c:v>
                </c:pt>
                <c:pt idx="371">
                  <c:v>14276.5</c:v>
                </c:pt>
                <c:pt idx="372">
                  <c:v>13381.1</c:v>
                </c:pt>
                <c:pt idx="373">
                  <c:v>12437.9</c:v>
                </c:pt>
                <c:pt idx="374">
                  <c:v>14265.3</c:v>
                </c:pt>
                <c:pt idx="375">
                  <c:v>16813.1</c:v>
                </c:pt>
                <c:pt idx="376">
                  <c:v>18967.7</c:v>
                </c:pt>
                <c:pt idx="377">
                  <c:v>16516.8</c:v>
                </c:pt>
                <c:pt idx="378">
                  <c:v>18070.2</c:v>
                </c:pt>
                <c:pt idx="379">
                  <c:v>19276.4</c:v>
                </c:pt>
                <c:pt idx="380">
                  <c:v>22753.5</c:v>
                </c:pt>
                <c:pt idx="381">
                  <c:v>24443.0</c:v>
                </c:pt>
                <c:pt idx="382">
                  <c:v>15325.2</c:v>
                </c:pt>
                <c:pt idx="383">
                  <c:v>18353.2</c:v>
                </c:pt>
                <c:pt idx="384">
                  <c:v>16642.0</c:v>
                </c:pt>
                <c:pt idx="385">
                  <c:v>9685.370000000001</c:v>
                </c:pt>
                <c:pt idx="386">
                  <c:v>1210.03</c:v>
                </c:pt>
                <c:pt idx="387">
                  <c:v>2899.9</c:v>
                </c:pt>
                <c:pt idx="388">
                  <c:v>5946.23</c:v>
                </c:pt>
                <c:pt idx="389">
                  <c:v>7529.45</c:v>
                </c:pt>
                <c:pt idx="390">
                  <c:v>7867.33</c:v>
                </c:pt>
                <c:pt idx="391">
                  <c:v>12141.1</c:v>
                </c:pt>
                <c:pt idx="392">
                  <c:v>10062.7</c:v>
                </c:pt>
                <c:pt idx="393">
                  <c:v>10536.4</c:v>
                </c:pt>
                <c:pt idx="394">
                  <c:v>8153.36</c:v>
                </c:pt>
                <c:pt idx="395">
                  <c:v>7797.48</c:v>
                </c:pt>
                <c:pt idx="396">
                  <c:v>5405.32</c:v>
                </c:pt>
                <c:pt idx="397">
                  <c:v>4977.08</c:v>
                </c:pt>
                <c:pt idx="398">
                  <c:v>9830.07</c:v>
                </c:pt>
                <c:pt idx="399">
                  <c:v>13829.0</c:v>
                </c:pt>
                <c:pt idx="400">
                  <c:v>11784.4</c:v>
                </c:pt>
                <c:pt idx="401">
                  <c:v>3442.16</c:v>
                </c:pt>
                <c:pt idx="402">
                  <c:v>2986.81</c:v>
                </c:pt>
                <c:pt idx="403">
                  <c:v>2167.61</c:v>
                </c:pt>
                <c:pt idx="404">
                  <c:v>2196.87</c:v>
                </c:pt>
                <c:pt idx="405">
                  <c:v>3326.84</c:v>
                </c:pt>
                <c:pt idx="406">
                  <c:v>3401.22</c:v>
                </c:pt>
                <c:pt idx="407">
                  <c:v>14977.3</c:v>
                </c:pt>
                <c:pt idx="408">
                  <c:v>4510.86</c:v>
                </c:pt>
                <c:pt idx="409">
                  <c:v>18311.7</c:v>
                </c:pt>
                <c:pt idx="410">
                  <c:v>17755.3</c:v>
                </c:pt>
                <c:pt idx="411">
                  <c:v>17616.2</c:v>
                </c:pt>
                <c:pt idx="412">
                  <c:v>5476.52</c:v>
                </c:pt>
                <c:pt idx="413">
                  <c:v>5583.49</c:v>
                </c:pt>
                <c:pt idx="414">
                  <c:v>8855.5</c:v>
                </c:pt>
                <c:pt idx="415">
                  <c:v>13918.3</c:v>
                </c:pt>
                <c:pt idx="416">
                  <c:v>13082.4</c:v>
                </c:pt>
                <c:pt idx="417">
                  <c:v>12373.4</c:v>
                </c:pt>
                <c:pt idx="418">
                  <c:v>13216.7</c:v>
                </c:pt>
                <c:pt idx="419">
                  <c:v>10850.2</c:v>
                </c:pt>
                <c:pt idx="420">
                  <c:v>10175.6</c:v>
                </c:pt>
                <c:pt idx="421">
                  <c:v>35581.9</c:v>
                </c:pt>
                <c:pt idx="422">
                  <c:v>25867.0</c:v>
                </c:pt>
                <c:pt idx="423">
                  <c:v>21468.1</c:v>
                </c:pt>
                <c:pt idx="424">
                  <c:v>21951.8</c:v>
                </c:pt>
                <c:pt idx="425">
                  <c:v>2368.9</c:v>
                </c:pt>
                <c:pt idx="426">
                  <c:v>8389.2</c:v>
                </c:pt>
                <c:pt idx="427">
                  <c:v>2869.84</c:v>
                </c:pt>
                <c:pt idx="428">
                  <c:v>1606.56</c:v>
                </c:pt>
                <c:pt idx="429">
                  <c:v>7767.84</c:v>
                </c:pt>
                <c:pt idx="430">
                  <c:v>15803.9</c:v>
                </c:pt>
                <c:pt idx="431">
                  <c:v>10503.8</c:v>
                </c:pt>
                <c:pt idx="432">
                  <c:v>22734.3</c:v>
                </c:pt>
                <c:pt idx="433">
                  <c:v>25575.1</c:v>
                </c:pt>
                <c:pt idx="434">
                  <c:v>21494.4</c:v>
                </c:pt>
                <c:pt idx="435">
                  <c:v>22601.3</c:v>
                </c:pt>
                <c:pt idx="436">
                  <c:v>29190.2</c:v>
                </c:pt>
                <c:pt idx="437">
                  <c:v>19559.7</c:v>
                </c:pt>
                <c:pt idx="438">
                  <c:v>19498.2</c:v>
                </c:pt>
                <c:pt idx="439">
                  <c:v>11142.1</c:v>
                </c:pt>
                <c:pt idx="440">
                  <c:v>11079.6</c:v>
                </c:pt>
                <c:pt idx="441">
                  <c:v>25704.3</c:v>
                </c:pt>
                <c:pt idx="442">
                  <c:v>21505.9</c:v>
                </c:pt>
                <c:pt idx="443">
                  <c:v>15394.7</c:v>
                </c:pt>
                <c:pt idx="444">
                  <c:v>2234.14</c:v>
                </c:pt>
                <c:pt idx="445">
                  <c:v>5878.59</c:v>
                </c:pt>
                <c:pt idx="446">
                  <c:v>11371.7</c:v>
                </c:pt>
                <c:pt idx="447">
                  <c:v>5079.52</c:v>
                </c:pt>
                <c:pt idx="448">
                  <c:v>5722.18</c:v>
                </c:pt>
                <c:pt idx="449">
                  <c:v>4189.03</c:v>
                </c:pt>
                <c:pt idx="450">
                  <c:v>4954.84</c:v>
                </c:pt>
                <c:pt idx="451">
                  <c:v>6308.86</c:v>
                </c:pt>
                <c:pt idx="452">
                  <c:v>7254.55</c:v>
                </c:pt>
                <c:pt idx="453">
                  <c:v>3856.21</c:v>
                </c:pt>
                <c:pt idx="454">
                  <c:v>8240.04</c:v>
                </c:pt>
                <c:pt idx="455">
                  <c:v>8432.559999999972</c:v>
                </c:pt>
                <c:pt idx="456">
                  <c:v>4914.82</c:v>
                </c:pt>
                <c:pt idx="457">
                  <c:v>2626.48</c:v>
                </c:pt>
                <c:pt idx="458">
                  <c:v>10399.8</c:v>
                </c:pt>
                <c:pt idx="459">
                  <c:v>16984.1</c:v>
                </c:pt>
                <c:pt idx="460">
                  <c:v>9745.9</c:v>
                </c:pt>
                <c:pt idx="461">
                  <c:v>8212.74</c:v>
                </c:pt>
                <c:pt idx="462">
                  <c:v>13063.9</c:v>
                </c:pt>
                <c:pt idx="463">
                  <c:v>12623.8</c:v>
                </c:pt>
                <c:pt idx="464">
                  <c:v>10589.2</c:v>
                </c:pt>
                <c:pt idx="465">
                  <c:v>6895.23</c:v>
                </c:pt>
                <c:pt idx="466">
                  <c:v>9854.33</c:v>
                </c:pt>
                <c:pt idx="467">
                  <c:v>17722.6</c:v>
                </c:pt>
                <c:pt idx="468">
                  <c:v>14929.8</c:v>
                </c:pt>
                <c:pt idx="469">
                  <c:v>12183.0</c:v>
                </c:pt>
                <c:pt idx="470">
                  <c:v>10538.0</c:v>
                </c:pt>
                <c:pt idx="471">
                  <c:v>9322.299999999987</c:v>
                </c:pt>
                <c:pt idx="472">
                  <c:v>15002.0</c:v>
                </c:pt>
                <c:pt idx="473">
                  <c:v>11802.1</c:v>
                </c:pt>
                <c:pt idx="474">
                  <c:v>13193.2</c:v>
                </c:pt>
                <c:pt idx="475">
                  <c:v>14509.9</c:v>
                </c:pt>
                <c:pt idx="476">
                  <c:v>7123.21</c:v>
                </c:pt>
                <c:pt idx="477">
                  <c:v>6009.16</c:v>
                </c:pt>
                <c:pt idx="478">
                  <c:v>4771.75</c:v>
                </c:pt>
                <c:pt idx="479">
                  <c:v>3781.12</c:v>
                </c:pt>
                <c:pt idx="480">
                  <c:v>2603.22</c:v>
                </c:pt>
                <c:pt idx="481">
                  <c:v>2606.8</c:v>
                </c:pt>
                <c:pt idx="482">
                  <c:v>4733.85</c:v>
                </c:pt>
                <c:pt idx="483">
                  <c:v>1939.25</c:v>
                </c:pt>
                <c:pt idx="484">
                  <c:v>1655.89</c:v>
                </c:pt>
                <c:pt idx="485">
                  <c:v>1205.7</c:v>
                </c:pt>
                <c:pt idx="486">
                  <c:v>4160.24</c:v>
                </c:pt>
                <c:pt idx="487">
                  <c:v>1850.59</c:v>
                </c:pt>
                <c:pt idx="488">
                  <c:v>8859.309999999972</c:v>
                </c:pt>
                <c:pt idx="489">
                  <c:v>12653.9</c:v>
                </c:pt>
                <c:pt idx="490">
                  <c:v>13798.3</c:v>
                </c:pt>
                <c:pt idx="491">
                  <c:v>13058.9</c:v>
                </c:pt>
                <c:pt idx="492">
                  <c:v>17246.5</c:v>
                </c:pt>
                <c:pt idx="493">
                  <c:v>13298.1</c:v>
                </c:pt>
                <c:pt idx="494">
                  <c:v>5063.66</c:v>
                </c:pt>
                <c:pt idx="495">
                  <c:v>1875.2</c:v>
                </c:pt>
                <c:pt idx="496">
                  <c:v>3768.17</c:v>
                </c:pt>
                <c:pt idx="497">
                  <c:v>1558.46</c:v>
                </c:pt>
                <c:pt idx="498">
                  <c:v>985.27</c:v>
                </c:pt>
                <c:pt idx="499">
                  <c:v>1776.51</c:v>
                </c:pt>
                <c:pt idx="500">
                  <c:v>2273.92</c:v>
                </c:pt>
                <c:pt idx="501">
                  <c:v>1710.38</c:v>
                </c:pt>
                <c:pt idx="502">
                  <c:v>7458.25</c:v>
                </c:pt>
                <c:pt idx="503">
                  <c:v>13971.3</c:v>
                </c:pt>
                <c:pt idx="504">
                  <c:v>2386.0</c:v>
                </c:pt>
                <c:pt idx="505">
                  <c:v>1144.94</c:v>
                </c:pt>
                <c:pt idx="506">
                  <c:v>2463.21</c:v>
                </c:pt>
                <c:pt idx="507">
                  <c:v>7149.29</c:v>
                </c:pt>
                <c:pt idx="508">
                  <c:v>7941.6</c:v>
                </c:pt>
                <c:pt idx="509">
                  <c:v>9698.74</c:v>
                </c:pt>
                <c:pt idx="510">
                  <c:v>7936.69</c:v>
                </c:pt>
                <c:pt idx="511">
                  <c:v>14955.1</c:v>
                </c:pt>
                <c:pt idx="512">
                  <c:v>12697.0</c:v>
                </c:pt>
                <c:pt idx="513">
                  <c:v>7930.77</c:v>
                </c:pt>
                <c:pt idx="514">
                  <c:v>19466.9</c:v>
                </c:pt>
                <c:pt idx="515">
                  <c:v>25217.4</c:v>
                </c:pt>
                <c:pt idx="516">
                  <c:v>27390.1</c:v>
                </c:pt>
                <c:pt idx="517">
                  <c:v>20799.5</c:v>
                </c:pt>
                <c:pt idx="518">
                  <c:v>32656.1</c:v>
                </c:pt>
                <c:pt idx="519">
                  <c:v>31336.9</c:v>
                </c:pt>
                <c:pt idx="520">
                  <c:v>10801.7</c:v>
                </c:pt>
                <c:pt idx="521">
                  <c:v>19181.5</c:v>
                </c:pt>
                <c:pt idx="522">
                  <c:v>17417.4</c:v>
                </c:pt>
                <c:pt idx="523">
                  <c:v>14354.1</c:v>
                </c:pt>
                <c:pt idx="524">
                  <c:v>18805.1</c:v>
                </c:pt>
                <c:pt idx="525">
                  <c:v>7852.96</c:v>
                </c:pt>
                <c:pt idx="526">
                  <c:v>3572.18</c:v>
                </c:pt>
                <c:pt idx="527">
                  <c:v>7776.9</c:v>
                </c:pt>
                <c:pt idx="528">
                  <c:v>4386.87</c:v>
                </c:pt>
                <c:pt idx="529">
                  <c:v>5769.88</c:v>
                </c:pt>
                <c:pt idx="530">
                  <c:v>3858.27</c:v>
                </c:pt>
                <c:pt idx="531">
                  <c:v>3375.63</c:v>
                </c:pt>
                <c:pt idx="532">
                  <c:v>7979.33</c:v>
                </c:pt>
                <c:pt idx="533">
                  <c:v>12945.0</c:v>
                </c:pt>
                <c:pt idx="534">
                  <c:v>35561.0</c:v>
                </c:pt>
                <c:pt idx="535">
                  <c:v>34405.9</c:v>
                </c:pt>
                <c:pt idx="536">
                  <c:v>2883.92</c:v>
                </c:pt>
                <c:pt idx="537">
                  <c:v>5344.24</c:v>
                </c:pt>
                <c:pt idx="538">
                  <c:v>9649.42</c:v>
                </c:pt>
                <c:pt idx="539">
                  <c:v>6232.02</c:v>
                </c:pt>
                <c:pt idx="540">
                  <c:v>6599.12</c:v>
                </c:pt>
                <c:pt idx="541">
                  <c:v>8705.24</c:v>
                </c:pt>
                <c:pt idx="542">
                  <c:v>9168.61</c:v>
                </c:pt>
                <c:pt idx="543">
                  <c:v>9058.469999999968</c:v>
                </c:pt>
                <c:pt idx="544">
                  <c:v>4148.31</c:v>
                </c:pt>
                <c:pt idx="545">
                  <c:v>6524.74</c:v>
                </c:pt>
                <c:pt idx="546">
                  <c:v>6453.16</c:v>
                </c:pt>
                <c:pt idx="547">
                  <c:v>9803.49</c:v>
                </c:pt>
                <c:pt idx="548">
                  <c:v>3270.0</c:v>
                </c:pt>
                <c:pt idx="549">
                  <c:v>3661.35</c:v>
                </c:pt>
                <c:pt idx="550">
                  <c:v>11960.6</c:v>
                </c:pt>
                <c:pt idx="551">
                  <c:v>11815.2</c:v>
                </c:pt>
                <c:pt idx="552">
                  <c:v>6222.93</c:v>
                </c:pt>
                <c:pt idx="553">
                  <c:v>4869.73</c:v>
                </c:pt>
                <c:pt idx="554">
                  <c:v>4123.99</c:v>
                </c:pt>
                <c:pt idx="555">
                  <c:v>2420.1</c:v>
                </c:pt>
                <c:pt idx="556">
                  <c:v>4737.99</c:v>
                </c:pt>
                <c:pt idx="557">
                  <c:v>5686.75</c:v>
                </c:pt>
                <c:pt idx="558">
                  <c:v>8923.01</c:v>
                </c:pt>
                <c:pt idx="559">
                  <c:v>9088.12</c:v>
                </c:pt>
                <c:pt idx="560">
                  <c:v>3911.56</c:v>
                </c:pt>
                <c:pt idx="561">
                  <c:v>2524.6</c:v>
                </c:pt>
                <c:pt idx="562">
                  <c:v>2179.89</c:v>
                </c:pt>
                <c:pt idx="563">
                  <c:v>2313.25</c:v>
                </c:pt>
                <c:pt idx="564">
                  <c:v>7423.08</c:v>
                </c:pt>
                <c:pt idx="565">
                  <c:v>934.481</c:v>
                </c:pt>
                <c:pt idx="566">
                  <c:v>2045.56</c:v>
                </c:pt>
                <c:pt idx="567">
                  <c:v>2625.89</c:v>
                </c:pt>
                <c:pt idx="568">
                  <c:v>2691.25</c:v>
                </c:pt>
                <c:pt idx="569">
                  <c:v>13366.7</c:v>
                </c:pt>
                <c:pt idx="570">
                  <c:v>13471.6</c:v>
                </c:pt>
                <c:pt idx="571">
                  <c:v>18278.1</c:v>
                </c:pt>
                <c:pt idx="572">
                  <c:v>14258.8</c:v>
                </c:pt>
                <c:pt idx="573">
                  <c:v>11072.4</c:v>
                </c:pt>
                <c:pt idx="574">
                  <c:v>9877.959999999968</c:v>
                </c:pt>
                <c:pt idx="575">
                  <c:v>6249.19</c:v>
                </c:pt>
                <c:pt idx="576">
                  <c:v>5283.42</c:v>
                </c:pt>
                <c:pt idx="577">
                  <c:v>6066.48</c:v>
                </c:pt>
                <c:pt idx="578">
                  <c:v>4614.66</c:v>
                </c:pt>
                <c:pt idx="579">
                  <c:v>2599.21</c:v>
                </c:pt>
                <c:pt idx="580">
                  <c:v>3389.54</c:v>
                </c:pt>
                <c:pt idx="581">
                  <c:v>7848.68</c:v>
                </c:pt>
                <c:pt idx="582">
                  <c:v>9526.57</c:v>
                </c:pt>
                <c:pt idx="583">
                  <c:v>10024.1</c:v>
                </c:pt>
                <c:pt idx="584">
                  <c:v>9196.450000000001</c:v>
                </c:pt>
                <c:pt idx="585">
                  <c:v>12078.3</c:v>
                </c:pt>
                <c:pt idx="586">
                  <c:v>9193.84</c:v>
                </c:pt>
                <c:pt idx="587">
                  <c:v>15258.2</c:v>
                </c:pt>
                <c:pt idx="588">
                  <c:v>21388.8</c:v>
                </c:pt>
                <c:pt idx="589">
                  <c:v>16865.3</c:v>
                </c:pt>
                <c:pt idx="590">
                  <c:v>4813.44</c:v>
                </c:pt>
                <c:pt idx="591">
                  <c:v>7773.63</c:v>
                </c:pt>
                <c:pt idx="592">
                  <c:v>6767.89</c:v>
                </c:pt>
                <c:pt idx="593">
                  <c:v>10188.7</c:v>
                </c:pt>
                <c:pt idx="594">
                  <c:v>15547.2</c:v>
                </c:pt>
                <c:pt idx="595">
                  <c:v>6878.69</c:v>
                </c:pt>
                <c:pt idx="596">
                  <c:v>4725.1</c:v>
                </c:pt>
                <c:pt idx="597">
                  <c:v>7364.54</c:v>
                </c:pt>
                <c:pt idx="598">
                  <c:v>9557.01</c:v>
                </c:pt>
                <c:pt idx="599">
                  <c:v>1740.73</c:v>
                </c:pt>
                <c:pt idx="600">
                  <c:v>3900.26</c:v>
                </c:pt>
                <c:pt idx="601">
                  <c:v>1322.72</c:v>
                </c:pt>
                <c:pt idx="602">
                  <c:v>6196.32</c:v>
                </c:pt>
                <c:pt idx="603">
                  <c:v>9849.53</c:v>
                </c:pt>
                <c:pt idx="604">
                  <c:v>7845.85</c:v>
                </c:pt>
                <c:pt idx="605">
                  <c:v>4429.86</c:v>
                </c:pt>
                <c:pt idx="606">
                  <c:v>5569.55</c:v>
                </c:pt>
                <c:pt idx="607">
                  <c:v>11129.6</c:v>
                </c:pt>
                <c:pt idx="608">
                  <c:v>15249.5</c:v>
                </c:pt>
                <c:pt idx="609">
                  <c:v>25070.2</c:v>
                </c:pt>
                <c:pt idx="610">
                  <c:v>20325.0</c:v>
                </c:pt>
                <c:pt idx="611">
                  <c:v>11903.7</c:v>
                </c:pt>
                <c:pt idx="612">
                  <c:v>7712.33</c:v>
                </c:pt>
                <c:pt idx="613">
                  <c:v>11311.3</c:v>
                </c:pt>
                <c:pt idx="614">
                  <c:v>12518.9</c:v>
                </c:pt>
                <c:pt idx="615">
                  <c:v>11215.9</c:v>
                </c:pt>
                <c:pt idx="616">
                  <c:v>10596.1</c:v>
                </c:pt>
                <c:pt idx="617">
                  <c:v>13549.3</c:v>
                </c:pt>
                <c:pt idx="618">
                  <c:v>8984.209999999985</c:v>
                </c:pt>
                <c:pt idx="619">
                  <c:v>9991.209999999985</c:v>
                </c:pt>
                <c:pt idx="620">
                  <c:v>22147.5</c:v>
                </c:pt>
                <c:pt idx="621">
                  <c:v>24027.4</c:v>
                </c:pt>
                <c:pt idx="622">
                  <c:v>5687.76</c:v>
                </c:pt>
                <c:pt idx="623">
                  <c:v>5240.39</c:v>
                </c:pt>
                <c:pt idx="624">
                  <c:v>35410.5</c:v>
                </c:pt>
                <c:pt idx="625">
                  <c:v>35623.3</c:v>
                </c:pt>
                <c:pt idx="626">
                  <c:v>27693.5</c:v>
                </c:pt>
                <c:pt idx="627">
                  <c:v>39290.1</c:v>
                </c:pt>
                <c:pt idx="628">
                  <c:v>30623.8</c:v>
                </c:pt>
                <c:pt idx="629">
                  <c:v>28580.0</c:v>
                </c:pt>
                <c:pt idx="630">
                  <c:v>23795.9</c:v>
                </c:pt>
                <c:pt idx="631">
                  <c:v>16230.9</c:v>
                </c:pt>
                <c:pt idx="632">
                  <c:v>15276.9</c:v>
                </c:pt>
                <c:pt idx="633">
                  <c:v>18220.3</c:v>
                </c:pt>
                <c:pt idx="634">
                  <c:v>18768.6</c:v>
                </c:pt>
                <c:pt idx="635">
                  <c:v>24386.4</c:v>
                </c:pt>
                <c:pt idx="636">
                  <c:v>23283.5</c:v>
                </c:pt>
                <c:pt idx="637">
                  <c:v>11664.6</c:v>
                </c:pt>
                <c:pt idx="638">
                  <c:v>11197.2</c:v>
                </c:pt>
                <c:pt idx="639">
                  <c:v>5349.58</c:v>
                </c:pt>
                <c:pt idx="640">
                  <c:v>803.913</c:v>
                </c:pt>
                <c:pt idx="641">
                  <c:v>1488.33</c:v>
                </c:pt>
                <c:pt idx="642">
                  <c:v>6210.58</c:v>
                </c:pt>
                <c:pt idx="643">
                  <c:v>2899.54</c:v>
                </c:pt>
                <c:pt idx="644">
                  <c:v>27103.2</c:v>
                </c:pt>
                <c:pt idx="645">
                  <c:v>13850.8</c:v>
                </c:pt>
                <c:pt idx="646">
                  <c:v>10163.0</c:v>
                </c:pt>
                <c:pt idx="647">
                  <c:v>7889.04</c:v>
                </c:pt>
                <c:pt idx="648">
                  <c:v>6645.84</c:v>
                </c:pt>
                <c:pt idx="649">
                  <c:v>12822.1</c:v>
                </c:pt>
                <c:pt idx="650">
                  <c:v>16317.7</c:v>
                </c:pt>
                <c:pt idx="651">
                  <c:v>24786.8</c:v>
                </c:pt>
                <c:pt idx="652">
                  <c:v>20074.8</c:v>
                </c:pt>
                <c:pt idx="653">
                  <c:v>21987.3</c:v>
                </c:pt>
                <c:pt idx="654">
                  <c:v>28819.3</c:v>
                </c:pt>
                <c:pt idx="655">
                  <c:v>34644.2</c:v>
                </c:pt>
                <c:pt idx="656">
                  <c:v>35669.3</c:v>
                </c:pt>
                <c:pt idx="657">
                  <c:v>981.791</c:v>
                </c:pt>
                <c:pt idx="658">
                  <c:v>3465.81</c:v>
                </c:pt>
                <c:pt idx="659">
                  <c:v>10046.3</c:v>
                </c:pt>
                <c:pt idx="660">
                  <c:v>10434.6</c:v>
                </c:pt>
                <c:pt idx="661">
                  <c:v>10064.9</c:v>
                </c:pt>
                <c:pt idx="662">
                  <c:v>10158.3</c:v>
                </c:pt>
                <c:pt idx="663">
                  <c:v>10424.4</c:v>
                </c:pt>
                <c:pt idx="664">
                  <c:v>11781.9</c:v>
                </c:pt>
                <c:pt idx="665">
                  <c:v>7812.99</c:v>
                </c:pt>
                <c:pt idx="666">
                  <c:v>2920.36</c:v>
                </c:pt>
                <c:pt idx="667">
                  <c:v>2872.93</c:v>
                </c:pt>
                <c:pt idx="668">
                  <c:v>2017.69</c:v>
                </c:pt>
                <c:pt idx="669">
                  <c:v>3495.84</c:v>
                </c:pt>
                <c:pt idx="670">
                  <c:v>4314.97</c:v>
                </c:pt>
                <c:pt idx="671">
                  <c:v>4423.27</c:v>
                </c:pt>
                <c:pt idx="672">
                  <c:v>10285.8</c:v>
                </c:pt>
                <c:pt idx="673">
                  <c:v>7517.47</c:v>
                </c:pt>
                <c:pt idx="674">
                  <c:v>8171.7</c:v>
                </c:pt>
                <c:pt idx="675">
                  <c:v>8657.469999999968</c:v>
                </c:pt>
                <c:pt idx="676">
                  <c:v>8349.78</c:v>
                </c:pt>
                <c:pt idx="677">
                  <c:v>2751.58</c:v>
                </c:pt>
                <c:pt idx="678">
                  <c:v>6770.34</c:v>
                </c:pt>
                <c:pt idx="679">
                  <c:v>5499.29</c:v>
                </c:pt>
                <c:pt idx="680">
                  <c:v>4806.26</c:v>
                </c:pt>
                <c:pt idx="681">
                  <c:v>11836.8</c:v>
                </c:pt>
                <c:pt idx="682">
                  <c:v>6932.48</c:v>
                </c:pt>
                <c:pt idx="683">
                  <c:v>2092.69</c:v>
                </c:pt>
                <c:pt idx="684">
                  <c:v>3890.05</c:v>
                </c:pt>
                <c:pt idx="685">
                  <c:v>13039.3</c:v>
                </c:pt>
                <c:pt idx="686">
                  <c:v>24030.7</c:v>
                </c:pt>
                <c:pt idx="687">
                  <c:v>19442.0</c:v>
                </c:pt>
                <c:pt idx="688">
                  <c:v>8395.0</c:v>
                </c:pt>
                <c:pt idx="689">
                  <c:v>2740.5</c:v>
                </c:pt>
                <c:pt idx="690">
                  <c:v>5315.12</c:v>
                </c:pt>
                <c:pt idx="691">
                  <c:v>10548.7</c:v>
                </c:pt>
                <c:pt idx="692">
                  <c:v>17071.0</c:v>
                </c:pt>
                <c:pt idx="693">
                  <c:v>6812.85</c:v>
                </c:pt>
                <c:pt idx="694">
                  <c:v>5590.01</c:v>
                </c:pt>
                <c:pt idx="695">
                  <c:v>11893.3</c:v>
                </c:pt>
                <c:pt idx="696">
                  <c:v>11705.1</c:v>
                </c:pt>
                <c:pt idx="697">
                  <c:v>4692.72</c:v>
                </c:pt>
                <c:pt idx="698">
                  <c:v>10659.9</c:v>
                </c:pt>
                <c:pt idx="699">
                  <c:v>19475.5</c:v>
                </c:pt>
                <c:pt idx="700">
                  <c:v>8767.58</c:v>
                </c:pt>
                <c:pt idx="701">
                  <c:v>6743.38</c:v>
                </c:pt>
                <c:pt idx="702">
                  <c:v>12266.4</c:v>
                </c:pt>
                <c:pt idx="703">
                  <c:v>10879.8</c:v>
                </c:pt>
                <c:pt idx="704">
                  <c:v>14538.6</c:v>
                </c:pt>
                <c:pt idx="705">
                  <c:v>10548.8</c:v>
                </c:pt>
                <c:pt idx="706">
                  <c:v>6948.55</c:v>
                </c:pt>
                <c:pt idx="707">
                  <c:v>9970.379999999968</c:v>
                </c:pt>
                <c:pt idx="708">
                  <c:v>11916.7</c:v>
                </c:pt>
                <c:pt idx="709">
                  <c:v>3826.47</c:v>
                </c:pt>
                <c:pt idx="710">
                  <c:v>3517.74</c:v>
                </c:pt>
                <c:pt idx="711">
                  <c:v>2420.07</c:v>
                </c:pt>
                <c:pt idx="712">
                  <c:v>55031.0</c:v>
                </c:pt>
                <c:pt idx="713">
                  <c:v>33922.8</c:v>
                </c:pt>
                <c:pt idx="714">
                  <c:v>13223.2</c:v>
                </c:pt>
                <c:pt idx="715">
                  <c:v>10706.7</c:v>
                </c:pt>
                <c:pt idx="716">
                  <c:v>12893.2</c:v>
                </c:pt>
                <c:pt idx="717">
                  <c:v>10402.4</c:v>
                </c:pt>
                <c:pt idx="718">
                  <c:v>11061.5</c:v>
                </c:pt>
                <c:pt idx="719">
                  <c:v>4083.58</c:v>
                </c:pt>
                <c:pt idx="720">
                  <c:v>7358.85</c:v>
                </c:pt>
                <c:pt idx="721">
                  <c:v>13083.3</c:v>
                </c:pt>
                <c:pt idx="722">
                  <c:v>16998.0</c:v>
                </c:pt>
                <c:pt idx="723">
                  <c:v>12004.7</c:v>
                </c:pt>
                <c:pt idx="724">
                  <c:v>6380.08</c:v>
                </c:pt>
                <c:pt idx="725">
                  <c:v>6453.87</c:v>
                </c:pt>
                <c:pt idx="726">
                  <c:v>6034.12</c:v>
                </c:pt>
                <c:pt idx="727">
                  <c:v>4311.55</c:v>
                </c:pt>
                <c:pt idx="728">
                  <c:v>4825.48</c:v>
                </c:pt>
                <c:pt idx="729">
                  <c:v>6445.74</c:v>
                </c:pt>
                <c:pt idx="730">
                  <c:v>10835.0</c:v>
                </c:pt>
                <c:pt idx="731">
                  <c:v>13837.5</c:v>
                </c:pt>
                <c:pt idx="732">
                  <c:v>7253.42</c:v>
                </c:pt>
                <c:pt idx="733">
                  <c:v>2493.8</c:v>
                </c:pt>
                <c:pt idx="734">
                  <c:v>1035.11</c:v>
                </c:pt>
                <c:pt idx="735">
                  <c:v>11613.6</c:v>
                </c:pt>
                <c:pt idx="736">
                  <c:v>17082.6</c:v>
                </c:pt>
                <c:pt idx="737">
                  <c:v>20053.4</c:v>
                </c:pt>
                <c:pt idx="738">
                  <c:v>12386.2</c:v>
                </c:pt>
                <c:pt idx="739">
                  <c:v>11283.8</c:v>
                </c:pt>
                <c:pt idx="740">
                  <c:v>23875.8</c:v>
                </c:pt>
                <c:pt idx="741">
                  <c:v>22513.3</c:v>
                </c:pt>
                <c:pt idx="742">
                  <c:v>29897.4</c:v>
                </c:pt>
                <c:pt idx="743">
                  <c:v>16101.6</c:v>
                </c:pt>
                <c:pt idx="744">
                  <c:v>7023.87</c:v>
                </c:pt>
                <c:pt idx="745">
                  <c:v>12583.5</c:v>
                </c:pt>
                <c:pt idx="746">
                  <c:v>10165.8</c:v>
                </c:pt>
                <c:pt idx="747">
                  <c:v>14450.5</c:v>
                </c:pt>
                <c:pt idx="748">
                  <c:v>7393.01</c:v>
                </c:pt>
                <c:pt idx="749">
                  <c:v>9432.48</c:v>
                </c:pt>
                <c:pt idx="750">
                  <c:v>15663.2</c:v>
                </c:pt>
                <c:pt idx="751">
                  <c:v>19080.1</c:v>
                </c:pt>
                <c:pt idx="752">
                  <c:v>25411.2</c:v>
                </c:pt>
                <c:pt idx="753">
                  <c:v>16670.2</c:v>
                </c:pt>
                <c:pt idx="754">
                  <c:v>6445.16</c:v>
                </c:pt>
                <c:pt idx="755">
                  <c:v>36217.7</c:v>
                </c:pt>
                <c:pt idx="756">
                  <c:v>26503.0</c:v>
                </c:pt>
                <c:pt idx="757">
                  <c:v>16687.6</c:v>
                </c:pt>
                <c:pt idx="758">
                  <c:v>4820.94</c:v>
                </c:pt>
                <c:pt idx="759">
                  <c:v>5205.73</c:v>
                </c:pt>
                <c:pt idx="760">
                  <c:v>13151.8</c:v>
                </c:pt>
                <c:pt idx="761">
                  <c:v>10845.6</c:v>
                </c:pt>
                <c:pt idx="762">
                  <c:v>7501.05</c:v>
                </c:pt>
                <c:pt idx="763">
                  <c:v>6304.51</c:v>
                </c:pt>
                <c:pt idx="764">
                  <c:v>4748.66</c:v>
                </c:pt>
                <c:pt idx="765">
                  <c:v>5793.02</c:v>
                </c:pt>
                <c:pt idx="766">
                  <c:v>7890.02</c:v>
                </c:pt>
                <c:pt idx="767">
                  <c:v>4248.5</c:v>
                </c:pt>
                <c:pt idx="768">
                  <c:v>3023.87</c:v>
                </c:pt>
                <c:pt idx="769">
                  <c:v>9381.75</c:v>
                </c:pt>
                <c:pt idx="770">
                  <c:v>4647.81</c:v>
                </c:pt>
                <c:pt idx="771">
                  <c:v>24270.5</c:v>
                </c:pt>
                <c:pt idx="772">
                  <c:v>23020.1</c:v>
                </c:pt>
                <c:pt idx="773">
                  <c:v>14158.3</c:v>
                </c:pt>
                <c:pt idx="774">
                  <c:v>19314.0</c:v>
                </c:pt>
                <c:pt idx="775">
                  <c:v>6334.92</c:v>
                </c:pt>
                <c:pt idx="776">
                  <c:v>5971.47</c:v>
                </c:pt>
                <c:pt idx="777">
                  <c:v>16450.7</c:v>
                </c:pt>
                <c:pt idx="778">
                  <c:v>8905.389999999972</c:v>
                </c:pt>
                <c:pt idx="779">
                  <c:v>10250.0</c:v>
                </c:pt>
                <c:pt idx="780">
                  <c:v>4523.39</c:v>
                </c:pt>
                <c:pt idx="781">
                  <c:v>615.05</c:v>
                </c:pt>
                <c:pt idx="782">
                  <c:v>1776.67</c:v>
                </c:pt>
                <c:pt idx="783">
                  <c:v>8266.5</c:v>
                </c:pt>
                <c:pt idx="784">
                  <c:v>15457.2</c:v>
                </c:pt>
                <c:pt idx="785">
                  <c:v>11431.5</c:v>
                </c:pt>
                <c:pt idx="786">
                  <c:v>13463.0</c:v>
                </c:pt>
                <c:pt idx="787">
                  <c:v>17010.3</c:v>
                </c:pt>
                <c:pt idx="788">
                  <c:v>11662.8</c:v>
                </c:pt>
                <c:pt idx="789">
                  <c:v>14664.1</c:v>
                </c:pt>
                <c:pt idx="790">
                  <c:v>11504.0</c:v>
                </c:pt>
                <c:pt idx="791">
                  <c:v>8081.97</c:v>
                </c:pt>
                <c:pt idx="792">
                  <c:v>8677.42</c:v>
                </c:pt>
                <c:pt idx="793">
                  <c:v>9350.969999999968</c:v>
                </c:pt>
                <c:pt idx="794">
                  <c:v>8703.61</c:v>
                </c:pt>
                <c:pt idx="795">
                  <c:v>11436.7</c:v>
                </c:pt>
                <c:pt idx="796">
                  <c:v>28079.0</c:v>
                </c:pt>
                <c:pt idx="797">
                  <c:v>29434.6</c:v>
                </c:pt>
                <c:pt idx="798">
                  <c:v>15105.0</c:v>
                </c:pt>
                <c:pt idx="799">
                  <c:v>11886.1</c:v>
                </c:pt>
                <c:pt idx="800">
                  <c:v>14128.4</c:v>
                </c:pt>
                <c:pt idx="801">
                  <c:v>17829.2</c:v>
                </c:pt>
                <c:pt idx="802">
                  <c:v>14305.7</c:v>
                </c:pt>
                <c:pt idx="803">
                  <c:v>7988.51</c:v>
                </c:pt>
                <c:pt idx="804">
                  <c:v>4483.55</c:v>
                </c:pt>
                <c:pt idx="805">
                  <c:v>15706.9</c:v>
                </c:pt>
                <c:pt idx="806">
                  <c:v>21047.1</c:v>
                </c:pt>
                <c:pt idx="807">
                  <c:v>14997.8</c:v>
                </c:pt>
                <c:pt idx="808">
                  <c:v>9985.01</c:v>
                </c:pt>
                <c:pt idx="809">
                  <c:v>3690.5</c:v>
                </c:pt>
                <c:pt idx="810">
                  <c:v>3706.01</c:v>
                </c:pt>
                <c:pt idx="811">
                  <c:v>9621.91</c:v>
                </c:pt>
                <c:pt idx="812">
                  <c:v>2785.88</c:v>
                </c:pt>
                <c:pt idx="813">
                  <c:v>13937.7</c:v>
                </c:pt>
                <c:pt idx="814">
                  <c:v>12458.6</c:v>
                </c:pt>
                <c:pt idx="815">
                  <c:v>2526.09</c:v>
                </c:pt>
                <c:pt idx="816">
                  <c:v>4311.08</c:v>
                </c:pt>
                <c:pt idx="817">
                  <c:v>2483.97</c:v>
                </c:pt>
                <c:pt idx="818">
                  <c:v>2656.3</c:v>
                </c:pt>
                <c:pt idx="819">
                  <c:v>10238.7</c:v>
                </c:pt>
                <c:pt idx="820">
                  <c:v>8407.79</c:v>
                </c:pt>
                <c:pt idx="821">
                  <c:v>12821.0</c:v>
                </c:pt>
                <c:pt idx="822">
                  <c:v>7295.54</c:v>
                </c:pt>
                <c:pt idx="823">
                  <c:v>15980.0</c:v>
                </c:pt>
                <c:pt idx="824">
                  <c:v>11941.0</c:v>
                </c:pt>
                <c:pt idx="825">
                  <c:v>5782.22</c:v>
                </c:pt>
                <c:pt idx="826">
                  <c:v>8294.309999999972</c:v>
                </c:pt>
                <c:pt idx="827">
                  <c:v>7240.04</c:v>
                </c:pt>
                <c:pt idx="828">
                  <c:v>5681.06</c:v>
                </c:pt>
                <c:pt idx="829">
                  <c:v>14955.4</c:v>
                </c:pt>
                <c:pt idx="830">
                  <c:v>19952.9</c:v>
                </c:pt>
                <c:pt idx="831">
                  <c:v>12648.8</c:v>
                </c:pt>
                <c:pt idx="832">
                  <c:v>9621.309999999972</c:v>
                </c:pt>
                <c:pt idx="833">
                  <c:v>14198.2</c:v>
                </c:pt>
                <c:pt idx="834">
                  <c:v>23295.0</c:v>
                </c:pt>
                <c:pt idx="835">
                  <c:v>13721.6</c:v>
                </c:pt>
                <c:pt idx="836">
                  <c:v>14695.4</c:v>
                </c:pt>
                <c:pt idx="837">
                  <c:v>5846.17</c:v>
                </c:pt>
                <c:pt idx="838">
                  <c:v>8646.48</c:v>
                </c:pt>
                <c:pt idx="839">
                  <c:v>1804.48</c:v>
                </c:pt>
                <c:pt idx="840">
                  <c:v>7806.38</c:v>
                </c:pt>
                <c:pt idx="841">
                  <c:v>6884.88</c:v>
                </c:pt>
                <c:pt idx="842">
                  <c:v>10230.9</c:v>
                </c:pt>
                <c:pt idx="843">
                  <c:v>14735.2</c:v>
                </c:pt>
                <c:pt idx="844">
                  <c:v>27359.2</c:v>
                </c:pt>
                <c:pt idx="845">
                  <c:v>23510.3</c:v>
                </c:pt>
                <c:pt idx="846">
                  <c:v>14663.7</c:v>
                </c:pt>
                <c:pt idx="847">
                  <c:v>20056.8</c:v>
                </c:pt>
                <c:pt idx="848">
                  <c:v>33188.5</c:v>
                </c:pt>
                <c:pt idx="849">
                  <c:v>11976.2</c:v>
                </c:pt>
                <c:pt idx="850">
                  <c:v>14760.5</c:v>
                </c:pt>
                <c:pt idx="851">
                  <c:v>5183.43</c:v>
                </c:pt>
                <c:pt idx="852">
                  <c:v>2601.7</c:v>
                </c:pt>
                <c:pt idx="853">
                  <c:v>2554.12</c:v>
                </c:pt>
                <c:pt idx="854">
                  <c:v>4758.84</c:v>
                </c:pt>
                <c:pt idx="855">
                  <c:v>5579.93</c:v>
                </c:pt>
                <c:pt idx="856">
                  <c:v>2592.82</c:v>
                </c:pt>
                <c:pt idx="857">
                  <c:v>16197.5</c:v>
                </c:pt>
                <c:pt idx="858">
                  <c:v>20139.2</c:v>
                </c:pt>
                <c:pt idx="859">
                  <c:v>15490.2</c:v>
                </c:pt>
                <c:pt idx="860">
                  <c:v>20514.3</c:v>
                </c:pt>
                <c:pt idx="861">
                  <c:v>27034.2</c:v>
                </c:pt>
                <c:pt idx="862">
                  <c:v>18410.3</c:v>
                </c:pt>
                <c:pt idx="863">
                  <c:v>8872.91</c:v>
                </c:pt>
                <c:pt idx="864">
                  <c:v>6354.35</c:v>
                </c:pt>
                <c:pt idx="865">
                  <c:v>7523.12</c:v>
                </c:pt>
                <c:pt idx="866">
                  <c:v>13740.6</c:v>
                </c:pt>
                <c:pt idx="867">
                  <c:v>2993.5</c:v>
                </c:pt>
                <c:pt idx="868">
                  <c:v>1317.12</c:v>
                </c:pt>
                <c:pt idx="869">
                  <c:v>5783.72</c:v>
                </c:pt>
                <c:pt idx="870">
                  <c:v>2975.99</c:v>
                </c:pt>
                <c:pt idx="871">
                  <c:v>4157.45</c:v>
                </c:pt>
                <c:pt idx="872">
                  <c:v>7358.85</c:v>
                </c:pt>
                <c:pt idx="873">
                  <c:v>11443.4</c:v>
                </c:pt>
                <c:pt idx="874">
                  <c:v>10382.6</c:v>
                </c:pt>
                <c:pt idx="875">
                  <c:v>5365.67</c:v>
                </c:pt>
                <c:pt idx="876">
                  <c:v>3156.27</c:v>
                </c:pt>
                <c:pt idx="877">
                  <c:v>2474.73</c:v>
                </c:pt>
                <c:pt idx="878">
                  <c:v>3353.89</c:v>
                </c:pt>
                <c:pt idx="879">
                  <c:v>6295.83</c:v>
                </c:pt>
                <c:pt idx="880">
                  <c:v>6563.51</c:v>
                </c:pt>
                <c:pt idx="881">
                  <c:v>11526.8</c:v>
                </c:pt>
                <c:pt idx="882">
                  <c:v>23680.9</c:v>
                </c:pt>
                <c:pt idx="883">
                  <c:v>12887.8</c:v>
                </c:pt>
                <c:pt idx="884">
                  <c:v>19888.5</c:v>
                </c:pt>
                <c:pt idx="885">
                  <c:v>16959.4</c:v>
                </c:pt>
                <c:pt idx="886">
                  <c:v>21286.0</c:v>
                </c:pt>
                <c:pt idx="887">
                  <c:v>4174.5</c:v>
                </c:pt>
                <c:pt idx="888">
                  <c:v>2500.65</c:v>
                </c:pt>
                <c:pt idx="889">
                  <c:v>3599.3</c:v>
                </c:pt>
                <c:pt idx="890">
                  <c:v>3296.17</c:v>
                </c:pt>
                <c:pt idx="891">
                  <c:v>4966.31</c:v>
                </c:pt>
                <c:pt idx="892">
                  <c:v>17437.4</c:v>
                </c:pt>
                <c:pt idx="893">
                  <c:v>29364.3</c:v>
                </c:pt>
                <c:pt idx="894">
                  <c:v>38040.6</c:v>
                </c:pt>
                <c:pt idx="895">
                  <c:v>8825.93</c:v>
                </c:pt>
                <c:pt idx="896">
                  <c:v>9322.02</c:v>
                </c:pt>
                <c:pt idx="897">
                  <c:v>9955.879999999968</c:v>
                </c:pt>
                <c:pt idx="898">
                  <c:v>12396.0</c:v>
                </c:pt>
                <c:pt idx="899">
                  <c:v>12711.1</c:v>
                </c:pt>
                <c:pt idx="900">
                  <c:v>6580.74</c:v>
                </c:pt>
                <c:pt idx="901">
                  <c:v>11629.2</c:v>
                </c:pt>
                <c:pt idx="902">
                  <c:v>15503.7</c:v>
                </c:pt>
                <c:pt idx="903">
                  <c:v>8519.950000000001</c:v>
                </c:pt>
                <c:pt idx="904">
                  <c:v>6368.23</c:v>
                </c:pt>
                <c:pt idx="905">
                  <c:v>8506.059999999972</c:v>
                </c:pt>
                <c:pt idx="906">
                  <c:v>8437.959999999968</c:v>
                </c:pt>
                <c:pt idx="907">
                  <c:v>6959.6</c:v>
                </c:pt>
                <c:pt idx="908">
                  <c:v>11179.9</c:v>
                </c:pt>
                <c:pt idx="909">
                  <c:v>13977.7</c:v>
                </c:pt>
                <c:pt idx="910">
                  <c:v>8240.93</c:v>
                </c:pt>
                <c:pt idx="911">
                  <c:v>4919.43</c:v>
                </c:pt>
                <c:pt idx="912">
                  <c:v>2552.62</c:v>
                </c:pt>
                <c:pt idx="913">
                  <c:v>1668.54</c:v>
                </c:pt>
                <c:pt idx="914">
                  <c:v>1549.85</c:v>
                </c:pt>
                <c:pt idx="915">
                  <c:v>2089.23</c:v>
                </c:pt>
                <c:pt idx="916">
                  <c:v>7376.53</c:v>
                </c:pt>
                <c:pt idx="917">
                  <c:v>15783.8</c:v>
                </c:pt>
                <c:pt idx="918">
                  <c:v>16534.4</c:v>
                </c:pt>
                <c:pt idx="919">
                  <c:v>16077.0</c:v>
                </c:pt>
                <c:pt idx="920">
                  <c:v>14389.0</c:v>
                </c:pt>
                <c:pt idx="921">
                  <c:v>10831.8</c:v>
                </c:pt>
                <c:pt idx="922">
                  <c:v>5221.8</c:v>
                </c:pt>
                <c:pt idx="923">
                  <c:v>2933.13</c:v>
                </c:pt>
                <c:pt idx="924">
                  <c:v>4739.28</c:v>
                </c:pt>
                <c:pt idx="925">
                  <c:v>7558.85</c:v>
                </c:pt>
                <c:pt idx="926">
                  <c:v>5976.73</c:v>
                </c:pt>
                <c:pt idx="927">
                  <c:v>1789.09</c:v>
                </c:pt>
                <c:pt idx="928">
                  <c:v>2548.99</c:v>
                </c:pt>
                <c:pt idx="929">
                  <c:v>8188.91</c:v>
                </c:pt>
                <c:pt idx="930">
                  <c:v>17127.5</c:v>
                </c:pt>
                <c:pt idx="931">
                  <c:v>21063.8</c:v>
                </c:pt>
                <c:pt idx="932">
                  <c:v>18441.4</c:v>
                </c:pt>
                <c:pt idx="933">
                  <c:v>9571.18</c:v>
                </c:pt>
                <c:pt idx="934">
                  <c:v>2900.49</c:v>
                </c:pt>
                <c:pt idx="935">
                  <c:v>1546.9</c:v>
                </c:pt>
                <c:pt idx="936">
                  <c:v>7195.56</c:v>
                </c:pt>
                <c:pt idx="937">
                  <c:v>12725.2</c:v>
                </c:pt>
                <c:pt idx="938">
                  <c:v>6370.63</c:v>
                </c:pt>
                <c:pt idx="939">
                  <c:v>10255.3</c:v>
                </c:pt>
                <c:pt idx="940">
                  <c:v>10362.8</c:v>
                </c:pt>
                <c:pt idx="941">
                  <c:v>5927.77</c:v>
                </c:pt>
                <c:pt idx="942">
                  <c:v>4629.3</c:v>
                </c:pt>
                <c:pt idx="943">
                  <c:v>5271.69</c:v>
                </c:pt>
                <c:pt idx="944">
                  <c:v>6720.45</c:v>
                </c:pt>
                <c:pt idx="945">
                  <c:v>6075.18</c:v>
                </c:pt>
                <c:pt idx="946">
                  <c:v>5224.33</c:v>
                </c:pt>
                <c:pt idx="947">
                  <c:v>10583.6</c:v>
                </c:pt>
                <c:pt idx="948">
                  <c:v>4747.25</c:v>
                </c:pt>
                <c:pt idx="949">
                  <c:v>25104.0</c:v>
                </c:pt>
                <c:pt idx="950">
                  <c:v>11163.5</c:v>
                </c:pt>
                <c:pt idx="951">
                  <c:v>8258.299999999987</c:v>
                </c:pt>
                <c:pt idx="952">
                  <c:v>4243.56</c:v>
                </c:pt>
                <c:pt idx="953">
                  <c:v>10833.3</c:v>
                </c:pt>
                <c:pt idx="954">
                  <c:v>8578.62</c:v>
                </c:pt>
                <c:pt idx="955">
                  <c:v>2766.04</c:v>
                </c:pt>
                <c:pt idx="956">
                  <c:v>2922.54</c:v>
                </c:pt>
                <c:pt idx="957">
                  <c:v>2906.98</c:v>
                </c:pt>
                <c:pt idx="958">
                  <c:v>4777.52</c:v>
                </c:pt>
                <c:pt idx="959">
                  <c:v>2708.49</c:v>
                </c:pt>
                <c:pt idx="960">
                  <c:v>2700.43</c:v>
                </c:pt>
                <c:pt idx="961">
                  <c:v>12465.0</c:v>
                </c:pt>
                <c:pt idx="962">
                  <c:v>6369.92</c:v>
                </c:pt>
                <c:pt idx="963">
                  <c:v>11022.3</c:v>
                </c:pt>
                <c:pt idx="964">
                  <c:v>20527.2</c:v>
                </c:pt>
                <c:pt idx="965">
                  <c:v>33006.5</c:v>
                </c:pt>
                <c:pt idx="966">
                  <c:v>18970.2</c:v>
                </c:pt>
                <c:pt idx="967">
                  <c:v>15119.5</c:v>
                </c:pt>
                <c:pt idx="968">
                  <c:v>10114.4</c:v>
                </c:pt>
                <c:pt idx="969">
                  <c:v>7017.22</c:v>
                </c:pt>
                <c:pt idx="970">
                  <c:v>7900.92</c:v>
                </c:pt>
                <c:pt idx="971">
                  <c:v>5416.18</c:v>
                </c:pt>
                <c:pt idx="972">
                  <c:v>3562.02</c:v>
                </c:pt>
                <c:pt idx="973">
                  <c:v>5263.1</c:v>
                </c:pt>
                <c:pt idx="974">
                  <c:v>3513.09</c:v>
                </c:pt>
                <c:pt idx="975">
                  <c:v>4842.45</c:v>
                </c:pt>
                <c:pt idx="976">
                  <c:v>6342.75</c:v>
                </c:pt>
                <c:pt idx="977">
                  <c:v>4708.38</c:v>
                </c:pt>
                <c:pt idx="978">
                  <c:v>6312.82</c:v>
                </c:pt>
                <c:pt idx="979">
                  <c:v>12252.7</c:v>
                </c:pt>
                <c:pt idx="980">
                  <c:v>10815.6</c:v>
                </c:pt>
                <c:pt idx="981">
                  <c:v>10168.5</c:v>
                </c:pt>
                <c:pt idx="982">
                  <c:v>4562.0</c:v>
                </c:pt>
                <c:pt idx="983">
                  <c:v>742.8440000000001</c:v>
                </c:pt>
                <c:pt idx="984">
                  <c:v>1323.63</c:v>
                </c:pt>
                <c:pt idx="985">
                  <c:v>6821.64</c:v>
                </c:pt>
                <c:pt idx="986">
                  <c:v>7896.38</c:v>
                </c:pt>
                <c:pt idx="987">
                  <c:v>19181.6</c:v>
                </c:pt>
                <c:pt idx="988">
                  <c:v>30980.1</c:v>
                </c:pt>
                <c:pt idx="989">
                  <c:v>33985.6</c:v>
                </c:pt>
                <c:pt idx="990">
                  <c:v>31423.5</c:v>
                </c:pt>
                <c:pt idx="991">
                  <c:v>24715.5</c:v>
                </c:pt>
                <c:pt idx="992">
                  <c:v>28241.6</c:v>
                </c:pt>
                <c:pt idx="993">
                  <c:v>30436.3</c:v>
                </c:pt>
                <c:pt idx="994">
                  <c:v>31065.6</c:v>
                </c:pt>
                <c:pt idx="995">
                  <c:v>42752.2</c:v>
                </c:pt>
                <c:pt idx="996">
                  <c:v>2849.16</c:v>
                </c:pt>
                <c:pt idx="997">
                  <c:v>2236.7</c:v>
                </c:pt>
                <c:pt idx="998">
                  <c:v>2637.63</c:v>
                </c:pt>
                <c:pt idx="999">
                  <c:v>5168.14</c:v>
                </c:pt>
                <c:pt idx="1000">
                  <c:v>8790.69</c:v>
                </c:pt>
                <c:pt idx="1001">
                  <c:v>14885.7</c:v>
                </c:pt>
                <c:pt idx="1002">
                  <c:v>11563.8</c:v>
                </c:pt>
                <c:pt idx="1003">
                  <c:v>7828.23</c:v>
                </c:pt>
                <c:pt idx="1004">
                  <c:v>8073.58</c:v>
                </c:pt>
                <c:pt idx="1005">
                  <c:v>2464.17</c:v>
                </c:pt>
                <c:pt idx="1006">
                  <c:v>4640.19</c:v>
                </c:pt>
                <c:pt idx="1007">
                  <c:v>10189.6</c:v>
                </c:pt>
                <c:pt idx="1008">
                  <c:v>30371.3</c:v>
                </c:pt>
                <c:pt idx="1009">
                  <c:v>21304.4</c:v>
                </c:pt>
                <c:pt idx="1010">
                  <c:v>11907.6</c:v>
                </c:pt>
                <c:pt idx="1011">
                  <c:v>9391.67</c:v>
                </c:pt>
                <c:pt idx="1012">
                  <c:v>16909.6</c:v>
                </c:pt>
                <c:pt idx="1013">
                  <c:v>18643.1</c:v>
                </c:pt>
                <c:pt idx="1014">
                  <c:v>2863.8</c:v>
                </c:pt>
                <c:pt idx="1015">
                  <c:v>3193.82</c:v>
                </c:pt>
                <c:pt idx="1016">
                  <c:v>5877.42</c:v>
                </c:pt>
                <c:pt idx="1017">
                  <c:v>9984.77</c:v>
                </c:pt>
                <c:pt idx="1018">
                  <c:v>11624.7</c:v>
                </c:pt>
                <c:pt idx="1019">
                  <c:v>15319.8</c:v>
                </c:pt>
                <c:pt idx="1020">
                  <c:v>23083.8</c:v>
                </c:pt>
                <c:pt idx="1021">
                  <c:v>26782.3</c:v>
                </c:pt>
                <c:pt idx="1022">
                  <c:v>9649.360000000001</c:v>
                </c:pt>
                <c:pt idx="1023">
                  <c:v>1453.08</c:v>
                </c:pt>
                <c:pt idx="1024">
                  <c:v>2960.29</c:v>
                </c:pt>
                <c:pt idx="1025">
                  <c:v>10996.9</c:v>
                </c:pt>
                <c:pt idx="1026">
                  <c:v>11470.3</c:v>
                </c:pt>
                <c:pt idx="1027">
                  <c:v>6388.31</c:v>
                </c:pt>
                <c:pt idx="1028">
                  <c:v>7620.61</c:v>
                </c:pt>
                <c:pt idx="1029">
                  <c:v>5888.87</c:v>
                </c:pt>
                <c:pt idx="1030">
                  <c:v>6890.83</c:v>
                </c:pt>
                <c:pt idx="1031">
                  <c:v>9265.18</c:v>
                </c:pt>
                <c:pt idx="1032">
                  <c:v>12181.4</c:v>
                </c:pt>
                <c:pt idx="1033">
                  <c:v>10370.5</c:v>
                </c:pt>
                <c:pt idx="1034">
                  <c:v>16315.0</c:v>
                </c:pt>
                <c:pt idx="1035">
                  <c:v>13977.6</c:v>
                </c:pt>
                <c:pt idx="1036">
                  <c:v>12639.7</c:v>
                </c:pt>
                <c:pt idx="1037">
                  <c:v>20098.1</c:v>
                </c:pt>
                <c:pt idx="1038">
                  <c:v>24260.0</c:v>
                </c:pt>
                <c:pt idx="1039">
                  <c:v>20720.9</c:v>
                </c:pt>
                <c:pt idx="1040">
                  <c:v>19296.0</c:v>
                </c:pt>
                <c:pt idx="1041">
                  <c:v>28043.0</c:v>
                </c:pt>
                <c:pt idx="1042">
                  <c:v>15243.4</c:v>
                </c:pt>
                <c:pt idx="1043">
                  <c:v>19268.6</c:v>
                </c:pt>
                <c:pt idx="1044">
                  <c:v>29131.4</c:v>
                </c:pt>
                <c:pt idx="1045">
                  <c:v>16055.7</c:v>
                </c:pt>
                <c:pt idx="1046">
                  <c:v>6942.81</c:v>
                </c:pt>
                <c:pt idx="1047">
                  <c:v>1470.29</c:v>
                </c:pt>
                <c:pt idx="1048">
                  <c:v>1902.55</c:v>
                </c:pt>
                <c:pt idx="1049">
                  <c:v>25193.7</c:v>
                </c:pt>
                <c:pt idx="1050">
                  <c:v>13853.5</c:v>
                </c:pt>
                <c:pt idx="1051">
                  <c:v>6568.86</c:v>
                </c:pt>
                <c:pt idx="1052">
                  <c:v>3193.97</c:v>
                </c:pt>
                <c:pt idx="1053">
                  <c:v>4415.24</c:v>
                </c:pt>
                <c:pt idx="1054">
                  <c:v>5582.76</c:v>
                </c:pt>
                <c:pt idx="1055">
                  <c:v>6822.25</c:v>
                </c:pt>
                <c:pt idx="1056">
                  <c:v>6515.05</c:v>
                </c:pt>
                <c:pt idx="1057">
                  <c:v>8302.959999999968</c:v>
                </c:pt>
                <c:pt idx="1058">
                  <c:v>11017.2</c:v>
                </c:pt>
                <c:pt idx="1059">
                  <c:v>11841.2</c:v>
                </c:pt>
                <c:pt idx="1060">
                  <c:v>15855.1</c:v>
                </c:pt>
                <c:pt idx="1061">
                  <c:v>12391.0</c:v>
                </c:pt>
                <c:pt idx="1062">
                  <c:v>7103.68</c:v>
                </c:pt>
                <c:pt idx="1063">
                  <c:v>5194.82</c:v>
                </c:pt>
                <c:pt idx="1064">
                  <c:v>4520.54</c:v>
                </c:pt>
                <c:pt idx="1065">
                  <c:v>6108.05</c:v>
                </c:pt>
                <c:pt idx="1066">
                  <c:v>6360.64</c:v>
                </c:pt>
                <c:pt idx="1067">
                  <c:v>9346.349999999982</c:v>
                </c:pt>
                <c:pt idx="1068">
                  <c:v>5017.97</c:v>
                </c:pt>
                <c:pt idx="1069">
                  <c:v>5184.02</c:v>
                </c:pt>
                <c:pt idx="1070">
                  <c:v>2242.52</c:v>
                </c:pt>
                <c:pt idx="1071">
                  <c:v>2738.66</c:v>
                </c:pt>
                <c:pt idx="1072">
                  <c:v>8341.61</c:v>
                </c:pt>
                <c:pt idx="1073">
                  <c:v>4986.13</c:v>
                </c:pt>
                <c:pt idx="1074">
                  <c:v>5484.87</c:v>
                </c:pt>
                <c:pt idx="1075">
                  <c:v>11019.8</c:v>
                </c:pt>
                <c:pt idx="1076">
                  <c:v>12932.9</c:v>
                </c:pt>
                <c:pt idx="1077">
                  <c:v>17395.7</c:v>
                </c:pt>
                <c:pt idx="1078">
                  <c:v>23038.0</c:v>
                </c:pt>
                <c:pt idx="1079">
                  <c:v>20203.0</c:v>
                </c:pt>
                <c:pt idx="1080">
                  <c:v>11702.8</c:v>
                </c:pt>
                <c:pt idx="1081">
                  <c:v>3682.72</c:v>
                </c:pt>
                <c:pt idx="1082">
                  <c:v>11846.5</c:v>
                </c:pt>
                <c:pt idx="1083">
                  <c:v>17818.2</c:v>
                </c:pt>
                <c:pt idx="1084">
                  <c:v>20110.9</c:v>
                </c:pt>
                <c:pt idx="1085">
                  <c:v>13519.1</c:v>
                </c:pt>
                <c:pt idx="1086">
                  <c:v>10283.9</c:v>
                </c:pt>
                <c:pt idx="1087">
                  <c:v>22389.3</c:v>
                </c:pt>
                <c:pt idx="1088">
                  <c:v>8365.370000000001</c:v>
                </c:pt>
                <c:pt idx="1089">
                  <c:v>3650.29</c:v>
                </c:pt>
                <c:pt idx="1090">
                  <c:v>3805.3</c:v>
                </c:pt>
                <c:pt idx="1091">
                  <c:v>5481.93</c:v>
                </c:pt>
                <c:pt idx="1092">
                  <c:v>8446.19</c:v>
                </c:pt>
                <c:pt idx="1093">
                  <c:v>17561.4</c:v>
                </c:pt>
                <c:pt idx="1094">
                  <c:v>30448.0</c:v>
                </c:pt>
                <c:pt idx="1095">
                  <c:v>30399.7</c:v>
                </c:pt>
                <c:pt idx="1096">
                  <c:v>23960.5</c:v>
                </c:pt>
                <c:pt idx="1097">
                  <c:v>15881.1</c:v>
                </c:pt>
                <c:pt idx="1098">
                  <c:v>9365.219999999987</c:v>
                </c:pt>
                <c:pt idx="1099">
                  <c:v>13668.9</c:v>
                </c:pt>
                <c:pt idx="1100">
                  <c:v>16346.1</c:v>
                </c:pt>
                <c:pt idx="1101">
                  <c:v>11848.7</c:v>
                </c:pt>
                <c:pt idx="1102">
                  <c:v>13952.8</c:v>
                </c:pt>
                <c:pt idx="1103">
                  <c:v>16634.4</c:v>
                </c:pt>
                <c:pt idx="1104">
                  <c:v>16800.6</c:v>
                </c:pt>
                <c:pt idx="1105">
                  <c:v>19688.6</c:v>
                </c:pt>
                <c:pt idx="1106">
                  <c:v>20760.5</c:v>
                </c:pt>
                <c:pt idx="1107">
                  <c:v>28912.0</c:v>
                </c:pt>
                <c:pt idx="1108">
                  <c:v>28203.6</c:v>
                </c:pt>
                <c:pt idx="1109">
                  <c:v>26258.9</c:v>
                </c:pt>
                <c:pt idx="1110">
                  <c:v>29844.7</c:v>
                </c:pt>
                <c:pt idx="1111">
                  <c:v>27321.1</c:v>
                </c:pt>
                <c:pt idx="1112">
                  <c:v>17631.4</c:v>
                </c:pt>
                <c:pt idx="1113">
                  <c:v>12340.0</c:v>
                </c:pt>
                <c:pt idx="1114">
                  <c:v>8119.82</c:v>
                </c:pt>
                <c:pt idx="1115">
                  <c:v>6654.19</c:v>
                </c:pt>
                <c:pt idx="1116">
                  <c:v>6547.84</c:v>
                </c:pt>
                <c:pt idx="1117">
                  <c:v>7285.71</c:v>
                </c:pt>
                <c:pt idx="1118">
                  <c:v>13325.7</c:v>
                </c:pt>
                <c:pt idx="1119">
                  <c:v>6479.45</c:v>
                </c:pt>
                <c:pt idx="1120">
                  <c:v>4356.57</c:v>
                </c:pt>
                <c:pt idx="1121">
                  <c:v>7878.44</c:v>
                </c:pt>
                <c:pt idx="1122">
                  <c:v>10929.8</c:v>
                </c:pt>
                <c:pt idx="1123">
                  <c:v>16884.5</c:v>
                </c:pt>
                <c:pt idx="1124">
                  <c:v>18756.3</c:v>
                </c:pt>
                <c:pt idx="1125">
                  <c:v>23305.9</c:v>
                </c:pt>
                <c:pt idx="1126">
                  <c:v>15820.6</c:v>
                </c:pt>
                <c:pt idx="1127">
                  <c:v>12479.1</c:v>
                </c:pt>
                <c:pt idx="1128">
                  <c:v>19753.6</c:v>
                </c:pt>
                <c:pt idx="1129">
                  <c:v>17303.9</c:v>
                </c:pt>
                <c:pt idx="1130">
                  <c:v>14442.4</c:v>
                </c:pt>
                <c:pt idx="1131">
                  <c:v>10762.6</c:v>
                </c:pt>
                <c:pt idx="1132">
                  <c:v>13585.1</c:v>
                </c:pt>
                <c:pt idx="1133">
                  <c:v>4726.9</c:v>
                </c:pt>
                <c:pt idx="1134">
                  <c:v>2928.35</c:v>
                </c:pt>
                <c:pt idx="1135">
                  <c:v>3911.73</c:v>
                </c:pt>
                <c:pt idx="1136">
                  <c:v>6232.46</c:v>
                </c:pt>
                <c:pt idx="1137">
                  <c:v>7005.19</c:v>
                </c:pt>
                <c:pt idx="1138">
                  <c:v>16956.3</c:v>
                </c:pt>
                <c:pt idx="1139">
                  <c:v>4240.72</c:v>
                </c:pt>
                <c:pt idx="1140">
                  <c:v>6076.62</c:v>
                </c:pt>
                <c:pt idx="1141">
                  <c:v>18722.7</c:v>
                </c:pt>
                <c:pt idx="1142">
                  <c:v>19228.8</c:v>
                </c:pt>
                <c:pt idx="1143">
                  <c:v>9529.209999999985</c:v>
                </c:pt>
                <c:pt idx="1144">
                  <c:v>9511.139999999989</c:v>
                </c:pt>
                <c:pt idx="1145">
                  <c:v>7743.54</c:v>
                </c:pt>
                <c:pt idx="1146">
                  <c:v>6093.07</c:v>
                </c:pt>
                <c:pt idx="1147">
                  <c:v>8904.7</c:v>
                </c:pt>
                <c:pt idx="1148">
                  <c:v>10259.4</c:v>
                </c:pt>
                <c:pt idx="1149">
                  <c:v>8835.69</c:v>
                </c:pt>
                <c:pt idx="1150">
                  <c:v>14030.2</c:v>
                </c:pt>
                <c:pt idx="1151">
                  <c:v>13984.6</c:v>
                </c:pt>
                <c:pt idx="1152">
                  <c:v>6266.45</c:v>
                </c:pt>
                <c:pt idx="1153">
                  <c:v>5578.96</c:v>
                </c:pt>
                <c:pt idx="1154">
                  <c:v>7240.37</c:v>
                </c:pt>
                <c:pt idx="1155">
                  <c:v>10052.3</c:v>
                </c:pt>
                <c:pt idx="1156">
                  <c:v>14324.6</c:v>
                </c:pt>
                <c:pt idx="1157">
                  <c:v>14171.7</c:v>
                </c:pt>
                <c:pt idx="1158">
                  <c:v>9405.349999999982</c:v>
                </c:pt>
                <c:pt idx="1159">
                  <c:v>12789.3</c:v>
                </c:pt>
                <c:pt idx="1160">
                  <c:v>11360.4</c:v>
                </c:pt>
                <c:pt idx="1161">
                  <c:v>8847.25</c:v>
                </c:pt>
                <c:pt idx="1162">
                  <c:v>10366.2</c:v>
                </c:pt>
                <c:pt idx="1163">
                  <c:v>6238.7</c:v>
                </c:pt>
                <c:pt idx="1164">
                  <c:v>9044.549999999987</c:v>
                </c:pt>
                <c:pt idx="1165">
                  <c:v>15903.7</c:v>
                </c:pt>
                <c:pt idx="1166">
                  <c:v>15221.9</c:v>
                </c:pt>
                <c:pt idx="1167">
                  <c:v>4299.88</c:v>
                </c:pt>
                <c:pt idx="1168">
                  <c:v>6064.18</c:v>
                </c:pt>
                <c:pt idx="1169">
                  <c:v>5832.74</c:v>
                </c:pt>
                <c:pt idx="1170">
                  <c:v>5072.71</c:v>
                </c:pt>
                <c:pt idx="1171">
                  <c:v>4237.77</c:v>
                </c:pt>
                <c:pt idx="1172">
                  <c:v>3266.02</c:v>
                </c:pt>
                <c:pt idx="1173">
                  <c:v>3258.86</c:v>
                </c:pt>
                <c:pt idx="1174">
                  <c:v>3409.24</c:v>
                </c:pt>
                <c:pt idx="1175">
                  <c:v>2566.44</c:v>
                </c:pt>
                <c:pt idx="1176">
                  <c:v>2469.46</c:v>
                </c:pt>
                <c:pt idx="1177">
                  <c:v>4064.11</c:v>
                </c:pt>
                <c:pt idx="1178">
                  <c:v>3552.61</c:v>
                </c:pt>
                <c:pt idx="1179">
                  <c:v>3065.08</c:v>
                </c:pt>
                <c:pt idx="1180">
                  <c:v>1551.58</c:v>
                </c:pt>
                <c:pt idx="1181">
                  <c:v>29098.7</c:v>
                </c:pt>
                <c:pt idx="1182">
                  <c:v>29515.1</c:v>
                </c:pt>
                <c:pt idx="1183">
                  <c:v>15516.5</c:v>
                </c:pt>
                <c:pt idx="1184">
                  <c:v>7532.56</c:v>
                </c:pt>
                <c:pt idx="1185">
                  <c:v>11607.9</c:v>
                </c:pt>
                <c:pt idx="1186">
                  <c:v>18274.3</c:v>
                </c:pt>
                <c:pt idx="1187">
                  <c:v>17469.5</c:v>
                </c:pt>
                <c:pt idx="1188">
                  <c:v>8993.879999999968</c:v>
                </c:pt>
                <c:pt idx="1189">
                  <c:v>8399.879999999968</c:v>
                </c:pt>
                <c:pt idx="1190">
                  <c:v>9027.370000000001</c:v>
                </c:pt>
                <c:pt idx="1191">
                  <c:v>11701.5</c:v>
                </c:pt>
                <c:pt idx="1192">
                  <c:v>12051.1</c:v>
                </c:pt>
                <c:pt idx="1193">
                  <c:v>10427.6</c:v>
                </c:pt>
                <c:pt idx="1194">
                  <c:v>12205.5</c:v>
                </c:pt>
                <c:pt idx="1195">
                  <c:v>16655.5</c:v>
                </c:pt>
                <c:pt idx="1196">
                  <c:v>8719.09</c:v>
                </c:pt>
                <c:pt idx="1197">
                  <c:v>5276.83</c:v>
                </c:pt>
                <c:pt idx="1198">
                  <c:v>11019.3</c:v>
                </c:pt>
              </c:numCache>
            </c:numRef>
          </c:yVal>
          <c:smooth val="0"/>
        </c:ser>
        <c:dLbls>
          <c:showLegendKey val="0"/>
          <c:showVal val="0"/>
          <c:showCatName val="0"/>
          <c:showSerName val="0"/>
          <c:showPercent val="0"/>
          <c:showBubbleSize val="0"/>
        </c:dLbls>
        <c:axId val="-2132523824"/>
        <c:axId val="-2081575376"/>
      </c:scatterChart>
      <c:valAx>
        <c:axId val="-2132523824"/>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575376"/>
        <c:crosses val="autoZero"/>
        <c:crossBetween val="midCat"/>
        <c:majorUnit val="0.1"/>
      </c:valAx>
      <c:valAx>
        <c:axId val="-2081575376"/>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25238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RT4</a:t>
            </a:r>
            <a:r>
              <a:rPr lang="en-US" baseline="0"/>
              <a:t> (ouest </a:t>
            </a:r>
            <a:r>
              <a:rPr lang="en-US"/>
              <a:t>45)</a:t>
            </a:r>
          </a:p>
        </c:rich>
      </c:tx>
      <c:layout>
        <c:manualLayout>
          <c:xMode val="edge"/>
          <c:yMode val="edge"/>
          <c:x val="0.418848242927967"/>
          <c:y val="0.041666666666666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'RT4'!$K$1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'RT4'!$J$2:$J$1149</c:f>
              <c:numCache>
                <c:formatCode>General</c:formatCode>
                <c:ptCount val="1148"/>
                <c:pt idx="0">
                  <c:v>0.9916918</c:v>
                </c:pt>
                <c:pt idx="1">
                  <c:v>0.9480497</c:v>
                </c:pt>
                <c:pt idx="2">
                  <c:v>0.9318029</c:v>
                </c:pt>
                <c:pt idx="3">
                  <c:v>0.712712</c:v>
                </c:pt>
                <c:pt idx="4">
                  <c:v>0.9920942</c:v>
                </c:pt>
                <c:pt idx="5">
                  <c:v>0.9781656</c:v>
                </c:pt>
                <c:pt idx="6">
                  <c:v>0.9613025</c:v>
                </c:pt>
                <c:pt idx="7">
                  <c:v>0.9508592</c:v>
                </c:pt>
                <c:pt idx="8">
                  <c:v>0.9431534</c:v>
                </c:pt>
                <c:pt idx="9">
                  <c:v>0.9448093</c:v>
                </c:pt>
                <c:pt idx="10">
                  <c:v>0.9682431</c:v>
                </c:pt>
                <c:pt idx="11">
                  <c:v>0.9578406</c:v>
                </c:pt>
                <c:pt idx="12">
                  <c:v>0.9275518</c:v>
                </c:pt>
                <c:pt idx="13">
                  <c:v>0.9314881</c:v>
                </c:pt>
                <c:pt idx="14">
                  <c:v>0.9364538</c:v>
                </c:pt>
                <c:pt idx="15">
                  <c:v>0.964855</c:v>
                </c:pt>
                <c:pt idx="16">
                  <c:v>0.9908209</c:v>
                </c:pt>
                <c:pt idx="17">
                  <c:v>0.9779151</c:v>
                </c:pt>
                <c:pt idx="18">
                  <c:v>0.9692374</c:v>
                </c:pt>
                <c:pt idx="19">
                  <c:v>0.9415322</c:v>
                </c:pt>
                <c:pt idx="20">
                  <c:v>0.9485879</c:v>
                </c:pt>
                <c:pt idx="21">
                  <c:v>0.9684902</c:v>
                </c:pt>
                <c:pt idx="22">
                  <c:v>0.9755905</c:v>
                </c:pt>
                <c:pt idx="23">
                  <c:v>0.9778446</c:v>
                </c:pt>
                <c:pt idx="24">
                  <c:v>0.9804728</c:v>
                </c:pt>
                <c:pt idx="25">
                  <c:v>0.9900262</c:v>
                </c:pt>
                <c:pt idx="26">
                  <c:v>0.9927413</c:v>
                </c:pt>
                <c:pt idx="27">
                  <c:v>0.9920171</c:v>
                </c:pt>
                <c:pt idx="28">
                  <c:v>0.9882287</c:v>
                </c:pt>
                <c:pt idx="29">
                  <c:v>0.9888407</c:v>
                </c:pt>
                <c:pt idx="30">
                  <c:v>0.8992749</c:v>
                </c:pt>
                <c:pt idx="31">
                  <c:v>0.8809347</c:v>
                </c:pt>
                <c:pt idx="32">
                  <c:v>0.9406431</c:v>
                </c:pt>
                <c:pt idx="33">
                  <c:v>0.9599669</c:v>
                </c:pt>
                <c:pt idx="34">
                  <c:v>0.950137</c:v>
                </c:pt>
                <c:pt idx="35">
                  <c:v>0.9398815</c:v>
                </c:pt>
                <c:pt idx="36">
                  <c:v>0.9065835</c:v>
                </c:pt>
                <c:pt idx="37">
                  <c:v>0.9558001</c:v>
                </c:pt>
                <c:pt idx="38">
                  <c:v>0.9784402</c:v>
                </c:pt>
                <c:pt idx="39">
                  <c:v>0.9833144</c:v>
                </c:pt>
                <c:pt idx="40">
                  <c:v>0.9676399</c:v>
                </c:pt>
                <c:pt idx="41">
                  <c:v>0.9664394</c:v>
                </c:pt>
                <c:pt idx="42">
                  <c:v>0.9829612</c:v>
                </c:pt>
                <c:pt idx="43">
                  <c:v>0.9647232</c:v>
                </c:pt>
                <c:pt idx="44">
                  <c:v>0.9623627</c:v>
                </c:pt>
                <c:pt idx="45">
                  <c:v>0.9720315</c:v>
                </c:pt>
                <c:pt idx="46">
                  <c:v>0.9799064</c:v>
                </c:pt>
                <c:pt idx="47">
                  <c:v>0.987328</c:v>
                </c:pt>
                <c:pt idx="48">
                  <c:v>0.9907793</c:v>
                </c:pt>
                <c:pt idx="49">
                  <c:v>0.9897872</c:v>
                </c:pt>
                <c:pt idx="50">
                  <c:v>0.9875417</c:v>
                </c:pt>
                <c:pt idx="51">
                  <c:v>0.9880909</c:v>
                </c:pt>
                <c:pt idx="52">
                  <c:v>0.879427</c:v>
                </c:pt>
                <c:pt idx="53">
                  <c:v>0.8870761</c:v>
                </c:pt>
                <c:pt idx="54">
                  <c:v>0.8819887</c:v>
                </c:pt>
                <c:pt idx="55">
                  <c:v>0.9404019</c:v>
                </c:pt>
                <c:pt idx="56">
                  <c:v>0.9681011</c:v>
                </c:pt>
                <c:pt idx="57">
                  <c:v>0.9985973</c:v>
                </c:pt>
                <c:pt idx="58">
                  <c:v>0.9993246</c:v>
                </c:pt>
                <c:pt idx="59">
                  <c:v>0.905852</c:v>
                </c:pt>
                <c:pt idx="60">
                  <c:v>0.8900161</c:v>
                </c:pt>
                <c:pt idx="61">
                  <c:v>0.9195167</c:v>
                </c:pt>
                <c:pt idx="62">
                  <c:v>0.9873154</c:v>
                </c:pt>
                <c:pt idx="63">
                  <c:v>0.9753759</c:v>
                </c:pt>
                <c:pt idx="64">
                  <c:v>0.9503039</c:v>
                </c:pt>
                <c:pt idx="65">
                  <c:v>0.9592115</c:v>
                </c:pt>
                <c:pt idx="66">
                  <c:v>0.9858213</c:v>
                </c:pt>
                <c:pt idx="67">
                  <c:v>0.992703</c:v>
                </c:pt>
                <c:pt idx="68">
                  <c:v>0.9931502</c:v>
                </c:pt>
                <c:pt idx="69">
                  <c:v>0.9922049</c:v>
                </c:pt>
                <c:pt idx="70">
                  <c:v>0.9941819</c:v>
                </c:pt>
                <c:pt idx="71">
                  <c:v>0.9029115</c:v>
                </c:pt>
                <c:pt idx="72">
                  <c:v>0.9186992</c:v>
                </c:pt>
                <c:pt idx="73">
                  <c:v>0.9275929</c:v>
                </c:pt>
                <c:pt idx="74">
                  <c:v>0.9147589</c:v>
                </c:pt>
                <c:pt idx="75">
                  <c:v>0.8996764</c:v>
                </c:pt>
                <c:pt idx="76">
                  <c:v>0.9577454</c:v>
                </c:pt>
                <c:pt idx="77">
                  <c:v>0.9628518</c:v>
                </c:pt>
                <c:pt idx="78">
                  <c:v>0.9779072</c:v>
                </c:pt>
                <c:pt idx="79">
                  <c:v>0.5185179</c:v>
                </c:pt>
                <c:pt idx="80">
                  <c:v>0.5308714</c:v>
                </c:pt>
                <c:pt idx="81">
                  <c:v>0.6676996</c:v>
                </c:pt>
                <c:pt idx="82">
                  <c:v>0.7723669</c:v>
                </c:pt>
                <c:pt idx="83">
                  <c:v>0.8195297</c:v>
                </c:pt>
                <c:pt idx="84">
                  <c:v>0.7396605</c:v>
                </c:pt>
                <c:pt idx="85">
                  <c:v>0.7055199</c:v>
                </c:pt>
                <c:pt idx="86">
                  <c:v>0.5844906</c:v>
                </c:pt>
                <c:pt idx="87">
                  <c:v>0.6641837</c:v>
                </c:pt>
                <c:pt idx="88">
                  <c:v>0.6784274</c:v>
                </c:pt>
                <c:pt idx="89">
                  <c:v>0.7079796</c:v>
                </c:pt>
                <c:pt idx="90">
                  <c:v>0.876332</c:v>
                </c:pt>
                <c:pt idx="91">
                  <c:v>0.8943032</c:v>
                </c:pt>
                <c:pt idx="92">
                  <c:v>0.8357467</c:v>
                </c:pt>
                <c:pt idx="93">
                  <c:v>0.8661242</c:v>
                </c:pt>
                <c:pt idx="94">
                  <c:v>0.8449033</c:v>
                </c:pt>
                <c:pt idx="95">
                  <c:v>0.8750485</c:v>
                </c:pt>
                <c:pt idx="96">
                  <c:v>0.9176308</c:v>
                </c:pt>
                <c:pt idx="97">
                  <c:v>0.8271163</c:v>
                </c:pt>
                <c:pt idx="98">
                  <c:v>0.9339495</c:v>
                </c:pt>
                <c:pt idx="99">
                  <c:v>0.9937269</c:v>
                </c:pt>
                <c:pt idx="100">
                  <c:v>0.9927415</c:v>
                </c:pt>
                <c:pt idx="101">
                  <c:v>0.8963019</c:v>
                </c:pt>
                <c:pt idx="102">
                  <c:v>0.9090978</c:v>
                </c:pt>
                <c:pt idx="103">
                  <c:v>0.9163924</c:v>
                </c:pt>
                <c:pt idx="104">
                  <c:v>0.9293051</c:v>
                </c:pt>
                <c:pt idx="105">
                  <c:v>0.9385951</c:v>
                </c:pt>
                <c:pt idx="106">
                  <c:v>0.9385779</c:v>
                </c:pt>
                <c:pt idx="107">
                  <c:v>0.9348356</c:v>
                </c:pt>
                <c:pt idx="108">
                  <c:v>0.9008027</c:v>
                </c:pt>
                <c:pt idx="109">
                  <c:v>0.8638832</c:v>
                </c:pt>
                <c:pt idx="110">
                  <c:v>0.9241331</c:v>
                </c:pt>
                <c:pt idx="111">
                  <c:v>0.9494631</c:v>
                </c:pt>
                <c:pt idx="112">
                  <c:v>0.9357819</c:v>
                </c:pt>
                <c:pt idx="113">
                  <c:v>0.9333366</c:v>
                </c:pt>
                <c:pt idx="114">
                  <c:v>0.9347581</c:v>
                </c:pt>
                <c:pt idx="115">
                  <c:v>0.9096227</c:v>
                </c:pt>
                <c:pt idx="116">
                  <c:v>0.9022636</c:v>
                </c:pt>
                <c:pt idx="117">
                  <c:v>0.9071103</c:v>
                </c:pt>
                <c:pt idx="118">
                  <c:v>0.8993773</c:v>
                </c:pt>
                <c:pt idx="119">
                  <c:v>0.8865322</c:v>
                </c:pt>
                <c:pt idx="120">
                  <c:v>0.6029836</c:v>
                </c:pt>
                <c:pt idx="121">
                  <c:v>0.6912177</c:v>
                </c:pt>
                <c:pt idx="122">
                  <c:v>0.6343558</c:v>
                </c:pt>
                <c:pt idx="123">
                  <c:v>0.5161091</c:v>
                </c:pt>
                <c:pt idx="124">
                  <c:v>0.3214634</c:v>
                </c:pt>
                <c:pt idx="125">
                  <c:v>0.242787</c:v>
                </c:pt>
                <c:pt idx="126">
                  <c:v>0.5004211</c:v>
                </c:pt>
                <c:pt idx="127">
                  <c:v>0.6480339</c:v>
                </c:pt>
                <c:pt idx="128">
                  <c:v>0.8290984</c:v>
                </c:pt>
                <c:pt idx="129">
                  <c:v>0.9050699</c:v>
                </c:pt>
                <c:pt idx="130">
                  <c:v>0.9458188</c:v>
                </c:pt>
                <c:pt idx="131">
                  <c:v>0.8768077</c:v>
                </c:pt>
                <c:pt idx="132">
                  <c:v>0.9891908</c:v>
                </c:pt>
                <c:pt idx="133">
                  <c:v>0.9882719</c:v>
                </c:pt>
                <c:pt idx="134">
                  <c:v>0.9859197</c:v>
                </c:pt>
                <c:pt idx="135">
                  <c:v>0.9788004</c:v>
                </c:pt>
                <c:pt idx="136">
                  <c:v>0.8975984</c:v>
                </c:pt>
                <c:pt idx="137">
                  <c:v>0.8827741</c:v>
                </c:pt>
                <c:pt idx="138">
                  <c:v>0.8767395</c:v>
                </c:pt>
                <c:pt idx="139">
                  <c:v>0.9277378</c:v>
                </c:pt>
                <c:pt idx="140">
                  <c:v>0.9051048</c:v>
                </c:pt>
                <c:pt idx="141">
                  <c:v>0.8683518</c:v>
                </c:pt>
                <c:pt idx="142">
                  <c:v>0.9302923</c:v>
                </c:pt>
                <c:pt idx="143">
                  <c:v>0.9682839</c:v>
                </c:pt>
                <c:pt idx="144">
                  <c:v>0.9573894</c:v>
                </c:pt>
                <c:pt idx="145">
                  <c:v>0.9334281</c:v>
                </c:pt>
                <c:pt idx="146">
                  <c:v>0.8887622</c:v>
                </c:pt>
                <c:pt idx="147">
                  <c:v>0.8246227</c:v>
                </c:pt>
                <c:pt idx="148">
                  <c:v>0.7840642</c:v>
                </c:pt>
                <c:pt idx="149">
                  <c:v>0.8278253</c:v>
                </c:pt>
                <c:pt idx="150">
                  <c:v>0.8892022</c:v>
                </c:pt>
                <c:pt idx="151">
                  <c:v>0.8938896</c:v>
                </c:pt>
                <c:pt idx="152">
                  <c:v>0.8960222</c:v>
                </c:pt>
                <c:pt idx="153">
                  <c:v>0.8838215</c:v>
                </c:pt>
                <c:pt idx="154">
                  <c:v>0.9461221</c:v>
                </c:pt>
                <c:pt idx="155">
                  <c:v>0.9552374</c:v>
                </c:pt>
                <c:pt idx="156">
                  <c:v>0.9717249</c:v>
                </c:pt>
                <c:pt idx="157">
                  <c:v>0.9808534</c:v>
                </c:pt>
                <c:pt idx="158">
                  <c:v>0.9850262</c:v>
                </c:pt>
                <c:pt idx="159">
                  <c:v>0.9767021</c:v>
                </c:pt>
                <c:pt idx="160">
                  <c:v>0.9843104</c:v>
                </c:pt>
                <c:pt idx="161">
                  <c:v>0.9739364</c:v>
                </c:pt>
                <c:pt idx="162">
                  <c:v>0.9860141</c:v>
                </c:pt>
                <c:pt idx="163">
                  <c:v>0.9039008</c:v>
                </c:pt>
                <c:pt idx="164">
                  <c:v>0.9418371</c:v>
                </c:pt>
                <c:pt idx="165">
                  <c:v>0.9677708</c:v>
                </c:pt>
                <c:pt idx="166">
                  <c:v>0.9731828</c:v>
                </c:pt>
                <c:pt idx="167">
                  <c:v>0.9853224</c:v>
                </c:pt>
                <c:pt idx="168">
                  <c:v>0.9804449</c:v>
                </c:pt>
                <c:pt idx="169">
                  <c:v>0.9724933</c:v>
                </c:pt>
                <c:pt idx="170">
                  <c:v>0.9779587</c:v>
                </c:pt>
                <c:pt idx="171">
                  <c:v>0.981964</c:v>
                </c:pt>
                <c:pt idx="172">
                  <c:v>0.9844375</c:v>
                </c:pt>
                <c:pt idx="173">
                  <c:v>0.9733139</c:v>
                </c:pt>
                <c:pt idx="174">
                  <c:v>0.9775006</c:v>
                </c:pt>
                <c:pt idx="175">
                  <c:v>0.9851045</c:v>
                </c:pt>
                <c:pt idx="176">
                  <c:v>0.9858113</c:v>
                </c:pt>
                <c:pt idx="177">
                  <c:v>0.9871275</c:v>
                </c:pt>
                <c:pt idx="178">
                  <c:v>0.9632459</c:v>
                </c:pt>
                <c:pt idx="179">
                  <c:v>0.9410496</c:v>
                </c:pt>
                <c:pt idx="180">
                  <c:v>0.9464597</c:v>
                </c:pt>
                <c:pt idx="181">
                  <c:v>0.957628</c:v>
                </c:pt>
                <c:pt idx="182">
                  <c:v>0.9670179</c:v>
                </c:pt>
                <c:pt idx="183">
                  <c:v>0.978843</c:v>
                </c:pt>
                <c:pt idx="184">
                  <c:v>0.2330878</c:v>
                </c:pt>
                <c:pt idx="185" formatCode="0.00E+00">
                  <c:v>0.03069042</c:v>
                </c:pt>
                <c:pt idx="186">
                  <c:v>0.9420034</c:v>
                </c:pt>
                <c:pt idx="187">
                  <c:v>0.9676528</c:v>
                </c:pt>
                <c:pt idx="188">
                  <c:v>0.9754736</c:v>
                </c:pt>
                <c:pt idx="189">
                  <c:v>0.9817491</c:v>
                </c:pt>
                <c:pt idx="190">
                  <c:v>0.9867612</c:v>
                </c:pt>
                <c:pt idx="191">
                  <c:v>0.9853196</c:v>
                </c:pt>
                <c:pt idx="192">
                  <c:v>0.9740621</c:v>
                </c:pt>
                <c:pt idx="193">
                  <c:v>0.9664147</c:v>
                </c:pt>
                <c:pt idx="194">
                  <c:v>0.6704146</c:v>
                </c:pt>
                <c:pt idx="195">
                  <c:v>0.637691</c:v>
                </c:pt>
                <c:pt idx="196">
                  <c:v>0.9063262</c:v>
                </c:pt>
                <c:pt idx="197">
                  <c:v>0.8629749</c:v>
                </c:pt>
                <c:pt idx="198">
                  <c:v>0.865904</c:v>
                </c:pt>
                <c:pt idx="199">
                  <c:v>0.8871157</c:v>
                </c:pt>
                <c:pt idx="200">
                  <c:v>0.8412421</c:v>
                </c:pt>
                <c:pt idx="201">
                  <c:v>0.5994042</c:v>
                </c:pt>
                <c:pt idx="202">
                  <c:v>0.9581249</c:v>
                </c:pt>
                <c:pt idx="203">
                  <c:v>0.9703588</c:v>
                </c:pt>
                <c:pt idx="204">
                  <c:v>0.9450594</c:v>
                </c:pt>
                <c:pt idx="205">
                  <c:v>0.8730742</c:v>
                </c:pt>
                <c:pt idx="206">
                  <c:v>0.9453399</c:v>
                </c:pt>
                <c:pt idx="207">
                  <c:v>0.9229237</c:v>
                </c:pt>
                <c:pt idx="208">
                  <c:v>0.9361729</c:v>
                </c:pt>
                <c:pt idx="209">
                  <c:v>0.9479725</c:v>
                </c:pt>
                <c:pt idx="210">
                  <c:v>0.9452513</c:v>
                </c:pt>
                <c:pt idx="211">
                  <c:v>0.9481726</c:v>
                </c:pt>
                <c:pt idx="212">
                  <c:v>0.9385902</c:v>
                </c:pt>
                <c:pt idx="213">
                  <c:v>0.9438311</c:v>
                </c:pt>
                <c:pt idx="214">
                  <c:v>0.9710585</c:v>
                </c:pt>
                <c:pt idx="215">
                  <c:v>0.9678248</c:v>
                </c:pt>
                <c:pt idx="216">
                  <c:v>0.9614429</c:v>
                </c:pt>
                <c:pt idx="217">
                  <c:v>0.979808</c:v>
                </c:pt>
                <c:pt idx="218">
                  <c:v>0.9791501</c:v>
                </c:pt>
                <c:pt idx="219">
                  <c:v>0.9636153</c:v>
                </c:pt>
                <c:pt idx="220">
                  <c:v>0.9529513</c:v>
                </c:pt>
                <c:pt idx="221">
                  <c:v>0.963143</c:v>
                </c:pt>
                <c:pt idx="222">
                  <c:v>0.9188306</c:v>
                </c:pt>
                <c:pt idx="223">
                  <c:v>0.9255027</c:v>
                </c:pt>
                <c:pt idx="224">
                  <c:v>0.9604577</c:v>
                </c:pt>
                <c:pt idx="225">
                  <c:v>0.9639452</c:v>
                </c:pt>
                <c:pt idx="226">
                  <c:v>0.9631176</c:v>
                </c:pt>
                <c:pt idx="227">
                  <c:v>0.9525864</c:v>
                </c:pt>
                <c:pt idx="228">
                  <c:v>0.9352199</c:v>
                </c:pt>
                <c:pt idx="229">
                  <c:v>0.9517205</c:v>
                </c:pt>
                <c:pt idx="230">
                  <c:v>0.9658778</c:v>
                </c:pt>
                <c:pt idx="231">
                  <c:v>0.9566731</c:v>
                </c:pt>
                <c:pt idx="232">
                  <c:v>0.9743019</c:v>
                </c:pt>
                <c:pt idx="233">
                  <c:v>0.9594479</c:v>
                </c:pt>
                <c:pt idx="234">
                  <c:v>0.9636195</c:v>
                </c:pt>
                <c:pt idx="235">
                  <c:v>0.9534311</c:v>
                </c:pt>
                <c:pt idx="236">
                  <c:v>0.9770226</c:v>
                </c:pt>
                <c:pt idx="237">
                  <c:v>0.9640517</c:v>
                </c:pt>
                <c:pt idx="238">
                  <c:v>0.9773058</c:v>
                </c:pt>
                <c:pt idx="239">
                  <c:v>0.9716193</c:v>
                </c:pt>
                <c:pt idx="240">
                  <c:v>0.8995674</c:v>
                </c:pt>
                <c:pt idx="241">
                  <c:v>0.9381906</c:v>
                </c:pt>
                <c:pt idx="242">
                  <c:v>0.9513314</c:v>
                </c:pt>
                <c:pt idx="243">
                  <c:v>0.9533563</c:v>
                </c:pt>
                <c:pt idx="244">
                  <c:v>0.9713357</c:v>
                </c:pt>
                <c:pt idx="245">
                  <c:v>0.9795769</c:v>
                </c:pt>
                <c:pt idx="246">
                  <c:v>0.9567215</c:v>
                </c:pt>
                <c:pt idx="247">
                  <c:v>0.8951114</c:v>
                </c:pt>
                <c:pt idx="248">
                  <c:v>0.8898311</c:v>
                </c:pt>
                <c:pt idx="249">
                  <c:v>0.8839702</c:v>
                </c:pt>
                <c:pt idx="250">
                  <c:v>0.9531231</c:v>
                </c:pt>
                <c:pt idx="251">
                  <c:v>0.9717909</c:v>
                </c:pt>
                <c:pt idx="252">
                  <c:v>0.9647921</c:v>
                </c:pt>
                <c:pt idx="253">
                  <c:v>0.9429864</c:v>
                </c:pt>
                <c:pt idx="254">
                  <c:v>0.929528</c:v>
                </c:pt>
                <c:pt idx="255">
                  <c:v>0.9754041</c:v>
                </c:pt>
                <c:pt idx="256">
                  <c:v>0.9742701</c:v>
                </c:pt>
                <c:pt idx="257">
                  <c:v>0.9619671</c:v>
                </c:pt>
                <c:pt idx="258">
                  <c:v>0.9654776</c:v>
                </c:pt>
                <c:pt idx="259">
                  <c:v>0.9517434</c:v>
                </c:pt>
                <c:pt idx="260">
                  <c:v>0.9571844</c:v>
                </c:pt>
                <c:pt idx="261">
                  <c:v>0.9784434</c:v>
                </c:pt>
                <c:pt idx="262">
                  <c:v>0.9756582</c:v>
                </c:pt>
                <c:pt idx="263">
                  <c:v>0.9508126</c:v>
                </c:pt>
                <c:pt idx="264">
                  <c:v>0.962356</c:v>
                </c:pt>
                <c:pt idx="265">
                  <c:v>0.9693556</c:v>
                </c:pt>
                <c:pt idx="266">
                  <c:v>0.9810678</c:v>
                </c:pt>
                <c:pt idx="267">
                  <c:v>0.9390658</c:v>
                </c:pt>
                <c:pt idx="268">
                  <c:v>0.9649453</c:v>
                </c:pt>
                <c:pt idx="269">
                  <c:v>0.9787821</c:v>
                </c:pt>
                <c:pt idx="270">
                  <c:v>0.9852473</c:v>
                </c:pt>
                <c:pt idx="271">
                  <c:v>0.9843944</c:v>
                </c:pt>
                <c:pt idx="272">
                  <c:v>0.9784841</c:v>
                </c:pt>
                <c:pt idx="273">
                  <c:v>0.9594908</c:v>
                </c:pt>
                <c:pt idx="274">
                  <c:v>0.9382896</c:v>
                </c:pt>
                <c:pt idx="275">
                  <c:v>0.9770069</c:v>
                </c:pt>
                <c:pt idx="276">
                  <c:v>0.9919552</c:v>
                </c:pt>
                <c:pt idx="277">
                  <c:v>0.9941204</c:v>
                </c:pt>
                <c:pt idx="278">
                  <c:v>0.993637</c:v>
                </c:pt>
                <c:pt idx="279">
                  <c:v>0.9844742</c:v>
                </c:pt>
                <c:pt idx="280">
                  <c:v>0.9667334</c:v>
                </c:pt>
                <c:pt idx="281">
                  <c:v>0.9693551</c:v>
                </c:pt>
                <c:pt idx="282">
                  <c:v>0.9632342</c:v>
                </c:pt>
                <c:pt idx="283">
                  <c:v>0.9305127</c:v>
                </c:pt>
                <c:pt idx="284">
                  <c:v>0.9583049</c:v>
                </c:pt>
                <c:pt idx="285">
                  <c:v>0.9515628</c:v>
                </c:pt>
                <c:pt idx="286">
                  <c:v>0.8979727</c:v>
                </c:pt>
                <c:pt idx="287">
                  <c:v>0.8311687</c:v>
                </c:pt>
                <c:pt idx="288">
                  <c:v>0.9246278</c:v>
                </c:pt>
                <c:pt idx="289">
                  <c:v>0.9478056</c:v>
                </c:pt>
                <c:pt idx="290">
                  <c:v>0.958899</c:v>
                </c:pt>
                <c:pt idx="291">
                  <c:v>0.9772015</c:v>
                </c:pt>
                <c:pt idx="292">
                  <c:v>0.9050648</c:v>
                </c:pt>
                <c:pt idx="293">
                  <c:v>0.9372585</c:v>
                </c:pt>
                <c:pt idx="294">
                  <c:v>0.9613141</c:v>
                </c:pt>
                <c:pt idx="295">
                  <c:v>0.9638397</c:v>
                </c:pt>
                <c:pt idx="296">
                  <c:v>0.9504021</c:v>
                </c:pt>
                <c:pt idx="297">
                  <c:v>0.4093753</c:v>
                </c:pt>
                <c:pt idx="298">
                  <c:v>0.5341266</c:v>
                </c:pt>
                <c:pt idx="299">
                  <c:v>0.6217942</c:v>
                </c:pt>
                <c:pt idx="300">
                  <c:v>0.6319401</c:v>
                </c:pt>
                <c:pt idx="301">
                  <c:v>0.5395815</c:v>
                </c:pt>
                <c:pt idx="302">
                  <c:v>0.641565</c:v>
                </c:pt>
                <c:pt idx="303">
                  <c:v>0.7377039</c:v>
                </c:pt>
                <c:pt idx="304">
                  <c:v>0.7148068</c:v>
                </c:pt>
                <c:pt idx="305">
                  <c:v>0.69833</c:v>
                </c:pt>
                <c:pt idx="306">
                  <c:v>0.7041441</c:v>
                </c:pt>
                <c:pt idx="307">
                  <c:v>0.6654478</c:v>
                </c:pt>
                <c:pt idx="308">
                  <c:v>0.697762</c:v>
                </c:pt>
                <c:pt idx="309">
                  <c:v>0.8045778</c:v>
                </c:pt>
                <c:pt idx="310">
                  <c:v>0.808717</c:v>
                </c:pt>
                <c:pt idx="311">
                  <c:v>0.7931002</c:v>
                </c:pt>
                <c:pt idx="312">
                  <c:v>0.7821156</c:v>
                </c:pt>
                <c:pt idx="313">
                  <c:v>0.797928</c:v>
                </c:pt>
                <c:pt idx="314">
                  <c:v>0.807554</c:v>
                </c:pt>
                <c:pt idx="315">
                  <c:v>0.9296066</c:v>
                </c:pt>
                <c:pt idx="316">
                  <c:v>0.8990164</c:v>
                </c:pt>
                <c:pt idx="317">
                  <c:v>0.9011925</c:v>
                </c:pt>
                <c:pt idx="318">
                  <c:v>0.9097365</c:v>
                </c:pt>
                <c:pt idx="319">
                  <c:v>0.9053735</c:v>
                </c:pt>
                <c:pt idx="320">
                  <c:v>0.9037247</c:v>
                </c:pt>
                <c:pt idx="321">
                  <c:v>0.9942254</c:v>
                </c:pt>
                <c:pt idx="322">
                  <c:v>0.9930006</c:v>
                </c:pt>
                <c:pt idx="323">
                  <c:v>0.9886482</c:v>
                </c:pt>
                <c:pt idx="324">
                  <c:v>0.9350263</c:v>
                </c:pt>
                <c:pt idx="325">
                  <c:v>0.9011922</c:v>
                </c:pt>
                <c:pt idx="326">
                  <c:v>0.9644952</c:v>
                </c:pt>
                <c:pt idx="327">
                  <c:v>0.9478232</c:v>
                </c:pt>
                <c:pt idx="328">
                  <c:v>0.9572352</c:v>
                </c:pt>
                <c:pt idx="329">
                  <c:v>0.9517739</c:v>
                </c:pt>
                <c:pt idx="330">
                  <c:v>0.9687509</c:v>
                </c:pt>
                <c:pt idx="331">
                  <c:v>0.9722409</c:v>
                </c:pt>
                <c:pt idx="332">
                  <c:v>0.9812977</c:v>
                </c:pt>
                <c:pt idx="333">
                  <c:v>0.992293</c:v>
                </c:pt>
                <c:pt idx="334">
                  <c:v>0.9404023</c:v>
                </c:pt>
                <c:pt idx="335">
                  <c:v>0.8684469</c:v>
                </c:pt>
                <c:pt idx="336">
                  <c:v>0.8495016</c:v>
                </c:pt>
                <c:pt idx="337">
                  <c:v>0.9185489</c:v>
                </c:pt>
                <c:pt idx="338">
                  <c:v>0.9260515</c:v>
                </c:pt>
                <c:pt idx="339">
                  <c:v>0.9930541</c:v>
                </c:pt>
                <c:pt idx="340">
                  <c:v>0.9967607</c:v>
                </c:pt>
                <c:pt idx="341">
                  <c:v>0.9963337</c:v>
                </c:pt>
                <c:pt idx="342">
                  <c:v>0.9916667</c:v>
                </c:pt>
                <c:pt idx="343">
                  <c:v>0.9878637</c:v>
                </c:pt>
                <c:pt idx="344">
                  <c:v>0.9942296</c:v>
                </c:pt>
                <c:pt idx="345">
                  <c:v>0.9957761</c:v>
                </c:pt>
                <c:pt idx="346">
                  <c:v>0.9671485</c:v>
                </c:pt>
                <c:pt idx="347">
                  <c:v>0.8059583</c:v>
                </c:pt>
                <c:pt idx="348">
                  <c:v>0.7763045</c:v>
                </c:pt>
                <c:pt idx="349">
                  <c:v>0.7529818</c:v>
                </c:pt>
                <c:pt idx="350">
                  <c:v>0.6959268</c:v>
                </c:pt>
                <c:pt idx="351">
                  <c:v>0.8201146</c:v>
                </c:pt>
                <c:pt idx="352">
                  <c:v>0.8791251</c:v>
                </c:pt>
                <c:pt idx="353">
                  <c:v>0.9867483</c:v>
                </c:pt>
                <c:pt idx="354">
                  <c:v>0.9796681</c:v>
                </c:pt>
                <c:pt idx="355">
                  <c:v>0.9729322</c:v>
                </c:pt>
                <c:pt idx="356">
                  <c:v>0.9823031</c:v>
                </c:pt>
                <c:pt idx="357">
                  <c:v>0.9899452</c:v>
                </c:pt>
                <c:pt idx="358">
                  <c:v>0.9950381</c:v>
                </c:pt>
                <c:pt idx="359">
                  <c:v>0.9544269</c:v>
                </c:pt>
                <c:pt idx="360">
                  <c:v>0.9448438</c:v>
                </c:pt>
                <c:pt idx="361">
                  <c:v>0.9381294</c:v>
                </c:pt>
                <c:pt idx="362">
                  <c:v>0.9335805</c:v>
                </c:pt>
                <c:pt idx="363">
                  <c:v>0.9241535</c:v>
                </c:pt>
                <c:pt idx="364">
                  <c:v>0.9592801</c:v>
                </c:pt>
                <c:pt idx="365">
                  <c:v>0.9825709</c:v>
                </c:pt>
                <c:pt idx="366">
                  <c:v>0.9904009</c:v>
                </c:pt>
                <c:pt idx="367">
                  <c:v>0.9891028</c:v>
                </c:pt>
                <c:pt idx="368">
                  <c:v>0.6840414</c:v>
                </c:pt>
                <c:pt idx="369">
                  <c:v>0.6152434</c:v>
                </c:pt>
                <c:pt idx="370">
                  <c:v>0.7295884</c:v>
                </c:pt>
                <c:pt idx="371">
                  <c:v>0.8574204</c:v>
                </c:pt>
                <c:pt idx="372">
                  <c:v>0.9635402</c:v>
                </c:pt>
                <c:pt idx="373">
                  <c:v>0.9660252</c:v>
                </c:pt>
                <c:pt idx="374">
                  <c:v>0.9692622</c:v>
                </c:pt>
                <c:pt idx="375">
                  <c:v>0.9713485</c:v>
                </c:pt>
                <c:pt idx="376">
                  <c:v>0.9703417</c:v>
                </c:pt>
                <c:pt idx="377">
                  <c:v>0.9618911</c:v>
                </c:pt>
                <c:pt idx="378">
                  <c:v>0.9162935</c:v>
                </c:pt>
                <c:pt idx="379">
                  <c:v>0.9329527</c:v>
                </c:pt>
                <c:pt idx="380">
                  <c:v>0.9759972</c:v>
                </c:pt>
                <c:pt idx="381">
                  <c:v>0.9559389</c:v>
                </c:pt>
                <c:pt idx="382">
                  <c:v>0.9672384</c:v>
                </c:pt>
                <c:pt idx="383">
                  <c:v>0.9888041</c:v>
                </c:pt>
                <c:pt idx="384">
                  <c:v>0.9915364</c:v>
                </c:pt>
                <c:pt idx="385">
                  <c:v>0.8137894</c:v>
                </c:pt>
                <c:pt idx="386">
                  <c:v>0.8434859</c:v>
                </c:pt>
                <c:pt idx="387">
                  <c:v>0.906293</c:v>
                </c:pt>
                <c:pt idx="388">
                  <c:v>0.9029936</c:v>
                </c:pt>
                <c:pt idx="389">
                  <c:v>0.9788718</c:v>
                </c:pt>
                <c:pt idx="390">
                  <c:v>0.9834465</c:v>
                </c:pt>
                <c:pt idx="391">
                  <c:v>0.9928243</c:v>
                </c:pt>
                <c:pt idx="392">
                  <c:v>0.9854054</c:v>
                </c:pt>
                <c:pt idx="393">
                  <c:v>0.9858578</c:v>
                </c:pt>
                <c:pt idx="394">
                  <c:v>0.8898007</c:v>
                </c:pt>
                <c:pt idx="395">
                  <c:v>0.9014894</c:v>
                </c:pt>
                <c:pt idx="396">
                  <c:v>0.9207187</c:v>
                </c:pt>
                <c:pt idx="397">
                  <c:v>0.9534851</c:v>
                </c:pt>
                <c:pt idx="398">
                  <c:v>0.9574738</c:v>
                </c:pt>
                <c:pt idx="399">
                  <c:v>0.943141</c:v>
                </c:pt>
                <c:pt idx="400">
                  <c:v>0.9387333</c:v>
                </c:pt>
                <c:pt idx="401">
                  <c:v>0.9582283</c:v>
                </c:pt>
                <c:pt idx="402">
                  <c:v>0.9434814</c:v>
                </c:pt>
                <c:pt idx="403">
                  <c:v>0.9600501</c:v>
                </c:pt>
                <c:pt idx="404">
                  <c:v>0.9784753</c:v>
                </c:pt>
                <c:pt idx="405">
                  <c:v>0.9841062</c:v>
                </c:pt>
                <c:pt idx="406">
                  <c:v>0.9893393</c:v>
                </c:pt>
                <c:pt idx="407">
                  <c:v>0.9878632</c:v>
                </c:pt>
                <c:pt idx="408">
                  <c:v>0.9887757</c:v>
                </c:pt>
                <c:pt idx="409">
                  <c:v>0.9915589</c:v>
                </c:pt>
                <c:pt idx="410">
                  <c:v>0.9944518</c:v>
                </c:pt>
                <c:pt idx="411">
                  <c:v>0.95611</c:v>
                </c:pt>
                <c:pt idx="412">
                  <c:v>0.9466317</c:v>
                </c:pt>
                <c:pt idx="413">
                  <c:v>0.9297501</c:v>
                </c:pt>
                <c:pt idx="414">
                  <c:v>0.9134364</c:v>
                </c:pt>
                <c:pt idx="415">
                  <c:v>0.7064899</c:v>
                </c:pt>
                <c:pt idx="416">
                  <c:v>0.7472736</c:v>
                </c:pt>
                <c:pt idx="417">
                  <c:v>0.7780358</c:v>
                </c:pt>
                <c:pt idx="418">
                  <c:v>0.8185552</c:v>
                </c:pt>
                <c:pt idx="419">
                  <c:v>0.8306925</c:v>
                </c:pt>
                <c:pt idx="420">
                  <c:v>0.6797031</c:v>
                </c:pt>
                <c:pt idx="421">
                  <c:v>0.5456534</c:v>
                </c:pt>
                <c:pt idx="422">
                  <c:v>0.7019098</c:v>
                </c:pt>
                <c:pt idx="423">
                  <c:v>0.8336203</c:v>
                </c:pt>
                <c:pt idx="424">
                  <c:v>0.8307968</c:v>
                </c:pt>
                <c:pt idx="425">
                  <c:v>0.856296</c:v>
                </c:pt>
                <c:pt idx="426">
                  <c:v>0.8533931</c:v>
                </c:pt>
                <c:pt idx="427">
                  <c:v>0.8732232</c:v>
                </c:pt>
                <c:pt idx="428">
                  <c:v>0.8651494</c:v>
                </c:pt>
                <c:pt idx="429">
                  <c:v>0.8496489</c:v>
                </c:pt>
                <c:pt idx="430">
                  <c:v>0.9126237</c:v>
                </c:pt>
                <c:pt idx="431">
                  <c:v>0.8512285</c:v>
                </c:pt>
                <c:pt idx="432">
                  <c:v>0.9452949</c:v>
                </c:pt>
                <c:pt idx="433">
                  <c:v>0.9437215</c:v>
                </c:pt>
                <c:pt idx="434">
                  <c:v>0.9240235</c:v>
                </c:pt>
                <c:pt idx="435">
                  <c:v>0.8389357</c:v>
                </c:pt>
                <c:pt idx="436">
                  <c:v>0.8516975</c:v>
                </c:pt>
                <c:pt idx="437">
                  <c:v>0.9802142</c:v>
                </c:pt>
                <c:pt idx="438">
                  <c:v>0.9850888</c:v>
                </c:pt>
                <c:pt idx="439">
                  <c:v>0.9817989</c:v>
                </c:pt>
                <c:pt idx="440">
                  <c:v>0.9771414</c:v>
                </c:pt>
                <c:pt idx="441">
                  <c:v>0.9656547</c:v>
                </c:pt>
                <c:pt idx="442">
                  <c:v>0.9433422</c:v>
                </c:pt>
                <c:pt idx="443">
                  <c:v>0.9636191</c:v>
                </c:pt>
                <c:pt idx="444">
                  <c:v>0.962428</c:v>
                </c:pt>
                <c:pt idx="445">
                  <c:v>0.935505</c:v>
                </c:pt>
                <c:pt idx="446">
                  <c:v>0.9188422</c:v>
                </c:pt>
                <c:pt idx="447">
                  <c:v>0.9588974</c:v>
                </c:pt>
                <c:pt idx="448">
                  <c:v>0.9167479</c:v>
                </c:pt>
                <c:pt idx="449">
                  <c:v>0.8942517</c:v>
                </c:pt>
                <c:pt idx="450">
                  <c:v>0.93083</c:v>
                </c:pt>
                <c:pt idx="451">
                  <c:v>0.9309475</c:v>
                </c:pt>
                <c:pt idx="452">
                  <c:v>0.8881956</c:v>
                </c:pt>
                <c:pt idx="453">
                  <c:v>0.9691356</c:v>
                </c:pt>
                <c:pt idx="454">
                  <c:v>0.9788327</c:v>
                </c:pt>
                <c:pt idx="455">
                  <c:v>0.9887341</c:v>
                </c:pt>
                <c:pt idx="456">
                  <c:v>0.9917216</c:v>
                </c:pt>
                <c:pt idx="457">
                  <c:v>0.8287887</c:v>
                </c:pt>
                <c:pt idx="458">
                  <c:v>0.8092403</c:v>
                </c:pt>
                <c:pt idx="459">
                  <c:v>0.7608061</c:v>
                </c:pt>
                <c:pt idx="460">
                  <c:v>0.6682477</c:v>
                </c:pt>
                <c:pt idx="461">
                  <c:v>0.6381335</c:v>
                </c:pt>
                <c:pt idx="462">
                  <c:v>0.5812142</c:v>
                </c:pt>
                <c:pt idx="463">
                  <c:v>0.580164</c:v>
                </c:pt>
                <c:pt idx="464">
                  <c:v>0.6208494</c:v>
                </c:pt>
                <c:pt idx="465">
                  <c:v>0.7358962</c:v>
                </c:pt>
                <c:pt idx="466">
                  <c:v>0.825629</c:v>
                </c:pt>
                <c:pt idx="467">
                  <c:v>0.7587621</c:v>
                </c:pt>
                <c:pt idx="468">
                  <c:v>0.6977817</c:v>
                </c:pt>
                <c:pt idx="469">
                  <c:v>0.6953744</c:v>
                </c:pt>
                <c:pt idx="470">
                  <c:v>0.8415608</c:v>
                </c:pt>
                <c:pt idx="471">
                  <c:v>0.7102434</c:v>
                </c:pt>
                <c:pt idx="472">
                  <c:v>0.8771598</c:v>
                </c:pt>
                <c:pt idx="473">
                  <c:v>0.844185</c:v>
                </c:pt>
                <c:pt idx="474">
                  <c:v>0.9570212</c:v>
                </c:pt>
                <c:pt idx="475">
                  <c:v>0.9707364</c:v>
                </c:pt>
                <c:pt idx="476">
                  <c:v>0.9806565</c:v>
                </c:pt>
                <c:pt idx="477">
                  <c:v>0.9826935</c:v>
                </c:pt>
                <c:pt idx="478">
                  <c:v>0.982523</c:v>
                </c:pt>
                <c:pt idx="479">
                  <c:v>0.9802688</c:v>
                </c:pt>
                <c:pt idx="480">
                  <c:v>0.965086</c:v>
                </c:pt>
                <c:pt idx="481">
                  <c:v>0.9360745</c:v>
                </c:pt>
                <c:pt idx="482">
                  <c:v>0.9512332</c:v>
                </c:pt>
                <c:pt idx="483">
                  <c:v>0.9683528</c:v>
                </c:pt>
                <c:pt idx="484">
                  <c:v>0.9775133</c:v>
                </c:pt>
                <c:pt idx="485">
                  <c:v>0.9872357</c:v>
                </c:pt>
                <c:pt idx="486">
                  <c:v>0.9899222</c:v>
                </c:pt>
                <c:pt idx="487">
                  <c:v>0.9908797</c:v>
                </c:pt>
                <c:pt idx="488">
                  <c:v>0.99306</c:v>
                </c:pt>
                <c:pt idx="489">
                  <c:v>0.9676673</c:v>
                </c:pt>
                <c:pt idx="490">
                  <c:v>0.9371129</c:v>
                </c:pt>
                <c:pt idx="491">
                  <c:v>0.9068421</c:v>
                </c:pt>
                <c:pt idx="492">
                  <c:v>0.9351181</c:v>
                </c:pt>
                <c:pt idx="493">
                  <c:v>0.9704633</c:v>
                </c:pt>
                <c:pt idx="494">
                  <c:v>0.9761617</c:v>
                </c:pt>
                <c:pt idx="495">
                  <c:v>0.969137</c:v>
                </c:pt>
                <c:pt idx="496">
                  <c:v>0.9578182</c:v>
                </c:pt>
                <c:pt idx="497">
                  <c:v>0.9771737</c:v>
                </c:pt>
                <c:pt idx="498">
                  <c:v>0.9780296</c:v>
                </c:pt>
                <c:pt idx="499">
                  <c:v>0.958111</c:v>
                </c:pt>
                <c:pt idx="500">
                  <c:v>0.9573308</c:v>
                </c:pt>
                <c:pt idx="501">
                  <c:v>0.9646555</c:v>
                </c:pt>
                <c:pt idx="502">
                  <c:v>0.9644265</c:v>
                </c:pt>
                <c:pt idx="503">
                  <c:v>0.9688409</c:v>
                </c:pt>
                <c:pt idx="504">
                  <c:v>0.9721941</c:v>
                </c:pt>
                <c:pt idx="505">
                  <c:v>0.7929826</c:v>
                </c:pt>
                <c:pt idx="506">
                  <c:v>0.749907</c:v>
                </c:pt>
                <c:pt idx="507">
                  <c:v>0.6461433</c:v>
                </c:pt>
                <c:pt idx="508">
                  <c:v>0.7121059</c:v>
                </c:pt>
                <c:pt idx="509">
                  <c:v>0.8000858</c:v>
                </c:pt>
                <c:pt idx="510">
                  <c:v>0.8529396</c:v>
                </c:pt>
                <c:pt idx="511">
                  <c:v>0.7561306</c:v>
                </c:pt>
                <c:pt idx="512">
                  <c:v>0.8680702</c:v>
                </c:pt>
                <c:pt idx="513">
                  <c:v>0.9149729</c:v>
                </c:pt>
                <c:pt idx="514">
                  <c:v>0.8666851</c:v>
                </c:pt>
                <c:pt idx="515">
                  <c:v>0.9734365</c:v>
                </c:pt>
                <c:pt idx="516">
                  <c:v>0.9830804</c:v>
                </c:pt>
                <c:pt idx="517">
                  <c:v>0.9810216</c:v>
                </c:pt>
                <c:pt idx="518">
                  <c:v>0.9746642</c:v>
                </c:pt>
                <c:pt idx="519">
                  <c:v>0.9862429</c:v>
                </c:pt>
                <c:pt idx="520">
                  <c:v>0.9934257</c:v>
                </c:pt>
                <c:pt idx="521">
                  <c:v>0.9827482</c:v>
                </c:pt>
                <c:pt idx="522">
                  <c:v>0.9906089</c:v>
                </c:pt>
                <c:pt idx="523">
                  <c:v>0.9785273</c:v>
                </c:pt>
                <c:pt idx="524">
                  <c:v>0.9666939</c:v>
                </c:pt>
                <c:pt idx="525">
                  <c:v>0.966115</c:v>
                </c:pt>
                <c:pt idx="526">
                  <c:v>0.9759693</c:v>
                </c:pt>
                <c:pt idx="527">
                  <c:v>0.9857239</c:v>
                </c:pt>
                <c:pt idx="528">
                  <c:v>0.9813601</c:v>
                </c:pt>
                <c:pt idx="529">
                  <c:v>0.9767468</c:v>
                </c:pt>
                <c:pt idx="530">
                  <c:v>0.9665554</c:v>
                </c:pt>
                <c:pt idx="531">
                  <c:v>0.9588131</c:v>
                </c:pt>
                <c:pt idx="532">
                  <c:v>0.9209293</c:v>
                </c:pt>
                <c:pt idx="533">
                  <c:v>0.9315552</c:v>
                </c:pt>
                <c:pt idx="534">
                  <c:v>0.9256343</c:v>
                </c:pt>
                <c:pt idx="535">
                  <c:v>0.8993015</c:v>
                </c:pt>
                <c:pt idx="536">
                  <c:v>0.9219424</c:v>
                </c:pt>
                <c:pt idx="537">
                  <c:v>0.9081314</c:v>
                </c:pt>
                <c:pt idx="538">
                  <c:v>0.9180179</c:v>
                </c:pt>
                <c:pt idx="539">
                  <c:v>0.9667934</c:v>
                </c:pt>
                <c:pt idx="540">
                  <c:v>0.843742</c:v>
                </c:pt>
                <c:pt idx="541">
                  <c:v>0.7915876</c:v>
                </c:pt>
                <c:pt idx="542">
                  <c:v>0.7854785</c:v>
                </c:pt>
                <c:pt idx="543">
                  <c:v>0.7662673</c:v>
                </c:pt>
                <c:pt idx="544">
                  <c:v>0.7882767</c:v>
                </c:pt>
                <c:pt idx="545">
                  <c:v>0.8621587</c:v>
                </c:pt>
                <c:pt idx="546">
                  <c:v>0.9427525</c:v>
                </c:pt>
                <c:pt idx="547">
                  <c:v>0.9574067</c:v>
                </c:pt>
                <c:pt idx="548">
                  <c:v>0.8078549</c:v>
                </c:pt>
                <c:pt idx="549">
                  <c:v>0.8034786</c:v>
                </c:pt>
                <c:pt idx="550">
                  <c:v>0.8378471</c:v>
                </c:pt>
                <c:pt idx="551">
                  <c:v>0.8187242</c:v>
                </c:pt>
                <c:pt idx="552">
                  <c:v>0.840512</c:v>
                </c:pt>
                <c:pt idx="553">
                  <c:v>0.8659683</c:v>
                </c:pt>
                <c:pt idx="554">
                  <c:v>0.891362</c:v>
                </c:pt>
                <c:pt idx="555">
                  <c:v>0.9081321</c:v>
                </c:pt>
                <c:pt idx="556">
                  <c:v>0.9314598</c:v>
                </c:pt>
                <c:pt idx="557">
                  <c:v>0.9466897</c:v>
                </c:pt>
                <c:pt idx="558">
                  <c:v>0.9388254</c:v>
                </c:pt>
                <c:pt idx="559">
                  <c:v>0.9306391</c:v>
                </c:pt>
                <c:pt idx="560">
                  <c:v>0.934624</c:v>
                </c:pt>
                <c:pt idx="561">
                  <c:v>0.9542536</c:v>
                </c:pt>
                <c:pt idx="562">
                  <c:v>0.9321818</c:v>
                </c:pt>
                <c:pt idx="563">
                  <c:v>0.966957</c:v>
                </c:pt>
                <c:pt idx="564">
                  <c:v>0.9719695</c:v>
                </c:pt>
                <c:pt idx="565">
                  <c:v>0.9767222</c:v>
                </c:pt>
                <c:pt idx="566">
                  <c:v>0.9646851</c:v>
                </c:pt>
                <c:pt idx="567">
                  <c:v>0.993979</c:v>
                </c:pt>
                <c:pt idx="568">
                  <c:v>0.9939948</c:v>
                </c:pt>
                <c:pt idx="569">
                  <c:v>0.9907943</c:v>
                </c:pt>
                <c:pt idx="570">
                  <c:v>0.9757586</c:v>
                </c:pt>
                <c:pt idx="571">
                  <c:v>0.9775368</c:v>
                </c:pt>
                <c:pt idx="572">
                  <c:v>0.9848272</c:v>
                </c:pt>
                <c:pt idx="573">
                  <c:v>0.9648787</c:v>
                </c:pt>
                <c:pt idx="574">
                  <c:v>0.9321076</c:v>
                </c:pt>
                <c:pt idx="575">
                  <c:v>0.9092696</c:v>
                </c:pt>
                <c:pt idx="576">
                  <c:v>0.899191</c:v>
                </c:pt>
                <c:pt idx="577">
                  <c:v>0.9796163</c:v>
                </c:pt>
                <c:pt idx="578">
                  <c:v>0.9868904</c:v>
                </c:pt>
                <c:pt idx="579">
                  <c:v>0.9924607</c:v>
                </c:pt>
                <c:pt idx="580">
                  <c:v>0.9946725</c:v>
                </c:pt>
                <c:pt idx="581">
                  <c:v>0.9893452</c:v>
                </c:pt>
                <c:pt idx="582">
                  <c:v>0.9820164</c:v>
                </c:pt>
                <c:pt idx="583">
                  <c:v>0.9899486</c:v>
                </c:pt>
                <c:pt idx="584">
                  <c:v>0.9817179</c:v>
                </c:pt>
                <c:pt idx="585">
                  <c:v>0.9670946</c:v>
                </c:pt>
                <c:pt idx="586">
                  <c:v>0.9571122</c:v>
                </c:pt>
                <c:pt idx="587">
                  <c:v>0.9621811</c:v>
                </c:pt>
                <c:pt idx="588">
                  <c:v>0.9154073</c:v>
                </c:pt>
                <c:pt idx="589">
                  <c:v>0.8729986</c:v>
                </c:pt>
                <c:pt idx="590">
                  <c:v>0.7861012</c:v>
                </c:pt>
                <c:pt idx="591">
                  <c:v>0.648761</c:v>
                </c:pt>
                <c:pt idx="592">
                  <c:v>0.9877195</c:v>
                </c:pt>
                <c:pt idx="593">
                  <c:v>0.9882919</c:v>
                </c:pt>
                <c:pt idx="594">
                  <c:v>0.9815142</c:v>
                </c:pt>
                <c:pt idx="595">
                  <c:v>0.972123</c:v>
                </c:pt>
                <c:pt idx="596">
                  <c:v>0.9958034</c:v>
                </c:pt>
                <c:pt idx="597">
                  <c:v>0.9911054</c:v>
                </c:pt>
                <c:pt idx="598">
                  <c:v>0.9801673</c:v>
                </c:pt>
                <c:pt idx="599">
                  <c:v>0.9673522</c:v>
                </c:pt>
                <c:pt idx="600">
                  <c:v>0.9488106</c:v>
                </c:pt>
                <c:pt idx="601">
                  <c:v>0.9320013</c:v>
                </c:pt>
                <c:pt idx="602">
                  <c:v>0.9521851</c:v>
                </c:pt>
                <c:pt idx="603">
                  <c:v>0.9519918</c:v>
                </c:pt>
                <c:pt idx="604">
                  <c:v>0.9476261</c:v>
                </c:pt>
                <c:pt idx="605">
                  <c:v>0.9519677</c:v>
                </c:pt>
                <c:pt idx="606">
                  <c:v>0.7669188</c:v>
                </c:pt>
                <c:pt idx="607">
                  <c:v>0.7634434</c:v>
                </c:pt>
                <c:pt idx="608">
                  <c:v>0.834659</c:v>
                </c:pt>
                <c:pt idx="609">
                  <c:v>0.8586974</c:v>
                </c:pt>
                <c:pt idx="610">
                  <c:v>0.8159646</c:v>
                </c:pt>
                <c:pt idx="611">
                  <c:v>0.7927545</c:v>
                </c:pt>
                <c:pt idx="612">
                  <c:v>0.7852989</c:v>
                </c:pt>
                <c:pt idx="613">
                  <c:v>0.7994738</c:v>
                </c:pt>
                <c:pt idx="614">
                  <c:v>0.7775872</c:v>
                </c:pt>
                <c:pt idx="615">
                  <c:v>0.7230881</c:v>
                </c:pt>
                <c:pt idx="616">
                  <c:v>0.8893043</c:v>
                </c:pt>
                <c:pt idx="617">
                  <c:v>0.9741498</c:v>
                </c:pt>
                <c:pt idx="618">
                  <c:v>0.958818</c:v>
                </c:pt>
                <c:pt idx="619">
                  <c:v>0.75216</c:v>
                </c:pt>
                <c:pt idx="620">
                  <c:v>0.7401511</c:v>
                </c:pt>
                <c:pt idx="621">
                  <c:v>0.8053788</c:v>
                </c:pt>
                <c:pt idx="622">
                  <c:v>0.8507941</c:v>
                </c:pt>
                <c:pt idx="623">
                  <c:v>0.9082447</c:v>
                </c:pt>
                <c:pt idx="624">
                  <c:v>0.9597975</c:v>
                </c:pt>
                <c:pt idx="625">
                  <c:v>0.9684649</c:v>
                </c:pt>
                <c:pt idx="626">
                  <c:v>0.8542224</c:v>
                </c:pt>
                <c:pt idx="627">
                  <c:v>0.8410647</c:v>
                </c:pt>
                <c:pt idx="628">
                  <c:v>0.7900426</c:v>
                </c:pt>
                <c:pt idx="629">
                  <c:v>0.8484568</c:v>
                </c:pt>
                <c:pt idx="630">
                  <c:v>0.8998365</c:v>
                </c:pt>
                <c:pt idx="631">
                  <c:v>0.9186304</c:v>
                </c:pt>
                <c:pt idx="632">
                  <c:v>0.9154164</c:v>
                </c:pt>
                <c:pt idx="633">
                  <c:v>0.9045317</c:v>
                </c:pt>
                <c:pt idx="634">
                  <c:v>0.9205014</c:v>
                </c:pt>
                <c:pt idx="635">
                  <c:v>0.947086</c:v>
                </c:pt>
                <c:pt idx="636">
                  <c:v>0.9525892</c:v>
                </c:pt>
                <c:pt idx="637">
                  <c:v>0.9034443</c:v>
                </c:pt>
                <c:pt idx="638">
                  <c:v>0.9034963</c:v>
                </c:pt>
                <c:pt idx="639">
                  <c:v>0.9220064</c:v>
                </c:pt>
                <c:pt idx="640">
                  <c:v>0.9599674</c:v>
                </c:pt>
                <c:pt idx="641">
                  <c:v>0.9761173</c:v>
                </c:pt>
                <c:pt idx="642">
                  <c:v>0.986978</c:v>
                </c:pt>
                <c:pt idx="643">
                  <c:v>0.9861788</c:v>
                </c:pt>
                <c:pt idx="644">
                  <c:v>0.988072</c:v>
                </c:pt>
                <c:pt idx="645">
                  <c:v>0.9899126</c:v>
                </c:pt>
                <c:pt idx="646">
                  <c:v>0.9918687</c:v>
                </c:pt>
                <c:pt idx="647">
                  <c:v>0.9911747</c:v>
                </c:pt>
                <c:pt idx="648">
                  <c:v>0.9829201</c:v>
                </c:pt>
                <c:pt idx="649">
                  <c:v>0.9962814</c:v>
                </c:pt>
                <c:pt idx="650">
                  <c:v>0.9961874</c:v>
                </c:pt>
                <c:pt idx="651">
                  <c:v>0.9963001</c:v>
                </c:pt>
                <c:pt idx="652">
                  <c:v>0.9945509</c:v>
                </c:pt>
                <c:pt idx="653">
                  <c:v>0.9903728</c:v>
                </c:pt>
                <c:pt idx="654">
                  <c:v>0.9308584</c:v>
                </c:pt>
                <c:pt idx="655">
                  <c:v>0.9070053</c:v>
                </c:pt>
                <c:pt idx="656">
                  <c:v>0.8974242</c:v>
                </c:pt>
                <c:pt idx="657">
                  <c:v>0.9000863</c:v>
                </c:pt>
                <c:pt idx="658">
                  <c:v>0.9429268</c:v>
                </c:pt>
                <c:pt idx="659">
                  <c:v>0.956605</c:v>
                </c:pt>
                <c:pt idx="660">
                  <c:v>0.9572593</c:v>
                </c:pt>
                <c:pt idx="661">
                  <c:v>0.9506578</c:v>
                </c:pt>
                <c:pt idx="662">
                  <c:v>0.9601566</c:v>
                </c:pt>
                <c:pt idx="663">
                  <c:v>0.9699979</c:v>
                </c:pt>
                <c:pt idx="664">
                  <c:v>0.9743834</c:v>
                </c:pt>
                <c:pt idx="665">
                  <c:v>0.9808536</c:v>
                </c:pt>
                <c:pt idx="666">
                  <c:v>0.9786894</c:v>
                </c:pt>
                <c:pt idx="667">
                  <c:v>0.963218</c:v>
                </c:pt>
                <c:pt idx="668">
                  <c:v>0.9744273</c:v>
                </c:pt>
                <c:pt idx="669">
                  <c:v>0.9844117</c:v>
                </c:pt>
                <c:pt idx="670">
                  <c:v>0.8258986</c:v>
                </c:pt>
                <c:pt idx="671">
                  <c:v>0.8870419</c:v>
                </c:pt>
                <c:pt idx="672">
                  <c:v>0.9366761</c:v>
                </c:pt>
                <c:pt idx="673">
                  <c:v>0.9216157</c:v>
                </c:pt>
                <c:pt idx="674">
                  <c:v>0.9531898</c:v>
                </c:pt>
                <c:pt idx="675">
                  <c:v>0.9692459</c:v>
                </c:pt>
                <c:pt idx="676">
                  <c:v>0.9634137</c:v>
                </c:pt>
                <c:pt idx="677">
                  <c:v>0.919231</c:v>
                </c:pt>
                <c:pt idx="678">
                  <c:v>0.799956</c:v>
                </c:pt>
                <c:pt idx="679">
                  <c:v>0.684483</c:v>
                </c:pt>
                <c:pt idx="680">
                  <c:v>0.9863909</c:v>
                </c:pt>
                <c:pt idx="681">
                  <c:v>0.9819354</c:v>
                </c:pt>
                <c:pt idx="682">
                  <c:v>0.9776271</c:v>
                </c:pt>
                <c:pt idx="683">
                  <c:v>0.9701064</c:v>
                </c:pt>
                <c:pt idx="684">
                  <c:v>0.9543556</c:v>
                </c:pt>
                <c:pt idx="685">
                  <c:v>0.9677367</c:v>
                </c:pt>
                <c:pt idx="686">
                  <c:v>0.9709882</c:v>
                </c:pt>
                <c:pt idx="687">
                  <c:v>0.9305343</c:v>
                </c:pt>
                <c:pt idx="688">
                  <c:v>0.9559541</c:v>
                </c:pt>
                <c:pt idx="689">
                  <c:v>0.9740602</c:v>
                </c:pt>
                <c:pt idx="690">
                  <c:v>0.9611837</c:v>
                </c:pt>
                <c:pt idx="691">
                  <c:v>0.9603389</c:v>
                </c:pt>
                <c:pt idx="692">
                  <c:v>0.9456313</c:v>
                </c:pt>
                <c:pt idx="693">
                  <c:v>0.954271</c:v>
                </c:pt>
                <c:pt idx="694">
                  <c:v>0.9926162</c:v>
                </c:pt>
                <c:pt idx="695">
                  <c:v>0.9909452</c:v>
                </c:pt>
                <c:pt idx="696">
                  <c:v>0.9883094</c:v>
                </c:pt>
                <c:pt idx="697">
                  <c:v>0.9829865</c:v>
                </c:pt>
                <c:pt idx="698">
                  <c:v>0.9699298</c:v>
                </c:pt>
                <c:pt idx="699">
                  <c:v>0.9505193</c:v>
                </c:pt>
                <c:pt idx="700">
                  <c:v>0.9603211</c:v>
                </c:pt>
                <c:pt idx="701">
                  <c:v>0.9682342</c:v>
                </c:pt>
                <c:pt idx="702">
                  <c:v>0.9614934</c:v>
                </c:pt>
                <c:pt idx="703">
                  <c:v>0.8760385</c:v>
                </c:pt>
                <c:pt idx="704">
                  <c:v>0.7631103</c:v>
                </c:pt>
                <c:pt idx="705">
                  <c:v>0.7274031</c:v>
                </c:pt>
                <c:pt idx="706">
                  <c:v>0.6858256</c:v>
                </c:pt>
                <c:pt idx="707">
                  <c:v>0.9203547</c:v>
                </c:pt>
                <c:pt idx="708">
                  <c:v>0.9165279</c:v>
                </c:pt>
                <c:pt idx="709">
                  <c:v>0.9214413</c:v>
                </c:pt>
                <c:pt idx="710">
                  <c:v>0.9208158</c:v>
                </c:pt>
                <c:pt idx="711">
                  <c:v>0.9594519</c:v>
                </c:pt>
                <c:pt idx="712">
                  <c:v>0.9796162</c:v>
                </c:pt>
                <c:pt idx="713">
                  <c:v>0.9832672</c:v>
                </c:pt>
                <c:pt idx="714">
                  <c:v>0.9787318</c:v>
                </c:pt>
                <c:pt idx="715">
                  <c:v>0.9225515</c:v>
                </c:pt>
                <c:pt idx="716">
                  <c:v>0.9533448</c:v>
                </c:pt>
                <c:pt idx="717">
                  <c:v>0.9543881</c:v>
                </c:pt>
                <c:pt idx="718">
                  <c:v>0.9641767</c:v>
                </c:pt>
                <c:pt idx="719">
                  <c:v>0.9611373</c:v>
                </c:pt>
                <c:pt idx="720">
                  <c:v>0.9718598</c:v>
                </c:pt>
                <c:pt idx="721">
                  <c:v>0.9847544</c:v>
                </c:pt>
                <c:pt idx="722">
                  <c:v>0.9874662</c:v>
                </c:pt>
                <c:pt idx="723">
                  <c:v>0.9824184</c:v>
                </c:pt>
                <c:pt idx="724">
                  <c:v>0.9829517</c:v>
                </c:pt>
                <c:pt idx="725">
                  <c:v>0.9914165</c:v>
                </c:pt>
                <c:pt idx="726">
                  <c:v>0.9906818</c:v>
                </c:pt>
                <c:pt idx="727">
                  <c:v>0.985477</c:v>
                </c:pt>
                <c:pt idx="728">
                  <c:v>0.9796854</c:v>
                </c:pt>
                <c:pt idx="729">
                  <c:v>0.9863016</c:v>
                </c:pt>
                <c:pt idx="730">
                  <c:v>0.9964437</c:v>
                </c:pt>
                <c:pt idx="731">
                  <c:v>0.9959404</c:v>
                </c:pt>
                <c:pt idx="732">
                  <c:v>0.9929715</c:v>
                </c:pt>
                <c:pt idx="733">
                  <c:v>0.6184146</c:v>
                </c:pt>
                <c:pt idx="734">
                  <c:v>0.7711699</c:v>
                </c:pt>
                <c:pt idx="735">
                  <c:v>0.9714224</c:v>
                </c:pt>
                <c:pt idx="736">
                  <c:v>0.9688058</c:v>
                </c:pt>
                <c:pt idx="737">
                  <c:v>0.9469704</c:v>
                </c:pt>
                <c:pt idx="738">
                  <c:v>0.8859668</c:v>
                </c:pt>
                <c:pt idx="739">
                  <c:v>0.8516491</c:v>
                </c:pt>
                <c:pt idx="740">
                  <c:v>0.809586</c:v>
                </c:pt>
                <c:pt idx="741">
                  <c:v>0.9077963</c:v>
                </c:pt>
                <c:pt idx="742">
                  <c:v>0.8222445</c:v>
                </c:pt>
                <c:pt idx="743">
                  <c:v>0.8853845</c:v>
                </c:pt>
                <c:pt idx="744">
                  <c:v>0.9610779</c:v>
                </c:pt>
                <c:pt idx="745">
                  <c:v>0.9784307</c:v>
                </c:pt>
                <c:pt idx="746">
                  <c:v>0.9853753</c:v>
                </c:pt>
                <c:pt idx="747">
                  <c:v>0.9896999</c:v>
                </c:pt>
                <c:pt idx="748">
                  <c:v>0.9807068</c:v>
                </c:pt>
                <c:pt idx="749">
                  <c:v>0.9779833</c:v>
                </c:pt>
                <c:pt idx="750">
                  <c:v>0.8702024</c:v>
                </c:pt>
                <c:pt idx="751">
                  <c:v>0.9335249</c:v>
                </c:pt>
                <c:pt idx="752">
                  <c:v>0.9021104</c:v>
                </c:pt>
                <c:pt idx="753">
                  <c:v>0.8413669</c:v>
                </c:pt>
                <c:pt idx="754">
                  <c:v>0.9088444</c:v>
                </c:pt>
                <c:pt idx="755">
                  <c:v>0.9371711</c:v>
                </c:pt>
                <c:pt idx="756">
                  <c:v>0.9454191</c:v>
                </c:pt>
                <c:pt idx="757">
                  <c:v>0.9685721</c:v>
                </c:pt>
                <c:pt idx="758">
                  <c:v>0.9794263</c:v>
                </c:pt>
                <c:pt idx="759">
                  <c:v>0.9700862</c:v>
                </c:pt>
                <c:pt idx="760">
                  <c:v>0.980369</c:v>
                </c:pt>
                <c:pt idx="761">
                  <c:v>0.9189039</c:v>
                </c:pt>
                <c:pt idx="762">
                  <c:v>0.9384071</c:v>
                </c:pt>
                <c:pt idx="763">
                  <c:v>0.9448323</c:v>
                </c:pt>
                <c:pt idx="764">
                  <c:v>0.8820139</c:v>
                </c:pt>
                <c:pt idx="765">
                  <c:v>0.9057123</c:v>
                </c:pt>
                <c:pt idx="766">
                  <c:v>0.9292877</c:v>
                </c:pt>
                <c:pt idx="767">
                  <c:v>0.9289209</c:v>
                </c:pt>
                <c:pt idx="768">
                  <c:v>0.9648629</c:v>
                </c:pt>
                <c:pt idx="769">
                  <c:v>0.9671659</c:v>
                </c:pt>
                <c:pt idx="770">
                  <c:v>0.9821231</c:v>
                </c:pt>
                <c:pt idx="771">
                  <c:v>0.9600769</c:v>
                </c:pt>
                <c:pt idx="772">
                  <c:v>0.985407</c:v>
                </c:pt>
                <c:pt idx="773">
                  <c:v>0.921021</c:v>
                </c:pt>
                <c:pt idx="774">
                  <c:v>0.9035665</c:v>
                </c:pt>
                <c:pt idx="775">
                  <c:v>0.9137089</c:v>
                </c:pt>
                <c:pt idx="776">
                  <c:v>0.8852417</c:v>
                </c:pt>
                <c:pt idx="777">
                  <c:v>0.8317302</c:v>
                </c:pt>
                <c:pt idx="778">
                  <c:v>0.6384817</c:v>
                </c:pt>
                <c:pt idx="779">
                  <c:v>0.7203369</c:v>
                </c:pt>
                <c:pt idx="780">
                  <c:v>0.7518243</c:v>
                </c:pt>
                <c:pt idx="781">
                  <c:v>0.6050137</c:v>
                </c:pt>
                <c:pt idx="782">
                  <c:v>0.4026841</c:v>
                </c:pt>
                <c:pt idx="783">
                  <c:v>0.2086265</c:v>
                </c:pt>
                <c:pt idx="784">
                  <c:v>0.5797176</c:v>
                </c:pt>
                <c:pt idx="785">
                  <c:v>0.6666332</c:v>
                </c:pt>
                <c:pt idx="786">
                  <c:v>0.7338672</c:v>
                </c:pt>
                <c:pt idx="787">
                  <c:v>0.9050989</c:v>
                </c:pt>
                <c:pt idx="788">
                  <c:v>0.9458318</c:v>
                </c:pt>
                <c:pt idx="789">
                  <c:v>0.9579212</c:v>
                </c:pt>
                <c:pt idx="790">
                  <c:v>0.8851845</c:v>
                </c:pt>
                <c:pt idx="791">
                  <c:v>0.7388333</c:v>
                </c:pt>
                <c:pt idx="792">
                  <c:v>0.8027573</c:v>
                </c:pt>
                <c:pt idx="793">
                  <c:v>0.8389008</c:v>
                </c:pt>
                <c:pt idx="794">
                  <c:v>0.8638256</c:v>
                </c:pt>
                <c:pt idx="795">
                  <c:v>0.9016794</c:v>
                </c:pt>
                <c:pt idx="796">
                  <c:v>0.9153701</c:v>
                </c:pt>
                <c:pt idx="797">
                  <c:v>0.8903571</c:v>
                </c:pt>
                <c:pt idx="798">
                  <c:v>0.8719738</c:v>
                </c:pt>
                <c:pt idx="799">
                  <c:v>0.8668937</c:v>
                </c:pt>
                <c:pt idx="800">
                  <c:v>0.866965</c:v>
                </c:pt>
                <c:pt idx="801">
                  <c:v>0.8335115</c:v>
                </c:pt>
                <c:pt idx="802">
                  <c:v>0.7379355</c:v>
                </c:pt>
                <c:pt idx="803">
                  <c:v>0.9866407</c:v>
                </c:pt>
                <c:pt idx="804">
                  <c:v>0.9802465</c:v>
                </c:pt>
                <c:pt idx="805">
                  <c:v>0.9719432</c:v>
                </c:pt>
                <c:pt idx="806">
                  <c:v>0.9604496</c:v>
                </c:pt>
                <c:pt idx="807">
                  <c:v>0.9802518</c:v>
                </c:pt>
                <c:pt idx="808">
                  <c:v>0.9898395</c:v>
                </c:pt>
                <c:pt idx="809">
                  <c:v>0.9868347</c:v>
                </c:pt>
                <c:pt idx="810">
                  <c:v>0.991384</c:v>
                </c:pt>
                <c:pt idx="811">
                  <c:v>0.9887112</c:v>
                </c:pt>
                <c:pt idx="812">
                  <c:v>0.9898854</c:v>
                </c:pt>
                <c:pt idx="813">
                  <c:v>0.987695</c:v>
                </c:pt>
                <c:pt idx="814">
                  <c:v>0.9836364</c:v>
                </c:pt>
                <c:pt idx="815">
                  <c:v>0.9904365</c:v>
                </c:pt>
                <c:pt idx="816">
                  <c:v>0.9916826</c:v>
                </c:pt>
                <c:pt idx="817">
                  <c:v>0.99188</c:v>
                </c:pt>
                <c:pt idx="818">
                  <c:v>0.9956135</c:v>
                </c:pt>
                <c:pt idx="819">
                  <c:v>0.9484746</c:v>
                </c:pt>
                <c:pt idx="820">
                  <c:v>0.9716022</c:v>
                </c:pt>
                <c:pt idx="821">
                  <c:v>0.9864938</c:v>
                </c:pt>
                <c:pt idx="822">
                  <c:v>0.986702</c:v>
                </c:pt>
                <c:pt idx="823">
                  <c:v>0.9848569</c:v>
                </c:pt>
                <c:pt idx="824">
                  <c:v>0.9837778</c:v>
                </c:pt>
                <c:pt idx="825">
                  <c:v>0.9769884</c:v>
                </c:pt>
                <c:pt idx="826">
                  <c:v>0.9732012</c:v>
                </c:pt>
                <c:pt idx="827">
                  <c:v>0.9663981</c:v>
                </c:pt>
                <c:pt idx="828">
                  <c:v>0.9705717</c:v>
                </c:pt>
                <c:pt idx="829">
                  <c:v>0.9848806</c:v>
                </c:pt>
                <c:pt idx="830">
                  <c:v>0.7548895</c:v>
                </c:pt>
                <c:pt idx="831">
                  <c:v>0.8731751</c:v>
                </c:pt>
                <c:pt idx="832">
                  <c:v>0.9370056</c:v>
                </c:pt>
                <c:pt idx="833">
                  <c:v>0.9235861</c:v>
                </c:pt>
                <c:pt idx="834">
                  <c:v>0.8666326</c:v>
                </c:pt>
                <c:pt idx="835">
                  <c:v>0.8430545</c:v>
                </c:pt>
                <c:pt idx="836">
                  <c:v>0.7919609</c:v>
                </c:pt>
                <c:pt idx="837">
                  <c:v>0.8218094</c:v>
                </c:pt>
                <c:pt idx="838">
                  <c:v>0.8654496</c:v>
                </c:pt>
                <c:pt idx="839">
                  <c:v>0.8588417</c:v>
                </c:pt>
                <c:pt idx="840">
                  <c:v>0.8293006</c:v>
                </c:pt>
                <c:pt idx="841">
                  <c:v>0.7770009</c:v>
                </c:pt>
                <c:pt idx="842">
                  <c:v>0.7854357</c:v>
                </c:pt>
                <c:pt idx="843">
                  <c:v>0.7449213</c:v>
                </c:pt>
                <c:pt idx="844">
                  <c:v>0.7416403</c:v>
                </c:pt>
                <c:pt idx="845">
                  <c:v>0.7203534</c:v>
                </c:pt>
                <c:pt idx="846">
                  <c:v>0.7792518</c:v>
                </c:pt>
                <c:pt idx="847">
                  <c:v>0.7452216</c:v>
                </c:pt>
                <c:pt idx="848">
                  <c:v>0.7312904</c:v>
                </c:pt>
                <c:pt idx="849">
                  <c:v>0.8006422</c:v>
                </c:pt>
                <c:pt idx="850">
                  <c:v>0.8316664</c:v>
                </c:pt>
                <c:pt idx="851">
                  <c:v>0.7905273</c:v>
                </c:pt>
                <c:pt idx="852">
                  <c:v>0.8535937</c:v>
                </c:pt>
                <c:pt idx="853">
                  <c:v>0.9807728</c:v>
                </c:pt>
                <c:pt idx="854">
                  <c:v>0.9908358</c:v>
                </c:pt>
                <c:pt idx="855">
                  <c:v>0.9942853</c:v>
                </c:pt>
                <c:pt idx="856">
                  <c:v>0.9657261</c:v>
                </c:pt>
                <c:pt idx="857">
                  <c:v>0.9679011</c:v>
                </c:pt>
                <c:pt idx="858">
                  <c:v>0.9836325</c:v>
                </c:pt>
                <c:pt idx="859">
                  <c:v>0.990319</c:v>
                </c:pt>
                <c:pt idx="860">
                  <c:v>0.9911841</c:v>
                </c:pt>
                <c:pt idx="861">
                  <c:v>0.9960588</c:v>
                </c:pt>
                <c:pt idx="862">
                  <c:v>0.9970722</c:v>
                </c:pt>
                <c:pt idx="863">
                  <c:v>0.98741</c:v>
                </c:pt>
                <c:pt idx="864">
                  <c:v>0.9629944</c:v>
                </c:pt>
                <c:pt idx="865">
                  <c:v>0.9896221</c:v>
                </c:pt>
                <c:pt idx="866">
                  <c:v>0.9917982</c:v>
                </c:pt>
                <c:pt idx="867">
                  <c:v>0.9853582</c:v>
                </c:pt>
                <c:pt idx="868">
                  <c:v>0.9780269</c:v>
                </c:pt>
                <c:pt idx="869">
                  <c:v>0.97757</c:v>
                </c:pt>
                <c:pt idx="870">
                  <c:v>0.989754</c:v>
                </c:pt>
                <c:pt idx="871">
                  <c:v>0.9911583</c:v>
                </c:pt>
                <c:pt idx="872">
                  <c:v>0.9923554</c:v>
                </c:pt>
                <c:pt idx="873">
                  <c:v>0.9897525</c:v>
                </c:pt>
                <c:pt idx="874">
                  <c:v>0.9863688</c:v>
                </c:pt>
                <c:pt idx="875">
                  <c:v>0.9895176</c:v>
                </c:pt>
                <c:pt idx="876">
                  <c:v>0.9818115</c:v>
                </c:pt>
                <c:pt idx="877">
                  <c:v>0.974288</c:v>
                </c:pt>
                <c:pt idx="878">
                  <c:v>0.9566836</c:v>
                </c:pt>
                <c:pt idx="879">
                  <c:v>0.9641492</c:v>
                </c:pt>
                <c:pt idx="880">
                  <c:v>0.9743599</c:v>
                </c:pt>
                <c:pt idx="881">
                  <c:v>0.9878443</c:v>
                </c:pt>
                <c:pt idx="882">
                  <c:v>0.9938081</c:v>
                </c:pt>
                <c:pt idx="883">
                  <c:v>0.9801801</c:v>
                </c:pt>
                <c:pt idx="884">
                  <c:v>0.9439884</c:v>
                </c:pt>
                <c:pt idx="885">
                  <c:v>0.9608607</c:v>
                </c:pt>
                <c:pt idx="886">
                  <c:v>0.9588033</c:v>
                </c:pt>
                <c:pt idx="887">
                  <c:v>0.9565391</c:v>
                </c:pt>
                <c:pt idx="888">
                  <c:v>0.994069</c:v>
                </c:pt>
                <c:pt idx="889">
                  <c:v>0.9933386</c:v>
                </c:pt>
                <c:pt idx="890">
                  <c:v>0.9928557</c:v>
                </c:pt>
                <c:pt idx="891">
                  <c:v>0.9952143</c:v>
                </c:pt>
                <c:pt idx="892">
                  <c:v>0.9956021</c:v>
                </c:pt>
                <c:pt idx="893">
                  <c:v>0.9653685</c:v>
                </c:pt>
                <c:pt idx="894">
                  <c:v>0.9542904</c:v>
                </c:pt>
                <c:pt idx="895">
                  <c:v>0.9059549</c:v>
                </c:pt>
                <c:pt idx="896">
                  <c:v>0.870567</c:v>
                </c:pt>
                <c:pt idx="897">
                  <c:v>0.8342335</c:v>
                </c:pt>
                <c:pt idx="898">
                  <c:v>0.8466273</c:v>
                </c:pt>
                <c:pt idx="899">
                  <c:v>0.8676183</c:v>
                </c:pt>
                <c:pt idx="900">
                  <c:v>0.8907469</c:v>
                </c:pt>
                <c:pt idx="901">
                  <c:v>0.9305539</c:v>
                </c:pt>
                <c:pt idx="902">
                  <c:v>0.8100633</c:v>
                </c:pt>
                <c:pt idx="903">
                  <c:v>0.765383</c:v>
                </c:pt>
                <c:pt idx="904">
                  <c:v>0.8301215</c:v>
                </c:pt>
                <c:pt idx="905">
                  <c:v>0.9260578</c:v>
                </c:pt>
                <c:pt idx="906">
                  <c:v>0.968414</c:v>
                </c:pt>
                <c:pt idx="907">
                  <c:v>0.9583092</c:v>
                </c:pt>
                <c:pt idx="908">
                  <c:v>0.9010937</c:v>
                </c:pt>
                <c:pt idx="909">
                  <c:v>0.9265995</c:v>
                </c:pt>
                <c:pt idx="910">
                  <c:v>0.8681704</c:v>
                </c:pt>
                <c:pt idx="911">
                  <c:v>0.9048578</c:v>
                </c:pt>
                <c:pt idx="912">
                  <c:v>0.92735</c:v>
                </c:pt>
                <c:pt idx="913">
                  <c:v>0.8849294</c:v>
                </c:pt>
                <c:pt idx="914">
                  <c:v>0.8441891</c:v>
                </c:pt>
                <c:pt idx="915">
                  <c:v>0.846729</c:v>
                </c:pt>
                <c:pt idx="916">
                  <c:v>0.9080007</c:v>
                </c:pt>
                <c:pt idx="917">
                  <c:v>0.9573573</c:v>
                </c:pt>
                <c:pt idx="918">
                  <c:v>0.9799061</c:v>
                </c:pt>
                <c:pt idx="919">
                  <c:v>0.9863043</c:v>
                </c:pt>
                <c:pt idx="920">
                  <c:v>0.9832875</c:v>
                </c:pt>
                <c:pt idx="921">
                  <c:v>0.9785368</c:v>
                </c:pt>
                <c:pt idx="922">
                  <c:v>0.9806541</c:v>
                </c:pt>
                <c:pt idx="923">
                  <c:v>0.9862618</c:v>
                </c:pt>
                <c:pt idx="924">
                  <c:v>0.9859755</c:v>
                </c:pt>
                <c:pt idx="925">
                  <c:v>0.9722318</c:v>
                </c:pt>
                <c:pt idx="926">
                  <c:v>0.9734979</c:v>
                </c:pt>
                <c:pt idx="927">
                  <c:v>0.968879</c:v>
                </c:pt>
                <c:pt idx="928">
                  <c:v>0.9706471</c:v>
                </c:pt>
                <c:pt idx="929">
                  <c:v>0.9232925</c:v>
                </c:pt>
                <c:pt idx="930">
                  <c:v>0.9559454</c:v>
                </c:pt>
                <c:pt idx="931">
                  <c:v>0.9788409</c:v>
                </c:pt>
                <c:pt idx="932">
                  <c:v>0.9822881</c:v>
                </c:pt>
                <c:pt idx="933">
                  <c:v>0.9940137</c:v>
                </c:pt>
                <c:pt idx="934">
                  <c:v>0.9852704</c:v>
                </c:pt>
                <c:pt idx="935">
                  <c:v>0.9811972</c:v>
                </c:pt>
                <c:pt idx="936">
                  <c:v>0.97872</c:v>
                </c:pt>
                <c:pt idx="937">
                  <c:v>0.9717269</c:v>
                </c:pt>
                <c:pt idx="938">
                  <c:v>0.9298001</c:v>
                </c:pt>
                <c:pt idx="939">
                  <c:v>0.9301268</c:v>
                </c:pt>
                <c:pt idx="940">
                  <c:v>0.9130454</c:v>
                </c:pt>
                <c:pt idx="941">
                  <c:v>0.8755004</c:v>
                </c:pt>
                <c:pt idx="942">
                  <c:v>0.8732595</c:v>
                </c:pt>
                <c:pt idx="943">
                  <c:v>0.9267637</c:v>
                </c:pt>
                <c:pt idx="944">
                  <c:v>0.851116</c:v>
                </c:pt>
                <c:pt idx="945">
                  <c:v>0.8898805</c:v>
                </c:pt>
                <c:pt idx="946">
                  <c:v>0.9248158</c:v>
                </c:pt>
                <c:pt idx="947">
                  <c:v>0.9135916</c:v>
                </c:pt>
                <c:pt idx="948">
                  <c:v>0.9149075</c:v>
                </c:pt>
                <c:pt idx="949">
                  <c:v>0.9122843</c:v>
                </c:pt>
                <c:pt idx="950">
                  <c:v>0.8812347</c:v>
                </c:pt>
                <c:pt idx="951">
                  <c:v>0.9567038</c:v>
                </c:pt>
                <c:pt idx="952">
                  <c:v>0.9782255</c:v>
                </c:pt>
                <c:pt idx="953">
                  <c:v>0.9748163</c:v>
                </c:pt>
                <c:pt idx="954">
                  <c:v>0.9330193</c:v>
                </c:pt>
                <c:pt idx="955">
                  <c:v>0.8622797</c:v>
                </c:pt>
                <c:pt idx="956">
                  <c:v>0.9809736</c:v>
                </c:pt>
                <c:pt idx="957">
                  <c:v>0.9660636</c:v>
                </c:pt>
                <c:pt idx="958">
                  <c:v>0.9620956</c:v>
                </c:pt>
                <c:pt idx="959">
                  <c:v>0.9650318</c:v>
                </c:pt>
                <c:pt idx="960">
                  <c:v>0.9911203</c:v>
                </c:pt>
                <c:pt idx="961">
                  <c:v>0.9916658</c:v>
                </c:pt>
                <c:pt idx="962">
                  <c:v>0.992974</c:v>
                </c:pt>
                <c:pt idx="963">
                  <c:v>0.9935032</c:v>
                </c:pt>
                <c:pt idx="964">
                  <c:v>0.9883625</c:v>
                </c:pt>
                <c:pt idx="965">
                  <c:v>0.9381042</c:v>
                </c:pt>
                <c:pt idx="966">
                  <c:v>0.9122919</c:v>
                </c:pt>
                <c:pt idx="967">
                  <c:v>0.9211254</c:v>
                </c:pt>
                <c:pt idx="968">
                  <c:v>0.9400181</c:v>
                </c:pt>
                <c:pt idx="969">
                  <c:v>0.9442301</c:v>
                </c:pt>
                <c:pt idx="970">
                  <c:v>0.9479868</c:v>
                </c:pt>
                <c:pt idx="971">
                  <c:v>0.940645</c:v>
                </c:pt>
                <c:pt idx="972">
                  <c:v>0.8870259</c:v>
                </c:pt>
                <c:pt idx="973">
                  <c:v>0.9775671</c:v>
                </c:pt>
                <c:pt idx="974">
                  <c:v>0.9819662</c:v>
                </c:pt>
                <c:pt idx="975">
                  <c:v>0.9887634</c:v>
                </c:pt>
                <c:pt idx="976">
                  <c:v>0.988748</c:v>
                </c:pt>
                <c:pt idx="977">
                  <c:v>0.86428</c:v>
                </c:pt>
                <c:pt idx="978">
                  <c:v>0.8480146</c:v>
                </c:pt>
                <c:pt idx="979">
                  <c:v>0.8610333</c:v>
                </c:pt>
                <c:pt idx="980">
                  <c:v>0.9917402</c:v>
                </c:pt>
                <c:pt idx="981">
                  <c:v>0.9879668</c:v>
                </c:pt>
                <c:pt idx="982">
                  <c:v>0.9939342</c:v>
                </c:pt>
                <c:pt idx="983">
                  <c:v>0.9938167</c:v>
                </c:pt>
                <c:pt idx="984">
                  <c:v>0.988705</c:v>
                </c:pt>
                <c:pt idx="985">
                  <c:v>0.990236</c:v>
                </c:pt>
                <c:pt idx="986">
                  <c:v>0.9873507</c:v>
                </c:pt>
                <c:pt idx="987">
                  <c:v>0.9889653</c:v>
                </c:pt>
                <c:pt idx="988">
                  <c:v>0.9904286</c:v>
                </c:pt>
                <c:pt idx="989">
                  <c:v>0.9774417</c:v>
                </c:pt>
                <c:pt idx="990">
                  <c:v>0.9820238</c:v>
                </c:pt>
                <c:pt idx="991">
                  <c:v>0.9942045</c:v>
                </c:pt>
                <c:pt idx="992">
                  <c:v>0.8759037</c:v>
                </c:pt>
                <c:pt idx="993">
                  <c:v>0.7805713</c:v>
                </c:pt>
                <c:pt idx="994">
                  <c:v>0.6727328</c:v>
                </c:pt>
                <c:pt idx="995">
                  <c:v>0.8413006</c:v>
                </c:pt>
                <c:pt idx="996">
                  <c:v>0.9460987</c:v>
                </c:pt>
                <c:pt idx="997">
                  <c:v>0.9610996</c:v>
                </c:pt>
                <c:pt idx="998">
                  <c:v>0.9821889</c:v>
                </c:pt>
                <c:pt idx="999">
                  <c:v>0.9858804</c:v>
                </c:pt>
                <c:pt idx="1000">
                  <c:v>0.9792703</c:v>
                </c:pt>
                <c:pt idx="1001">
                  <c:v>0.9562276</c:v>
                </c:pt>
                <c:pt idx="1002">
                  <c:v>0.9723147</c:v>
                </c:pt>
                <c:pt idx="1003">
                  <c:v>0.9774097</c:v>
                </c:pt>
                <c:pt idx="1004">
                  <c:v>0.9759313</c:v>
                </c:pt>
                <c:pt idx="1005">
                  <c:v>0.9643332</c:v>
                </c:pt>
                <c:pt idx="1006">
                  <c:v>0.9502991</c:v>
                </c:pt>
                <c:pt idx="1007">
                  <c:v>0.9431925</c:v>
                </c:pt>
                <c:pt idx="1008">
                  <c:v>0.969134</c:v>
                </c:pt>
                <c:pt idx="1009">
                  <c:v>0.9735904</c:v>
                </c:pt>
                <c:pt idx="1010">
                  <c:v>0.9698466</c:v>
                </c:pt>
                <c:pt idx="1011">
                  <c:v>0.9805502</c:v>
                </c:pt>
                <c:pt idx="1012">
                  <c:v>0.9881064</c:v>
                </c:pt>
                <c:pt idx="1013">
                  <c:v>0.9874593</c:v>
                </c:pt>
                <c:pt idx="1014">
                  <c:v>0.9789568</c:v>
                </c:pt>
                <c:pt idx="1015">
                  <c:v>0.9926676</c:v>
                </c:pt>
                <c:pt idx="1016">
                  <c:v>0.988463</c:v>
                </c:pt>
                <c:pt idx="1017">
                  <c:v>0.8986604</c:v>
                </c:pt>
                <c:pt idx="1018">
                  <c:v>0.8894961</c:v>
                </c:pt>
                <c:pt idx="1019">
                  <c:v>0.9473595</c:v>
                </c:pt>
                <c:pt idx="1020">
                  <c:v>0.9685077</c:v>
                </c:pt>
                <c:pt idx="1021">
                  <c:v>0.9638252</c:v>
                </c:pt>
                <c:pt idx="1022">
                  <c:v>0.9667587</c:v>
                </c:pt>
                <c:pt idx="1023">
                  <c:v>0.9747818</c:v>
                </c:pt>
                <c:pt idx="1024">
                  <c:v>0.9659663</c:v>
                </c:pt>
                <c:pt idx="1025">
                  <c:v>0.9300963</c:v>
                </c:pt>
                <c:pt idx="1026">
                  <c:v>0.9564645</c:v>
                </c:pt>
                <c:pt idx="1027">
                  <c:v>0.9849082</c:v>
                </c:pt>
                <c:pt idx="1028">
                  <c:v>0.987865</c:v>
                </c:pt>
                <c:pt idx="1029">
                  <c:v>0.9617082</c:v>
                </c:pt>
                <c:pt idx="1030">
                  <c:v>0.9137619</c:v>
                </c:pt>
                <c:pt idx="1031">
                  <c:v>0.9309793</c:v>
                </c:pt>
                <c:pt idx="1032">
                  <c:v>0.899239</c:v>
                </c:pt>
                <c:pt idx="1033">
                  <c:v>0.8356681</c:v>
                </c:pt>
                <c:pt idx="1034">
                  <c:v>0.8447832</c:v>
                </c:pt>
                <c:pt idx="1035">
                  <c:v>0.9304145</c:v>
                </c:pt>
                <c:pt idx="1036">
                  <c:v>0.9488092</c:v>
                </c:pt>
                <c:pt idx="1037">
                  <c:v>0.9675111</c:v>
                </c:pt>
                <c:pt idx="1038">
                  <c:v>0.9674749</c:v>
                </c:pt>
                <c:pt idx="1039">
                  <c:v>0.9561912</c:v>
                </c:pt>
                <c:pt idx="1040">
                  <c:v>0.94043</c:v>
                </c:pt>
                <c:pt idx="1041">
                  <c:v>0.6854132</c:v>
                </c:pt>
                <c:pt idx="1042">
                  <c:v>0.7353374</c:v>
                </c:pt>
                <c:pt idx="1043">
                  <c:v>0.7843048</c:v>
                </c:pt>
                <c:pt idx="1044">
                  <c:v>0.8354065</c:v>
                </c:pt>
                <c:pt idx="1045">
                  <c:v>0.8204121</c:v>
                </c:pt>
                <c:pt idx="1046">
                  <c:v>0.814713</c:v>
                </c:pt>
                <c:pt idx="1047">
                  <c:v>0.8947562</c:v>
                </c:pt>
                <c:pt idx="1048">
                  <c:v>0.9960767</c:v>
                </c:pt>
                <c:pt idx="1049">
                  <c:v>0.9951134</c:v>
                </c:pt>
                <c:pt idx="1050">
                  <c:v>0.9932448</c:v>
                </c:pt>
                <c:pt idx="1051">
                  <c:v>0.9868109</c:v>
                </c:pt>
                <c:pt idx="1052">
                  <c:v>0.9377416</c:v>
                </c:pt>
                <c:pt idx="1053">
                  <c:v>0.8866405</c:v>
                </c:pt>
                <c:pt idx="1054">
                  <c:v>0.8617033</c:v>
                </c:pt>
                <c:pt idx="1055">
                  <c:v>0.9483446</c:v>
                </c:pt>
                <c:pt idx="1056">
                  <c:v>0.9692056</c:v>
                </c:pt>
                <c:pt idx="1057">
                  <c:v>0.9509511</c:v>
                </c:pt>
                <c:pt idx="1058">
                  <c:v>0.9654613</c:v>
                </c:pt>
                <c:pt idx="1059">
                  <c:v>0.960827</c:v>
                </c:pt>
                <c:pt idx="1060">
                  <c:v>0.9739001</c:v>
                </c:pt>
                <c:pt idx="1061">
                  <c:v>0.9788325</c:v>
                </c:pt>
                <c:pt idx="1062">
                  <c:v>0.9768223</c:v>
                </c:pt>
                <c:pt idx="1063">
                  <c:v>0.9484298</c:v>
                </c:pt>
                <c:pt idx="1064">
                  <c:v>0.9128641</c:v>
                </c:pt>
                <c:pt idx="1065">
                  <c:v>0.9430697</c:v>
                </c:pt>
                <c:pt idx="1066">
                  <c:v>0.9878842</c:v>
                </c:pt>
                <c:pt idx="1067">
                  <c:v>0.9727084</c:v>
                </c:pt>
                <c:pt idx="1068">
                  <c:v>0.975952</c:v>
                </c:pt>
                <c:pt idx="1069">
                  <c:v>0.9867147</c:v>
                </c:pt>
                <c:pt idx="1070">
                  <c:v>0.9588115</c:v>
                </c:pt>
                <c:pt idx="1071">
                  <c:v>0.92834</c:v>
                </c:pt>
                <c:pt idx="1072">
                  <c:v>0.9209505</c:v>
                </c:pt>
                <c:pt idx="1073">
                  <c:v>0.9451342</c:v>
                </c:pt>
                <c:pt idx="1074">
                  <c:v>0.96709</c:v>
                </c:pt>
                <c:pt idx="1075">
                  <c:v>0.9842362</c:v>
                </c:pt>
                <c:pt idx="1076">
                  <c:v>0.9828321</c:v>
                </c:pt>
                <c:pt idx="1077">
                  <c:v>0.8985459</c:v>
                </c:pt>
                <c:pt idx="1078">
                  <c:v>0.9020569</c:v>
                </c:pt>
                <c:pt idx="1079">
                  <c:v>0.9119072</c:v>
                </c:pt>
                <c:pt idx="1080">
                  <c:v>0.9099396</c:v>
                </c:pt>
                <c:pt idx="1081">
                  <c:v>0.8220745</c:v>
                </c:pt>
                <c:pt idx="1082">
                  <c:v>0.8152829</c:v>
                </c:pt>
                <c:pt idx="1083">
                  <c:v>0.8884239</c:v>
                </c:pt>
                <c:pt idx="1084">
                  <c:v>0.9444165</c:v>
                </c:pt>
                <c:pt idx="1085">
                  <c:v>0.9700249</c:v>
                </c:pt>
                <c:pt idx="1086">
                  <c:v>0.9892022</c:v>
                </c:pt>
                <c:pt idx="1087">
                  <c:v>0.9900535</c:v>
                </c:pt>
                <c:pt idx="1088">
                  <c:v>0.985424</c:v>
                </c:pt>
                <c:pt idx="1089">
                  <c:v>0.9763116</c:v>
                </c:pt>
                <c:pt idx="1090">
                  <c:v>0.9478151</c:v>
                </c:pt>
                <c:pt idx="1091">
                  <c:v>0.9381829</c:v>
                </c:pt>
                <c:pt idx="1092">
                  <c:v>0.9491785</c:v>
                </c:pt>
                <c:pt idx="1093">
                  <c:v>0.9620953</c:v>
                </c:pt>
                <c:pt idx="1094">
                  <c:v>0.9538795</c:v>
                </c:pt>
                <c:pt idx="1095">
                  <c:v>0.9503349</c:v>
                </c:pt>
                <c:pt idx="1096">
                  <c:v>0.9257969</c:v>
                </c:pt>
                <c:pt idx="1097">
                  <c:v>0.9624222</c:v>
                </c:pt>
                <c:pt idx="1098">
                  <c:v>0.9767255</c:v>
                </c:pt>
                <c:pt idx="1099">
                  <c:v>0.9734067</c:v>
                </c:pt>
                <c:pt idx="1100">
                  <c:v>0.9420671</c:v>
                </c:pt>
                <c:pt idx="1101">
                  <c:v>0.9018937</c:v>
                </c:pt>
                <c:pt idx="1102">
                  <c:v>0.9137036</c:v>
                </c:pt>
                <c:pt idx="1103">
                  <c:v>0.931339</c:v>
                </c:pt>
                <c:pt idx="1104">
                  <c:v>0.9416947</c:v>
                </c:pt>
                <c:pt idx="1105">
                  <c:v>0.9297309</c:v>
                </c:pt>
                <c:pt idx="1106">
                  <c:v>0.8774475</c:v>
                </c:pt>
                <c:pt idx="1107">
                  <c:v>0.8366353</c:v>
                </c:pt>
                <c:pt idx="1108">
                  <c:v>0.9638963</c:v>
                </c:pt>
                <c:pt idx="1109">
                  <c:v>0.8669979</c:v>
                </c:pt>
                <c:pt idx="1110">
                  <c:v>0.6269394</c:v>
                </c:pt>
                <c:pt idx="1111">
                  <c:v>0.5034063</c:v>
                </c:pt>
                <c:pt idx="1112">
                  <c:v>0.6342613</c:v>
                </c:pt>
                <c:pt idx="1113">
                  <c:v>0.8684005</c:v>
                </c:pt>
                <c:pt idx="1114">
                  <c:v>0.8730909</c:v>
                </c:pt>
                <c:pt idx="1115">
                  <c:v>0.8622038</c:v>
                </c:pt>
                <c:pt idx="1116">
                  <c:v>0.8718777</c:v>
                </c:pt>
                <c:pt idx="1117">
                  <c:v>0.8769527</c:v>
                </c:pt>
                <c:pt idx="1118">
                  <c:v>0.9305346</c:v>
                </c:pt>
                <c:pt idx="1119">
                  <c:v>0.938479</c:v>
                </c:pt>
                <c:pt idx="1120">
                  <c:v>0.9229184</c:v>
                </c:pt>
                <c:pt idx="1121">
                  <c:v>0.8921362</c:v>
                </c:pt>
                <c:pt idx="1122">
                  <c:v>0.7582802</c:v>
                </c:pt>
                <c:pt idx="1123">
                  <c:v>0.7785284</c:v>
                </c:pt>
                <c:pt idx="1124">
                  <c:v>0.8575669</c:v>
                </c:pt>
                <c:pt idx="1125">
                  <c:v>0.8220435</c:v>
                </c:pt>
                <c:pt idx="1126">
                  <c:v>0.7463266</c:v>
                </c:pt>
                <c:pt idx="1127">
                  <c:v>0.6862943</c:v>
                </c:pt>
                <c:pt idx="1128">
                  <c:v>0.7503861</c:v>
                </c:pt>
                <c:pt idx="1129">
                  <c:v>0.8348207</c:v>
                </c:pt>
                <c:pt idx="1130">
                  <c:v>0.8332982</c:v>
                </c:pt>
                <c:pt idx="1131">
                  <c:v>0.7209668</c:v>
                </c:pt>
                <c:pt idx="1132">
                  <c:v>0.6639853</c:v>
                </c:pt>
                <c:pt idx="1133">
                  <c:v>0.6983792</c:v>
                </c:pt>
                <c:pt idx="1134">
                  <c:v>0.7933825</c:v>
                </c:pt>
                <c:pt idx="1135">
                  <c:v>0.6268719</c:v>
                </c:pt>
                <c:pt idx="1136">
                  <c:v>0.4519618</c:v>
                </c:pt>
                <c:pt idx="1137">
                  <c:v>0.574116</c:v>
                </c:pt>
                <c:pt idx="1138">
                  <c:v>0.7526462</c:v>
                </c:pt>
                <c:pt idx="1139">
                  <c:v>0.871668</c:v>
                </c:pt>
                <c:pt idx="1140">
                  <c:v>0.9439505</c:v>
                </c:pt>
                <c:pt idx="1141">
                  <c:v>0.9716422</c:v>
                </c:pt>
                <c:pt idx="1142">
                  <c:v>0.971863</c:v>
                </c:pt>
                <c:pt idx="1143">
                  <c:v>0.985187</c:v>
                </c:pt>
                <c:pt idx="1144">
                  <c:v>0.9799994</c:v>
                </c:pt>
                <c:pt idx="1145">
                  <c:v>0.97811</c:v>
                </c:pt>
                <c:pt idx="1146">
                  <c:v>0.9746994</c:v>
                </c:pt>
                <c:pt idx="1147">
                  <c:v>0.9715459</c:v>
                </c:pt>
              </c:numCache>
            </c:numRef>
          </c:xVal>
          <c:yVal>
            <c:numRef>
              <c:f>'RT4'!$K$2:$K$1149</c:f>
              <c:numCache>
                <c:formatCode>General</c:formatCode>
                <c:ptCount val="1148"/>
                <c:pt idx="0">
                  <c:v>6864.26</c:v>
                </c:pt>
                <c:pt idx="1">
                  <c:v>5640.9</c:v>
                </c:pt>
                <c:pt idx="2">
                  <c:v>16198.9</c:v>
                </c:pt>
                <c:pt idx="3">
                  <c:v>3001.85</c:v>
                </c:pt>
                <c:pt idx="4">
                  <c:v>38394.4</c:v>
                </c:pt>
                <c:pt idx="5">
                  <c:v>8991.0</c:v>
                </c:pt>
                <c:pt idx="6">
                  <c:v>20384.2</c:v>
                </c:pt>
                <c:pt idx="7">
                  <c:v>10710.4</c:v>
                </c:pt>
                <c:pt idx="8">
                  <c:v>5975.1</c:v>
                </c:pt>
                <c:pt idx="9">
                  <c:v>4858.58</c:v>
                </c:pt>
                <c:pt idx="10">
                  <c:v>3726.59</c:v>
                </c:pt>
                <c:pt idx="11">
                  <c:v>10724.7</c:v>
                </c:pt>
                <c:pt idx="12">
                  <c:v>16488.7</c:v>
                </c:pt>
                <c:pt idx="13">
                  <c:v>6252.64</c:v>
                </c:pt>
                <c:pt idx="14">
                  <c:v>11710.4</c:v>
                </c:pt>
                <c:pt idx="15">
                  <c:v>14319.6</c:v>
                </c:pt>
                <c:pt idx="16">
                  <c:v>2048.14</c:v>
                </c:pt>
                <c:pt idx="17">
                  <c:v>4059.4</c:v>
                </c:pt>
                <c:pt idx="18">
                  <c:v>6517.68</c:v>
                </c:pt>
                <c:pt idx="19">
                  <c:v>8499.370000000001</c:v>
                </c:pt>
                <c:pt idx="20">
                  <c:v>17867.6</c:v>
                </c:pt>
                <c:pt idx="21">
                  <c:v>18674.4</c:v>
                </c:pt>
                <c:pt idx="22">
                  <c:v>12105.1</c:v>
                </c:pt>
                <c:pt idx="23">
                  <c:v>7322.55</c:v>
                </c:pt>
                <c:pt idx="24">
                  <c:v>5969.53</c:v>
                </c:pt>
                <c:pt idx="25">
                  <c:v>2686.71</c:v>
                </c:pt>
                <c:pt idx="26">
                  <c:v>1461.08</c:v>
                </c:pt>
                <c:pt idx="27">
                  <c:v>6098.48</c:v>
                </c:pt>
                <c:pt idx="28">
                  <c:v>13214.1</c:v>
                </c:pt>
                <c:pt idx="29">
                  <c:v>17259.8</c:v>
                </c:pt>
                <c:pt idx="30">
                  <c:v>5415.81</c:v>
                </c:pt>
                <c:pt idx="31">
                  <c:v>1619.55</c:v>
                </c:pt>
                <c:pt idx="32">
                  <c:v>15871.2</c:v>
                </c:pt>
                <c:pt idx="33">
                  <c:v>5461.6</c:v>
                </c:pt>
                <c:pt idx="34">
                  <c:v>10181.6</c:v>
                </c:pt>
                <c:pt idx="35">
                  <c:v>26137.0</c:v>
                </c:pt>
                <c:pt idx="36">
                  <c:v>4692.03</c:v>
                </c:pt>
                <c:pt idx="37">
                  <c:v>5898.59</c:v>
                </c:pt>
                <c:pt idx="38">
                  <c:v>11622.7</c:v>
                </c:pt>
                <c:pt idx="39">
                  <c:v>4414.77</c:v>
                </c:pt>
                <c:pt idx="40">
                  <c:v>2471.83</c:v>
                </c:pt>
                <c:pt idx="41">
                  <c:v>7801.17</c:v>
                </c:pt>
                <c:pt idx="42">
                  <c:v>44399.9</c:v>
                </c:pt>
                <c:pt idx="43">
                  <c:v>31605.8</c:v>
                </c:pt>
                <c:pt idx="44">
                  <c:v>14897.8</c:v>
                </c:pt>
                <c:pt idx="45">
                  <c:v>9791.2</c:v>
                </c:pt>
                <c:pt idx="46">
                  <c:v>6288.94</c:v>
                </c:pt>
                <c:pt idx="47">
                  <c:v>25655.2</c:v>
                </c:pt>
                <c:pt idx="48">
                  <c:v>21637.0</c:v>
                </c:pt>
                <c:pt idx="49">
                  <c:v>7909.32</c:v>
                </c:pt>
                <c:pt idx="50">
                  <c:v>2017.68</c:v>
                </c:pt>
                <c:pt idx="51">
                  <c:v>276.347</c:v>
                </c:pt>
                <c:pt idx="52">
                  <c:v>30121.4</c:v>
                </c:pt>
                <c:pt idx="53">
                  <c:v>28680.6</c:v>
                </c:pt>
                <c:pt idx="54">
                  <c:v>6224.73</c:v>
                </c:pt>
                <c:pt idx="55">
                  <c:v>5913.74</c:v>
                </c:pt>
                <c:pt idx="56">
                  <c:v>4451.57</c:v>
                </c:pt>
                <c:pt idx="57">
                  <c:v>36107.3</c:v>
                </c:pt>
                <c:pt idx="58">
                  <c:v>36566.9</c:v>
                </c:pt>
                <c:pt idx="59">
                  <c:v>2380.45</c:v>
                </c:pt>
                <c:pt idx="60">
                  <c:v>6085.7</c:v>
                </c:pt>
                <c:pt idx="61">
                  <c:v>3567.59</c:v>
                </c:pt>
                <c:pt idx="62">
                  <c:v>2457.33</c:v>
                </c:pt>
                <c:pt idx="63">
                  <c:v>3854.21</c:v>
                </c:pt>
                <c:pt idx="64">
                  <c:v>2913.8</c:v>
                </c:pt>
                <c:pt idx="65">
                  <c:v>3117.6</c:v>
                </c:pt>
                <c:pt idx="66">
                  <c:v>6354.97</c:v>
                </c:pt>
                <c:pt idx="67">
                  <c:v>4620.93</c:v>
                </c:pt>
                <c:pt idx="68">
                  <c:v>2746.23</c:v>
                </c:pt>
                <c:pt idx="69">
                  <c:v>15728.3</c:v>
                </c:pt>
                <c:pt idx="70">
                  <c:v>26740.3</c:v>
                </c:pt>
                <c:pt idx="71">
                  <c:v>6524.49</c:v>
                </c:pt>
                <c:pt idx="72">
                  <c:v>9627.98</c:v>
                </c:pt>
                <c:pt idx="73">
                  <c:v>14735.2</c:v>
                </c:pt>
                <c:pt idx="74">
                  <c:v>18705.9</c:v>
                </c:pt>
                <c:pt idx="75">
                  <c:v>25880.8</c:v>
                </c:pt>
                <c:pt idx="76">
                  <c:v>23205.6</c:v>
                </c:pt>
                <c:pt idx="77">
                  <c:v>19834.8</c:v>
                </c:pt>
                <c:pt idx="78">
                  <c:v>13744.7</c:v>
                </c:pt>
                <c:pt idx="79">
                  <c:v>9656.17</c:v>
                </c:pt>
                <c:pt idx="80">
                  <c:v>10598.7</c:v>
                </c:pt>
                <c:pt idx="81">
                  <c:v>14503.2</c:v>
                </c:pt>
                <c:pt idx="82">
                  <c:v>8765.219999999987</c:v>
                </c:pt>
                <c:pt idx="83">
                  <c:v>12031.9</c:v>
                </c:pt>
                <c:pt idx="84">
                  <c:v>26135.8</c:v>
                </c:pt>
                <c:pt idx="85">
                  <c:v>19313.3</c:v>
                </c:pt>
                <c:pt idx="86">
                  <c:v>10437.6</c:v>
                </c:pt>
                <c:pt idx="87">
                  <c:v>10530.0</c:v>
                </c:pt>
                <c:pt idx="88">
                  <c:v>2866.65</c:v>
                </c:pt>
                <c:pt idx="89">
                  <c:v>1525.29</c:v>
                </c:pt>
                <c:pt idx="90">
                  <c:v>11345.3</c:v>
                </c:pt>
                <c:pt idx="91">
                  <c:v>7170.9</c:v>
                </c:pt>
                <c:pt idx="92">
                  <c:v>8327.469999999968</c:v>
                </c:pt>
                <c:pt idx="93">
                  <c:v>11058.9</c:v>
                </c:pt>
                <c:pt idx="94">
                  <c:v>5483.0</c:v>
                </c:pt>
                <c:pt idx="95">
                  <c:v>9095.76</c:v>
                </c:pt>
                <c:pt idx="96">
                  <c:v>21197.2</c:v>
                </c:pt>
                <c:pt idx="97">
                  <c:v>19862.3</c:v>
                </c:pt>
                <c:pt idx="98">
                  <c:v>26083.7</c:v>
                </c:pt>
                <c:pt idx="99">
                  <c:v>10160.2</c:v>
                </c:pt>
                <c:pt idx="100">
                  <c:v>6125.52</c:v>
                </c:pt>
                <c:pt idx="101">
                  <c:v>5265.92</c:v>
                </c:pt>
                <c:pt idx="102">
                  <c:v>3358.85</c:v>
                </c:pt>
                <c:pt idx="103">
                  <c:v>8180.23</c:v>
                </c:pt>
                <c:pt idx="104">
                  <c:v>20398.5</c:v>
                </c:pt>
                <c:pt idx="105">
                  <c:v>14697.6</c:v>
                </c:pt>
                <c:pt idx="106">
                  <c:v>11717.5</c:v>
                </c:pt>
                <c:pt idx="107">
                  <c:v>3570.86</c:v>
                </c:pt>
                <c:pt idx="108">
                  <c:v>4983.65</c:v>
                </c:pt>
                <c:pt idx="109">
                  <c:v>10687.3</c:v>
                </c:pt>
                <c:pt idx="110">
                  <c:v>13051.0</c:v>
                </c:pt>
                <c:pt idx="111">
                  <c:v>1851.79</c:v>
                </c:pt>
                <c:pt idx="112">
                  <c:v>2030.27</c:v>
                </c:pt>
                <c:pt idx="113">
                  <c:v>2435.3</c:v>
                </c:pt>
                <c:pt idx="114">
                  <c:v>2846.36</c:v>
                </c:pt>
                <c:pt idx="115">
                  <c:v>5469.74</c:v>
                </c:pt>
                <c:pt idx="116">
                  <c:v>9128.09</c:v>
                </c:pt>
                <c:pt idx="117">
                  <c:v>16255.3</c:v>
                </c:pt>
                <c:pt idx="118">
                  <c:v>22971.8</c:v>
                </c:pt>
                <c:pt idx="119">
                  <c:v>26420.1</c:v>
                </c:pt>
                <c:pt idx="120">
                  <c:v>19769.7</c:v>
                </c:pt>
                <c:pt idx="121">
                  <c:v>6798.17</c:v>
                </c:pt>
                <c:pt idx="122">
                  <c:v>2621.06</c:v>
                </c:pt>
                <c:pt idx="123">
                  <c:v>871.8619999999983</c:v>
                </c:pt>
                <c:pt idx="124">
                  <c:v>3474.49</c:v>
                </c:pt>
                <c:pt idx="125">
                  <c:v>7015.14</c:v>
                </c:pt>
                <c:pt idx="126">
                  <c:v>10036.8</c:v>
                </c:pt>
                <c:pt idx="127">
                  <c:v>13483.1</c:v>
                </c:pt>
                <c:pt idx="128">
                  <c:v>15202.4</c:v>
                </c:pt>
                <c:pt idx="129">
                  <c:v>9700.19</c:v>
                </c:pt>
                <c:pt idx="130">
                  <c:v>10596.2</c:v>
                </c:pt>
                <c:pt idx="131">
                  <c:v>13720.5</c:v>
                </c:pt>
                <c:pt idx="132">
                  <c:v>5025.07</c:v>
                </c:pt>
                <c:pt idx="133">
                  <c:v>5923.77</c:v>
                </c:pt>
                <c:pt idx="134">
                  <c:v>6808.01</c:v>
                </c:pt>
                <c:pt idx="135">
                  <c:v>11577.7</c:v>
                </c:pt>
                <c:pt idx="136">
                  <c:v>4612.36</c:v>
                </c:pt>
                <c:pt idx="137">
                  <c:v>4135.36</c:v>
                </c:pt>
                <c:pt idx="138">
                  <c:v>7256.23</c:v>
                </c:pt>
                <c:pt idx="139">
                  <c:v>2461.81</c:v>
                </c:pt>
                <c:pt idx="140">
                  <c:v>6270.34</c:v>
                </c:pt>
                <c:pt idx="141">
                  <c:v>13406.0</c:v>
                </c:pt>
                <c:pt idx="142">
                  <c:v>13465.5</c:v>
                </c:pt>
                <c:pt idx="143">
                  <c:v>17763.6</c:v>
                </c:pt>
                <c:pt idx="144">
                  <c:v>2461.25</c:v>
                </c:pt>
                <c:pt idx="145">
                  <c:v>890.9449999999994</c:v>
                </c:pt>
                <c:pt idx="146">
                  <c:v>1868.07</c:v>
                </c:pt>
                <c:pt idx="147">
                  <c:v>1965.58</c:v>
                </c:pt>
                <c:pt idx="148">
                  <c:v>1775.41</c:v>
                </c:pt>
                <c:pt idx="149">
                  <c:v>3936.95</c:v>
                </c:pt>
                <c:pt idx="150">
                  <c:v>3543.7</c:v>
                </c:pt>
                <c:pt idx="151">
                  <c:v>1839.93</c:v>
                </c:pt>
                <c:pt idx="152">
                  <c:v>3781.14</c:v>
                </c:pt>
                <c:pt idx="153">
                  <c:v>2985.7</c:v>
                </c:pt>
                <c:pt idx="154">
                  <c:v>18299.9</c:v>
                </c:pt>
                <c:pt idx="155">
                  <c:v>32858.7</c:v>
                </c:pt>
                <c:pt idx="156">
                  <c:v>18392.0</c:v>
                </c:pt>
                <c:pt idx="157">
                  <c:v>12904.4</c:v>
                </c:pt>
                <c:pt idx="158">
                  <c:v>7045.57</c:v>
                </c:pt>
                <c:pt idx="159">
                  <c:v>4726.98</c:v>
                </c:pt>
                <c:pt idx="160">
                  <c:v>6207.38</c:v>
                </c:pt>
                <c:pt idx="161">
                  <c:v>6283.58</c:v>
                </c:pt>
                <c:pt idx="162">
                  <c:v>1514.96</c:v>
                </c:pt>
                <c:pt idx="163">
                  <c:v>6680.09</c:v>
                </c:pt>
                <c:pt idx="164">
                  <c:v>15019.3</c:v>
                </c:pt>
                <c:pt idx="165">
                  <c:v>11290.8</c:v>
                </c:pt>
                <c:pt idx="166">
                  <c:v>22886.1</c:v>
                </c:pt>
                <c:pt idx="167">
                  <c:v>11935.2</c:v>
                </c:pt>
                <c:pt idx="168">
                  <c:v>6030.89</c:v>
                </c:pt>
                <c:pt idx="169">
                  <c:v>8912.19</c:v>
                </c:pt>
                <c:pt idx="170">
                  <c:v>5183.5</c:v>
                </c:pt>
                <c:pt idx="171">
                  <c:v>569.4499999999994</c:v>
                </c:pt>
                <c:pt idx="172">
                  <c:v>4809.26</c:v>
                </c:pt>
                <c:pt idx="173">
                  <c:v>11191.9</c:v>
                </c:pt>
                <c:pt idx="174">
                  <c:v>5063.92</c:v>
                </c:pt>
                <c:pt idx="175">
                  <c:v>2522.9</c:v>
                </c:pt>
                <c:pt idx="176">
                  <c:v>9236.67</c:v>
                </c:pt>
                <c:pt idx="177">
                  <c:v>12320.9</c:v>
                </c:pt>
                <c:pt idx="178">
                  <c:v>13525.7</c:v>
                </c:pt>
                <c:pt idx="179">
                  <c:v>6776.19</c:v>
                </c:pt>
                <c:pt idx="180">
                  <c:v>8410.799999999987</c:v>
                </c:pt>
                <c:pt idx="181">
                  <c:v>14409.0</c:v>
                </c:pt>
                <c:pt idx="182">
                  <c:v>15894.0</c:v>
                </c:pt>
                <c:pt idx="183">
                  <c:v>15259.2</c:v>
                </c:pt>
                <c:pt idx="184">
                  <c:v>2722.08</c:v>
                </c:pt>
                <c:pt idx="185">
                  <c:v>3060.4</c:v>
                </c:pt>
                <c:pt idx="186">
                  <c:v>880.671</c:v>
                </c:pt>
                <c:pt idx="187">
                  <c:v>6234.7</c:v>
                </c:pt>
                <c:pt idx="188">
                  <c:v>7434.06</c:v>
                </c:pt>
                <c:pt idx="189">
                  <c:v>6635.86</c:v>
                </c:pt>
                <c:pt idx="190">
                  <c:v>13898.5</c:v>
                </c:pt>
                <c:pt idx="191">
                  <c:v>11095.6</c:v>
                </c:pt>
                <c:pt idx="192">
                  <c:v>4894.37</c:v>
                </c:pt>
                <c:pt idx="193">
                  <c:v>5219.97</c:v>
                </c:pt>
                <c:pt idx="194">
                  <c:v>6489.1</c:v>
                </c:pt>
                <c:pt idx="195">
                  <c:v>9897.74</c:v>
                </c:pt>
                <c:pt idx="196">
                  <c:v>15105.5</c:v>
                </c:pt>
                <c:pt idx="197">
                  <c:v>9275.33</c:v>
                </c:pt>
                <c:pt idx="198">
                  <c:v>3467.7</c:v>
                </c:pt>
                <c:pt idx="199">
                  <c:v>3953.59</c:v>
                </c:pt>
                <c:pt idx="200">
                  <c:v>6077.64</c:v>
                </c:pt>
                <c:pt idx="201">
                  <c:v>4792.81</c:v>
                </c:pt>
                <c:pt idx="202">
                  <c:v>3821.72</c:v>
                </c:pt>
                <c:pt idx="203">
                  <c:v>5974.98</c:v>
                </c:pt>
                <c:pt idx="204">
                  <c:v>3247.39</c:v>
                </c:pt>
                <c:pt idx="205">
                  <c:v>4725.96</c:v>
                </c:pt>
                <c:pt idx="206">
                  <c:v>7807.82</c:v>
                </c:pt>
                <c:pt idx="207">
                  <c:v>6388.71</c:v>
                </c:pt>
                <c:pt idx="208">
                  <c:v>15044.2</c:v>
                </c:pt>
                <c:pt idx="209">
                  <c:v>16017.4</c:v>
                </c:pt>
                <c:pt idx="210">
                  <c:v>17324.0</c:v>
                </c:pt>
                <c:pt idx="211">
                  <c:v>12423.2</c:v>
                </c:pt>
                <c:pt idx="212">
                  <c:v>8427.48</c:v>
                </c:pt>
                <c:pt idx="213">
                  <c:v>2877.11</c:v>
                </c:pt>
                <c:pt idx="214">
                  <c:v>13372.6</c:v>
                </c:pt>
                <c:pt idx="215">
                  <c:v>12107.9</c:v>
                </c:pt>
                <c:pt idx="216">
                  <c:v>17815.7</c:v>
                </c:pt>
                <c:pt idx="217">
                  <c:v>10941.5</c:v>
                </c:pt>
                <c:pt idx="218">
                  <c:v>9436.139999999989</c:v>
                </c:pt>
                <c:pt idx="219">
                  <c:v>15598.8</c:v>
                </c:pt>
                <c:pt idx="220">
                  <c:v>16490.0</c:v>
                </c:pt>
                <c:pt idx="221">
                  <c:v>10477.9</c:v>
                </c:pt>
                <c:pt idx="222">
                  <c:v>6227.72</c:v>
                </c:pt>
                <c:pt idx="223">
                  <c:v>4161.87</c:v>
                </c:pt>
                <c:pt idx="224">
                  <c:v>2621.41</c:v>
                </c:pt>
                <c:pt idx="225">
                  <c:v>1625.09</c:v>
                </c:pt>
                <c:pt idx="226">
                  <c:v>3791.41</c:v>
                </c:pt>
                <c:pt idx="227">
                  <c:v>3872.91</c:v>
                </c:pt>
                <c:pt idx="228">
                  <c:v>13541.7</c:v>
                </c:pt>
                <c:pt idx="229">
                  <c:v>17153.9</c:v>
                </c:pt>
                <c:pt idx="230">
                  <c:v>25241.8</c:v>
                </c:pt>
                <c:pt idx="231">
                  <c:v>13369.9</c:v>
                </c:pt>
                <c:pt idx="232">
                  <c:v>12411.7</c:v>
                </c:pt>
                <c:pt idx="233">
                  <c:v>5574.73</c:v>
                </c:pt>
                <c:pt idx="234">
                  <c:v>3638.28</c:v>
                </c:pt>
                <c:pt idx="235">
                  <c:v>9978.59</c:v>
                </c:pt>
                <c:pt idx="236">
                  <c:v>21536.3</c:v>
                </c:pt>
                <c:pt idx="237">
                  <c:v>31011.3</c:v>
                </c:pt>
                <c:pt idx="238">
                  <c:v>40198.7</c:v>
                </c:pt>
                <c:pt idx="239">
                  <c:v>33361.6</c:v>
                </c:pt>
                <c:pt idx="240">
                  <c:v>2921.09</c:v>
                </c:pt>
                <c:pt idx="241">
                  <c:v>5182.36</c:v>
                </c:pt>
                <c:pt idx="242">
                  <c:v>5665.03</c:v>
                </c:pt>
                <c:pt idx="243">
                  <c:v>13506.3</c:v>
                </c:pt>
                <c:pt idx="244">
                  <c:v>26407.8</c:v>
                </c:pt>
                <c:pt idx="245">
                  <c:v>22113.1</c:v>
                </c:pt>
                <c:pt idx="246">
                  <c:v>21013.2</c:v>
                </c:pt>
                <c:pt idx="247">
                  <c:v>22214.5</c:v>
                </c:pt>
                <c:pt idx="248">
                  <c:v>20950.4</c:v>
                </c:pt>
                <c:pt idx="249">
                  <c:v>25391.4</c:v>
                </c:pt>
                <c:pt idx="250">
                  <c:v>21211.7</c:v>
                </c:pt>
                <c:pt idx="251">
                  <c:v>16392.5</c:v>
                </c:pt>
                <c:pt idx="252">
                  <c:v>14263.2</c:v>
                </c:pt>
                <c:pt idx="253">
                  <c:v>11537.3</c:v>
                </c:pt>
                <c:pt idx="254">
                  <c:v>6153.63</c:v>
                </c:pt>
                <c:pt idx="255">
                  <c:v>10858.3</c:v>
                </c:pt>
                <c:pt idx="256">
                  <c:v>14817.9</c:v>
                </c:pt>
                <c:pt idx="257">
                  <c:v>26717.4</c:v>
                </c:pt>
                <c:pt idx="258">
                  <c:v>17184.6</c:v>
                </c:pt>
                <c:pt idx="259">
                  <c:v>16976.8</c:v>
                </c:pt>
                <c:pt idx="260">
                  <c:v>12522.2</c:v>
                </c:pt>
                <c:pt idx="261">
                  <c:v>5949.74</c:v>
                </c:pt>
                <c:pt idx="262">
                  <c:v>3796.42</c:v>
                </c:pt>
                <c:pt idx="263">
                  <c:v>12164.8</c:v>
                </c:pt>
                <c:pt idx="264">
                  <c:v>6349.12</c:v>
                </c:pt>
                <c:pt idx="265">
                  <c:v>5759.12</c:v>
                </c:pt>
                <c:pt idx="266">
                  <c:v>3544.56</c:v>
                </c:pt>
                <c:pt idx="267">
                  <c:v>11108.2</c:v>
                </c:pt>
                <c:pt idx="268">
                  <c:v>12067.3</c:v>
                </c:pt>
                <c:pt idx="269">
                  <c:v>20256.7</c:v>
                </c:pt>
                <c:pt idx="270">
                  <c:v>13065.6</c:v>
                </c:pt>
                <c:pt idx="271">
                  <c:v>16070.3</c:v>
                </c:pt>
                <c:pt idx="272">
                  <c:v>21026.5</c:v>
                </c:pt>
                <c:pt idx="273">
                  <c:v>19023.2</c:v>
                </c:pt>
                <c:pt idx="274">
                  <c:v>20062.1</c:v>
                </c:pt>
                <c:pt idx="275">
                  <c:v>11856.7</c:v>
                </c:pt>
                <c:pt idx="276">
                  <c:v>7468.42</c:v>
                </c:pt>
                <c:pt idx="277">
                  <c:v>3376.73</c:v>
                </c:pt>
                <c:pt idx="278">
                  <c:v>4273.51</c:v>
                </c:pt>
                <c:pt idx="279">
                  <c:v>6143.07</c:v>
                </c:pt>
                <c:pt idx="280">
                  <c:v>8892.24</c:v>
                </c:pt>
                <c:pt idx="281">
                  <c:v>10236.3</c:v>
                </c:pt>
                <c:pt idx="282">
                  <c:v>5763.81</c:v>
                </c:pt>
                <c:pt idx="283">
                  <c:v>5481.25</c:v>
                </c:pt>
                <c:pt idx="284">
                  <c:v>11821.9</c:v>
                </c:pt>
                <c:pt idx="285">
                  <c:v>8176.03</c:v>
                </c:pt>
                <c:pt idx="286">
                  <c:v>7805.55</c:v>
                </c:pt>
                <c:pt idx="287">
                  <c:v>6137.31</c:v>
                </c:pt>
                <c:pt idx="288">
                  <c:v>3393.81</c:v>
                </c:pt>
                <c:pt idx="289">
                  <c:v>2660.14</c:v>
                </c:pt>
                <c:pt idx="290">
                  <c:v>3452.6</c:v>
                </c:pt>
                <c:pt idx="291">
                  <c:v>10925.7</c:v>
                </c:pt>
                <c:pt idx="292">
                  <c:v>3834.56</c:v>
                </c:pt>
                <c:pt idx="293">
                  <c:v>7598.15</c:v>
                </c:pt>
                <c:pt idx="294">
                  <c:v>2287.82</c:v>
                </c:pt>
                <c:pt idx="295">
                  <c:v>8475.2</c:v>
                </c:pt>
                <c:pt idx="296">
                  <c:v>9517.49</c:v>
                </c:pt>
                <c:pt idx="297">
                  <c:v>9845.79</c:v>
                </c:pt>
                <c:pt idx="298">
                  <c:v>10897.9</c:v>
                </c:pt>
                <c:pt idx="299">
                  <c:v>12495.9</c:v>
                </c:pt>
                <c:pt idx="300">
                  <c:v>7993.07</c:v>
                </c:pt>
                <c:pt idx="301">
                  <c:v>4356.82</c:v>
                </c:pt>
                <c:pt idx="302">
                  <c:v>4573.41</c:v>
                </c:pt>
                <c:pt idx="303">
                  <c:v>5251.6</c:v>
                </c:pt>
                <c:pt idx="304">
                  <c:v>5852.42</c:v>
                </c:pt>
                <c:pt idx="305">
                  <c:v>3825.83</c:v>
                </c:pt>
                <c:pt idx="306">
                  <c:v>4626.07</c:v>
                </c:pt>
                <c:pt idx="307">
                  <c:v>10291.7</c:v>
                </c:pt>
                <c:pt idx="308">
                  <c:v>20527.2</c:v>
                </c:pt>
                <c:pt idx="309">
                  <c:v>19070.3</c:v>
                </c:pt>
                <c:pt idx="310">
                  <c:v>9317.370000000001</c:v>
                </c:pt>
                <c:pt idx="311">
                  <c:v>5187.45</c:v>
                </c:pt>
                <c:pt idx="312">
                  <c:v>13418.4</c:v>
                </c:pt>
                <c:pt idx="313">
                  <c:v>11561.3</c:v>
                </c:pt>
                <c:pt idx="314">
                  <c:v>11471.5</c:v>
                </c:pt>
                <c:pt idx="315">
                  <c:v>9019.19</c:v>
                </c:pt>
                <c:pt idx="316">
                  <c:v>1389.2</c:v>
                </c:pt>
                <c:pt idx="317">
                  <c:v>552.8669999999983</c:v>
                </c:pt>
                <c:pt idx="318">
                  <c:v>1636.55</c:v>
                </c:pt>
                <c:pt idx="319">
                  <c:v>4455.3</c:v>
                </c:pt>
                <c:pt idx="320">
                  <c:v>7187.66</c:v>
                </c:pt>
                <c:pt idx="321">
                  <c:v>3804.27</c:v>
                </c:pt>
                <c:pt idx="322">
                  <c:v>15203.4</c:v>
                </c:pt>
                <c:pt idx="323">
                  <c:v>9254.799999999987</c:v>
                </c:pt>
                <c:pt idx="324">
                  <c:v>12533.1</c:v>
                </c:pt>
                <c:pt idx="325">
                  <c:v>6722.87</c:v>
                </c:pt>
                <c:pt idx="326">
                  <c:v>4102.43</c:v>
                </c:pt>
                <c:pt idx="327">
                  <c:v>2103.47</c:v>
                </c:pt>
                <c:pt idx="328">
                  <c:v>1844.24</c:v>
                </c:pt>
                <c:pt idx="329">
                  <c:v>5382.9</c:v>
                </c:pt>
                <c:pt idx="330">
                  <c:v>12378.0</c:v>
                </c:pt>
                <c:pt idx="331">
                  <c:v>7710.45</c:v>
                </c:pt>
                <c:pt idx="332">
                  <c:v>11270.2</c:v>
                </c:pt>
                <c:pt idx="333">
                  <c:v>13493.4</c:v>
                </c:pt>
                <c:pt idx="334">
                  <c:v>1742.95</c:v>
                </c:pt>
                <c:pt idx="335">
                  <c:v>3065.95</c:v>
                </c:pt>
                <c:pt idx="336">
                  <c:v>5941.27</c:v>
                </c:pt>
                <c:pt idx="337">
                  <c:v>16113.6</c:v>
                </c:pt>
                <c:pt idx="338">
                  <c:v>30885.6</c:v>
                </c:pt>
                <c:pt idx="339">
                  <c:v>27681.4</c:v>
                </c:pt>
                <c:pt idx="340">
                  <c:v>27041.6</c:v>
                </c:pt>
                <c:pt idx="341">
                  <c:v>7907.98</c:v>
                </c:pt>
                <c:pt idx="342">
                  <c:v>7913.81</c:v>
                </c:pt>
                <c:pt idx="343">
                  <c:v>1628.26</c:v>
                </c:pt>
                <c:pt idx="344">
                  <c:v>6439.31</c:v>
                </c:pt>
                <c:pt idx="345">
                  <c:v>10158.7</c:v>
                </c:pt>
                <c:pt idx="346">
                  <c:v>16512.8</c:v>
                </c:pt>
                <c:pt idx="347">
                  <c:v>4939.85</c:v>
                </c:pt>
                <c:pt idx="348">
                  <c:v>4219.63</c:v>
                </c:pt>
                <c:pt idx="349">
                  <c:v>8936.92</c:v>
                </c:pt>
                <c:pt idx="350">
                  <c:v>8615.92</c:v>
                </c:pt>
                <c:pt idx="351">
                  <c:v>9571.299999999987</c:v>
                </c:pt>
                <c:pt idx="352">
                  <c:v>7277.56</c:v>
                </c:pt>
                <c:pt idx="353">
                  <c:v>3947.7</c:v>
                </c:pt>
                <c:pt idx="354">
                  <c:v>1848.91</c:v>
                </c:pt>
                <c:pt idx="355">
                  <c:v>5158.18</c:v>
                </c:pt>
                <c:pt idx="356">
                  <c:v>31749.1</c:v>
                </c:pt>
                <c:pt idx="357">
                  <c:v>25722.5</c:v>
                </c:pt>
                <c:pt idx="358">
                  <c:v>9693.17</c:v>
                </c:pt>
                <c:pt idx="359">
                  <c:v>21532.8</c:v>
                </c:pt>
                <c:pt idx="360">
                  <c:v>10992.4</c:v>
                </c:pt>
                <c:pt idx="361">
                  <c:v>5865.52</c:v>
                </c:pt>
                <c:pt idx="362">
                  <c:v>3173.91</c:v>
                </c:pt>
                <c:pt idx="363">
                  <c:v>10830.5</c:v>
                </c:pt>
                <c:pt idx="364">
                  <c:v>3963.72</c:v>
                </c:pt>
                <c:pt idx="365">
                  <c:v>6326.85</c:v>
                </c:pt>
                <c:pt idx="366">
                  <c:v>7488.25</c:v>
                </c:pt>
                <c:pt idx="367">
                  <c:v>9060.32</c:v>
                </c:pt>
                <c:pt idx="368">
                  <c:v>2641.13</c:v>
                </c:pt>
                <c:pt idx="369">
                  <c:v>3031.53</c:v>
                </c:pt>
                <c:pt idx="370">
                  <c:v>17484.1</c:v>
                </c:pt>
                <c:pt idx="371">
                  <c:v>29085.7</c:v>
                </c:pt>
                <c:pt idx="372">
                  <c:v>3591.66</c:v>
                </c:pt>
                <c:pt idx="373">
                  <c:v>14447.5</c:v>
                </c:pt>
                <c:pt idx="374">
                  <c:v>13108.0</c:v>
                </c:pt>
                <c:pt idx="375">
                  <c:v>21640.6</c:v>
                </c:pt>
                <c:pt idx="376">
                  <c:v>1888.37</c:v>
                </c:pt>
                <c:pt idx="377">
                  <c:v>2086.75</c:v>
                </c:pt>
                <c:pt idx="378">
                  <c:v>7436.76</c:v>
                </c:pt>
                <c:pt idx="379">
                  <c:v>12840.7</c:v>
                </c:pt>
                <c:pt idx="380">
                  <c:v>2258.69</c:v>
                </c:pt>
                <c:pt idx="381">
                  <c:v>2393.52</c:v>
                </c:pt>
                <c:pt idx="382">
                  <c:v>6841.46</c:v>
                </c:pt>
                <c:pt idx="383">
                  <c:v>16332.3</c:v>
                </c:pt>
                <c:pt idx="384">
                  <c:v>21358.6</c:v>
                </c:pt>
                <c:pt idx="385">
                  <c:v>12513.4</c:v>
                </c:pt>
                <c:pt idx="386">
                  <c:v>9588.1</c:v>
                </c:pt>
                <c:pt idx="387">
                  <c:v>4128.4</c:v>
                </c:pt>
                <c:pt idx="388">
                  <c:v>9461.43</c:v>
                </c:pt>
                <c:pt idx="389">
                  <c:v>11290.4</c:v>
                </c:pt>
                <c:pt idx="390">
                  <c:v>10558.3</c:v>
                </c:pt>
                <c:pt idx="391">
                  <c:v>21166.5</c:v>
                </c:pt>
                <c:pt idx="392">
                  <c:v>16431.0</c:v>
                </c:pt>
                <c:pt idx="393">
                  <c:v>16679.6</c:v>
                </c:pt>
                <c:pt idx="394">
                  <c:v>4907.07</c:v>
                </c:pt>
                <c:pt idx="395">
                  <c:v>5818.62</c:v>
                </c:pt>
                <c:pt idx="396">
                  <c:v>7085.26</c:v>
                </c:pt>
                <c:pt idx="397">
                  <c:v>14389.1</c:v>
                </c:pt>
                <c:pt idx="398">
                  <c:v>26815.2</c:v>
                </c:pt>
                <c:pt idx="399">
                  <c:v>1270.89</c:v>
                </c:pt>
                <c:pt idx="400">
                  <c:v>16857.1</c:v>
                </c:pt>
                <c:pt idx="401">
                  <c:v>15351.9</c:v>
                </c:pt>
                <c:pt idx="402">
                  <c:v>16595.6</c:v>
                </c:pt>
                <c:pt idx="403">
                  <c:v>15036.2</c:v>
                </c:pt>
                <c:pt idx="404">
                  <c:v>9246.26</c:v>
                </c:pt>
                <c:pt idx="405">
                  <c:v>8166.7</c:v>
                </c:pt>
                <c:pt idx="406">
                  <c:v>15059.3</c:v>
                </c:pt>
                <c:pt idx="407">
                  <c:v>11414.4</c:v>
                </c:pt>
                <c:pt idx="408">
                  <c:v>15127.5</c:v>
                </c:pt>
                <c:pt idx="409">
                  <c:v>7621.73</c:v>
                </c:pt>
                <c:pt idx="410">
                  <c:v>39394.2</c:v>
                </c:pt>
                <c:pt idx="411">
                  <c:v>1130.23</c:v>
                </c:pt>
                <c:pt idx="412">
                  <c:v>2206.19</c:v>
                </c:pt>
                <c:pt idx="413">
                  <c:v>1841.19</c:v>
                </c:pt>
                <c:pt idx="414">
                  <c:v>2629.39</c:v>
                </c:pt>
                <c:pt idx="415">
                  <c:v>7135.96</c:v>
                </c:pt>
                <c:pt idx="416">
                  <c:v>7769.52</c:v>
                </c:pt>
                <c:pt idx="417">
                  <c:v>13860.5</c:v>
                </c:pt>
                <c:pt idx="418">
                  <c:v>12514.7</c:v>
                </c:pt>
                <c:pt idx="419">
                  <c:v>8041.56</c:v>
                </c:pt>
                <c:pt idx="420">
                  <c:v>10505.1</c:v>
                </c:pt>
                <c:pt idx="421">
                  <c:v>13963.9</c:v>
                </c:pt>
                <c:pt idx="422">
                  <c:v>8846.26</c:v>
                </c:pt>
                <c:pt idx="423">
                  <c:v>19342.9</c:v>
                </c:pt>
                <c:pt idx="424">
                  <c:v>10899.3</c:v>
                </c:pt>
                <c:pt idx="425">
                  <c:v>10453.2</c:v>
                </c:pt>
                <c:pt idx="426">
                  <c:v>20661.8</c:v>
                </c:pt>
                <c:pt idx="427">
                  <c:v>21589.4</c:v>
                </c:pt>
                <c:pt idx="428">
                  <c:v>5343.66</c:v>
                </c:pt>
                <c:pt idx="429">
                  <c:v>5066.31</c:v>
                </c:pt>
                <c:pt idx="430">
                  <c:v>8710.129999999985</c:v>
                </c:pt>
                <c:pt idx="431">
                  <c:v>5528.63</c:v>
                </c:pt>
                <c:pt idx="432">
                  <c:v>7626.46</c:v>
                </c:pt>
                <c:pt idx="433">
                  <c:v>9033.219999999987</c:v>
                </c:pt>
                <c:pt idx="434">
                  <c:v>8463.51</c:v>
                </c:pt>
                <c:pt idx="435">
                  <c:v>12886.7</c:v>
                </c:pt>
                <c:pt idx="436">
                  <c:v>1920.93</c:v>
                </c:pt>
                <c:pt idx="437">
                  <c:v>11934.6</c:v>
                </c:pt>
                <c:pt idx="438">
                  <c:v>9157.84</c:v>
                </c:pt>
                <c:pt idx="439">
                  <c:v>17064.7</c:v>
                </c:pt>
                <c:pt idx="440">
                  <c:v>14166.7</c:v>
                </c:pt>
                <c:pt idx="441">
                  <c:v>12570.2</c:v>
                </c:pt>
                <c:pt idx="442">
                  <c:v>10527.5</c:v>
                </c:pt>
                <c:pt idx="443">
                  <c:v>13587.4</c:v>
                </c:pt>
                <c:pt idx="444">
                  <c:v>11162.7</c:v>
                </c:pt>
                <c:pt idx="445">
                  <c:v>7491.1</c:v>
                </c:pt>
                <c:pt idx="446">
                  <c:v>3090.76</c:v>
                </c:pt>
                <c:pt idx="447">
                  <c:v>3178.77</c:v>
                </c:pt>
                <c:pt idx="448">
                  <c:v>5341.5</c:v>
                </c:pt>
                <c:pt idx="449">
                  <c:v>7115.37</c:v>
                </c:pt>
                <c:pt idx="450">
                  <c:v>4426.35</c:v>
                </c:pt>
                <c:pt idx="451">
                  <c:v>1695.73</c:v>
                </c:pt>
                <c:pt idx="452">
                  <c:v>1400.62</c:v>
                </c:pt>
                <c:pt idx="453">
                  <c:v>8792.629999999985</c:v>
                </c:pt>
                <c:pt idx="454">
                  <c:v>11660.1</c:v>
                </c:pt>
                <c:pt idx="455">
                  <c:v>6218.38</c:v>
                </c:pt>
                <c:pt idx="456">
                  <c:v>10811.4</c:v>
                </c:pt>
                <c:pt idx="457">
                  <c:v>5249.39</c:v>
                </c:pt>
                <c:pt idx="458">
                  <c:v>8937.49</c:v>
                </c:pt>
                <c:pt idx="459">
                  <c:v>7258.52</c:v>
                </c:pt>
                <c:pt idx="460">
                  <c:v>3997.71</c:v>
                </c:pt>
                <c:pt idx="461">
                  <c:v>4159.51</c:v>
                </c:pt>
                <c:pt idx="462">
                  <c:v>5607.99</c:v>
                </c:pt>
                <c:pt idx="463">
                  <c:v>5751.22</c:v>
                </c:pt>
                <c:pt idx="464">
                  <c:v>7994.72</c:v>
                </c:pt>
                <c:pt idx="465">
                  <c:v>6933.44</c:v>
                </c:pt>
                <c:pt idx="466">
                  <c:v>7212.92</c:v>
                </c:pt>
                <c:pt idx="467">
                  <c:v>2895.89</c:v>
                </c:pt>
                <c:pt idx="468">
                  <c:v>1303.37</c:v>
                </c:pt>
                <c:pt idx="469">
                  <c:v>4672.66</c:v>
                </c:pt>
                <c:pt idx="470">
                  <c:v>2630.67</c:v>
                </c:pt>
                <c:pt idx="471">
                  <c:v>1683.32</c:v>
                </c:pt>
                <c:pt idx="472">
                  <c:v>1775.91</c:v>
                </c:pt>
                <c:pt idx="473">
                  <c:v>7461.91</c:v>
                </c:pt>
                <c:pt idx="474">
                  <c:v>7294.12</c:v>
                </c:pt>
                <c:pt idx="475">
                  <c:v>3921.68</c:v>
                </c:pt>
                <c:pt idx="476">
                  <c:v>1791.92</c:v>
                </c:pt>
                <c:pt idx="477">
                  <c:v>1233.36</c:v>
                </c:pt>
                <c:pt idx="478">
                  <c:v>1868.12</c:v>
                </c:pt>
                <c:pt idx="479">
                  <c:v>3139.11</c:v>
                </c:pt>
                <c:pt idx="480">
                  <c:v>573.933</c:v>
                </c:pt>
                <c:pt idx="481">
                  <c:v>728.3630000000001</c:v>
                </c:pt>
                <c:pt idx="482">
                  <c:v>7283.16</c:v>
                </c:pt>
                <c:pt idx="483">
                  <c:v>11429.8</c:v>
                </c:pt>
                <c:pt idx="484">
                  <c:v>7414.51</c:v>
                </c:pt>
                <c:pt idx="485">
                  <c:v>5991.11</c:v>
                </c:pt>
                <c:pt idx="486">
                  <c:v>9264.389999999972</c:v>
                </c:pt>
                <c:pt idx="487">
                  <c:v>14247.0</c:v>
                </c:pt>
                <c:pt idx="488">
                  <c:v>11553.8</c:v>
                </c:pt>
                <c:pt idx="489">
                  <c:v>4875.41</c:v>
                </c:pt>
                <c:pt idx="490">
                  <c:v>4693.08</c:v>
                </c:pt>
                <c:pt idx="491">
                  <c:v>4907.17</c:v>
                </c:pt>
                <c:pt idx="492">
                  <c:v>5711.85</c:v>
                </c:pt>
                <c:pt idx="493">
                  <c:v>5116.36</c:v>
                </c:pt>
                <c:pt idx="494">
                  <c:v>9654.349999999982</c:v>
                </c:pt>
                <c:pt idx="495">
                  <c:v>13969.5</c:v>
                </c:pt>
                <c:pt idx="496">
                  <c:v>9800.25</c:v>
                </c:pt>
                <c:pt idx="497">
                  <c:v>15601.6</c:v>
                </c:pt>
                <c:pt idx="498">
                  <c:v>9196.349999999982</c:v>
                </c:pt>
                <c:pt idx="499">
                  <c:v>3253.41</c:v>
                </c:pt>
                <c:pt idx="500">
                  <c:v>5511.4</c:v>
                </c:pt>
                <c:pt idx="501">
                  <c:v>20027.2</c:v>
                </c:pt>
                <c:pt idx="502">
                  <c:v>14928.4</c:v>
                </c:pt>
                <c:pt idx="503">
                  <c:v>30531.3</c:v>
                </c:pt>
                <c:pt idx="504">
                  <c:v>13936.1</c:v>
                </c:pt>
                <c:pt idx="505">
                  <c:v>9716.58</c:v>
                </c:pt>
                <c:pt idx="506">
                  <c:v>6261.32</c:v>
                </c:pt>
                <c:pt idx="507">
                  <c:v>5021.79</c:v>
                </c:pt>
                <c:pt idx="508">
                  <c:v>6381.54</c:v>
                </c:pt>
                <c:pt idx="509">
                  <c:v>6380.44</c:v>
                </c:pt>
                <c:pt idx="510">
                  <c:v>3942.97</c:v>
                </c:pt>
                <c:pt idx="511">
                  <c:v>6892.68</c:v>
                </c:pt>
                <c:pt idx="512">
                  <c:v>13766.0</c:v>
                </c:pt>
                <c:pt idx="513">
                  <c:v>9576.73</c:v>
                </c:pt>
                <c:pt idx="514">
                  <c:v>3686.01</c:v>
                </c:pt>
                <c:pt idx="515">
                  <c:v>2468.97</c:v>
                </c:pt>
                <c:pt idx="516">
                  <c:v>8610.43</c:v>
                </c:pt>
                <c:pt idx="517">
                  <c:v>6180.54</c:v>
                </c:pt>
                <c:pt idx="518">
                  <c:v>10784.2</c:v>
                </c:pt>
                <c:pt idx="519">
                  <c:v>7392.6</c:v>
                </c:pt>
                <c:pt idx="520">
                  <c:v>10969.8</c:v>
                </c:pt>
                <c:pt idx="521">
                  <c:v>15924.7</c:v>
                </c:pt>
                <c:pt idx="522">
                  <c:v>14951.0</c:v>
                </c:pt>
                <c:pt idx="523">
                  <c:v>14544.4</c:v>
                </c:pt>
                <c:pt idx="524">
                  <c:v>9131.26</c:v>
                </c:pt>
                <c:pt idx="525">
                  <c:v>9097.66</c:v>
                </c:pt>
                <c:pt idx="526">
                  <c:v>9660.17</c:v>
                </c:pt>
                <c:pt idx="527">
                  <c:v>6830.0</c:v>
                </c:pt>
                <c:pt idx="528">
                  <c:v>10449.5</c:v>
                </c:pt>
                <c:pt idx="529">
                  <c:v>6779.22</c:v>
                </c:pt>
                <c:pt idx="530">
                  <c:v>9407.629999999985</c:v>
                </c:pt>
                <c:pt idx="531">
                  <c:v>7784.75</c:v>
                </c:pt>
                <c:pt idx="532">
                  <c:v>7952.48</c:v>
                </c:pt>
                <c:pt idx="533">
                  <c:v>4618.62</c:v>
                </c:pt>
                <c:pt idx="534">
                  <c:v>9519.719999999987</c:v>
                </c:pt>
                <c:pt idx="535">
                  <c:v>14907.6</c:v>
                </c:pt>
                <c:pt idx="536">
                  <c:v>5433.82</c:v>
                </c:pt>
                <c:pt idx="537">
                  <c:v>15485.9</c:v>
                </c:pt>
                <c:pt idx="538">
                  <c:v>34591.9</c:v>
                </c:pt>
                <c:pt idx="539">
                  <c:v>8157.8</c:v>
                </c:pt>
                <c:pt idx="540">
                  <c:v>10804.3</c:v>
                </c:pt>
                <c:pt idx="541">
                  <c:v>9077.53</c:v>
                </c:pt>
                <c:pt idx="542">
                  <c:v>3869.79</c:v>
                </c:pt>
                <c:pt idx="543">
                  <c:v>5730.13</c:v>
                </c:pt>
                <c:pt idx="544">
                  <c:v>4482.3</c:v>
                </c:pt>
                <c:pt idx="545">
                  <c:v>1515.08</c:v>
                </c:pt>
                <c:pt idx="546">
                  <c:v>1145.2</c:v>
                </c:pt>
                <c:pt idx="547">
                  <c:v>998.084</c:v>
                </c:pt>
                <c:pt idx="548">
                  <c:v>26141.6</c:v>
                </c:pt>
                <c:pt idx="549">
                  <c:v>16592.6</c:v>
                </c:pt>
                <c:pt idx="550">
                  <c:v>7056.66</c:v>
                </c:pt>
                <c:pt idx="551">
                  <c:v>4554.19</c:v>
                </c:pt>
                <c:pt idx="552">
                  <c:v>1770.97</c:v>
                </c:pt>
                <c:pt idx="553">
                  <c:v>1559.87</c:v>
                </c:pt>
                <c:pt idx="554">
                  <c:v>5046.65</c:v>
                </c:pt>
                <c:pt idx="555">
                  <c:v>4462.72</c:v>
                </c:pt>
                <c:pt idx="556">
                  <c:v>7373.8</c:v>
                </c:pt>
                <c:pt idx="557">
                  <c:v>12792.5</c:v>
                </c:pt>
                <c:pt idx="558">
                  <c:v>20786.4</c:v>
                </c:pt>
                <c:pt idx="559">
                  <c:v>22973.2</c:v>
                </c:pt>
                <c:pt idx="560">
                  <c:v>9145.59</c:v>
                </c:pt>
                <c:pt idx="561">
                  <c:v>1898.4</c:v>
                </c:pt>
                <c:pt idx="562">
                  <c:v>4219.37</c:v>
                </c:pt>
                <c:pt idx="563">
                  <c:v>9393.849999999982</c:v>
                </c:pt>
                <c:pt idx="564">
                  <c:v>6314.75</c:v>
                </c:pt>
                <c:pt idx="565">
                  <c:v>11174.8</c:v>
                </c:pt>
                <c:pt idx="566">
                  <c:v>20345.4</c:v>
                </c:pt>
                <c:pt idx="567">
                  <c:v>29119.9</c:v>
                </c:pt>
                <c:pt idx="568">
                  <c:v>23556.5</c:v>
                </c:pt>
                <c:pt idx="569">
                  <c:v>18030.2</c:v>
                </c:pt>
                <c:pt idx="570">
                  <c:v>16257.6</c:v>
                </c:pt>
                <c:pt idx="571">
                  <c:v>9825.84</c:v>
                </c:pt>
                <c:pt idx="572">
                  <c:v>8605.219999999987</c:v>
                </c:pt>
                <c:pt idx="573">
                  <c:v>3691.81</c:v>
                </c:pt>
                <c:pt idx="574">
                  <c:v>3467.96</c:v>
                </c:pt>
                <c:pt idx="575">
                  <c:v>3061.49</c:v>
                </c:pt>
                <c:pt idx="576">
                  <c:v>11854.8</c:v>
                </c:pt>
                <c:pt idx="577">
                  <c:v>6489.62</c:v>
                </c:pt>
                <c:pt idx="578">
                  <c:v>8285.969999999968</c:v>
                </c:pt>
                <c:pt idx="579">
                  <c:v>13197.5</c:v>
                </c:pt>
                <c:pt idx="580">
                  <c:v>12578.8</c:v>
                </c:pt>
                <c:pt idx="581">
                  <c:v>7515.55</c:v>
                </c:pt>
                <c:pt idx="582">
                  <c:v>8386.059999999972</c:v>
                </c:pt>
                <c:pt idx="583">
                  <c:v>408.703</c:v>
                </c:pt>
                <c:pt idx="584">
                  <c:v>1805.13</c:v>
                </c:pt>
                <c:pt idx="585">
                  <c:v>2919.67</c:v>
                </c:pt>
                <c:pt idx="586">
                  <c:v>8288.65</c:v>
                </c:pt>
                <c:pt idx="587">
                  <c:v>7200.25</c:v>
                </c:pt>
                <c:pt idx="588">
                  <c:v>30569.7</c:v>
                </c:pt>
                <c:pt idx="589">
                  <c:v>6829.9</c:v>
                </c:pt>
                <c:pt idx="590">
                  <c:v>10567.9</c:v>
                </c:pt>
                <c:pt idx="591">
                  <c:v>15548.4</c:v>
                </c:pt>
                <c:pt idx="592">
                  <c:v>2844.46</c:v>
                </c:pt>
                <c:pt idx="593">
                  <c:v>1779.37</c:v>
                </c:pt>
                <c:pt idx="594">
                  <c:v>5221.83</c:v>
                </c:pt>
                <c:pt idx="595">
                  <c:v>5472.78</c:v>
                </c:pt>
                <c:pt idx="596">
                  <c:v>3886.99</c:v>
                </c:pt>
                <c:pt idx="597">
                  <c:v>3030.43</c:v>
                </c:pt>
                <c:pt idx="598">
                  <c:v>23665.6</c:v>
                </c:pt>
                <c:pt idx="599">
                  <c:v>10052.8</c:v>
                </c:pt>
                <c:pt idx="600">
                  <c:v>2166.88</c:v>
                </c:pt>
                <c:pt idx="601">
                  <c:v>4695.85</c:v>
                </c:pt>
                <c:pt idx="602">
                  <c:v>3381.92</c:v>
                </c:pt>
                <c:pt idx="603">
                  <c:v>10745.5</c:v>
                </c:pt>
                <c:pt idx="604">
                  <c:v>21081.6</c:v>
                </c:pt>
                <c:pt idx="605">
                  <c:v>27378.5</c:v>
                </c:pt>
                <c:pt idx="606">
                  <c:v>16569.7</c:v>
                </c:pt>
                <c:pt idx="607">
                  <c:v>5680.7</c:v>
                </c:pt>
                <c:pt idx="608">
                  <c:v>4182.82</c:v>
                </c:pt>
                <c:pt idx="609">
                  <c:v>8280.11</c:v>
                </c:pt>
                <c:pt idx="610">
                  <c:v>14872.5</c:v>
                </c:pt>
                <c:pt idx="611">
                  <c:v>16702.1</c:v>
                </c:pt>
                <c:pt idx="612">
                  <c:v>7424.22</c:v>
                </c:pt>
                <c:pt idx="613">
                  <c:v>4505.33</c:v>
                </c:pt>
                <c:pt idx="614">
                  <c:v>2401.61</c:v>
                </c:pt>
                <c:pt idx="615">
                  <c:v>4410.04</c:v>
                </c:pt>
                <c:pt idx="616">
                  <c:v>7154.28</c:v>
                </c:pt>
                <c:pt idx="617">
                  <c:v>16767.6</c:v>
                </c:pt>
                <c:pt idx="618">
                  <c:v>15663.6</c:v>
                </c:pt>
                <c:pt idx="619">
                  <c:v>4401.42</c:v>
                </c:pt>
                <c:pt idx="620">
                  <c:v>11377.7</c:v>
                </c:pt>
                <c:pt idx="621">
                  <c:v>11856.3</c:v>
                </c:pt>
                <c:pt idx="622">
                  <c:v>8672.33</c:v>
                </c:pt>
                <c:pt idx="623">
                  <c:v>11169.6</c:v>
                </c:pt>
                <c:pt idx="624">
                  <c:v>19543.2</c:v>
                </c:pt>
                <c:pt idx="625">
                  <c:v>11883.3</c:v>
                </c:pt>
                <c:pt idx="626">
                  <c:v>9141.24</c:v>
                </c:pt>
                <c:pt idx="627">
                  <c:v>9966.299999999987</c:v>
                </c:pt>
                <c:pt idx="628">
                  <c:v>14458.5</c:v>
                </c:pt>
                <c:pt idx="629">
                  <c:v>12430.6</c:v>
                </c:pt>
                <c:pt idx="630">
                  <c:v>6904.85</c:v>
                </c:pt>
                <c:pt idx="631">
                  <c:v>22178.0</c:v>
                </c:pt>
                <c:pt idx="632">
                  <c:v>24201.7</c:v>
                </c:pt>
                <c:pt idx="633">
                  <c:v>15110.0</c:v>
                </c:pt>
                <c:pt idx="634">
                  <c:v>10051.7</c:v>
                </c:pt>
                <c:pt idx="635">
                  <c:v>3028.56</c:v>
                </c:pt>
                <c:pt idx="636">
                  <c:v>6983.01</c:v>
                </c:pt>
                <c:pt idx="637">
                  <c:v>7024.43</c:v>
                </c:pt>
                <c:pt idx="638">
                  <c:v>10159.2</c:v>
                </c:pt>
                <c:pt idx="639">
                  <c:v>6969.96</c:v>
                </c:pt>
                <c:pt idx="640">
                  <c:v>5955.2</c:v>
                </c:pt>
                <c:pt idx="641">
                  <c:v>9399.76</c:v>
                </c:pt>
                <c:pt idx="642">
                  <c:v>6977.81</c:v>
                </c:pt>
                <c:pt idx="643">
                  <c:v>13888.3</c:v>
                </c:pt>
                <c:pt idx="644">
                  <c:v>12485.2</c:v>
                </c:pt>
                <c:pt idx="645">
                  <c:v>8194.82</c:v>
                </c:pt>
                <c:pt idx="646">
                  <c:v>4067.74</c:v>
                </c:pt>
                <c:pt idx="647">
                  <c:v>818.171</c:v>
                </c:pt>
                <c:pt idx="648">
                  <c:v>1092.51</c:v>
                </c:pt>
                <c:pt idx="649">
                  <c:v>11239.0</c:v>
                </c:pt>
                <c:pt idx="650">
                  <c:v>6349.51</c:v>
                </c:pt>
                <c:pt idx="651">
                  <c:v>3100.51</c:v>
                </c:pt>
                <c:pt idx="652">
                  <c:v>1337.79</c:v>
                </c:pt>
                <c:pt idx="653">
                  <c:v>967.628</c:v>
                </c:pt>
                <c:pt idx="654">
                  <c:v>1106.15</c:v>
                </c:pt>
                <c:pt idx="655">
                  <c:v>2798.54</c:v>
                </c:pt>
                <c:pt idx="656">
                  <c:v>2943.21</c:v>
                </c:pt>
                <c:pt idx="657">
                  <c:v>1558.1</c:v>
                </c:pt>
                <c:pt idx="658">
                  <c:v>4727.23</c:v>
                </c:pt>
                <c:pt idx="659">
                  <c:v>5787.73</c:v>
                </c:pt>
                <c:pt idx="660">
                  <c:v>6411.66</c:v>
                </c:pt>
                <c:pt idx="661">
                  <c:v>13238.2</c:v>
                </c:pt>
                <c:pt idx="662">
                  <c:v>10900.6</c:v>
                </c:pt>
                <c:pt idx="663">
                  <c:v>4331.64</c:v>
                </c:pt>
                <c:pt idx="664">
                  <c:v>2098.23</c:v>
                </c:pt>
                <c:pt idx="665">
                  <c:v>14444.4</c:v>
                </c:pt>
                <c:pt idx="666">
                  <c:v>6785.12</c:v>
                </c:pt>
                <c:pt idx="667">
                  <c:v>7292.41</c:v>
                </c:pt>
                <c:pt idx="668">
                  <c:v>7418.56</c:v>
                </c:pt>
                <c:pt idx="669">
                  <c:v>12819.6</c:v>
                </c:pt>
                <c:pt idx="670">
                  <c:v>785.5619999999989</c:v>
                </c:pt>
                <c:pt idx="671">
                  <c:v>2216.76</c:v>
                </c:pt>
                <c:pt idx="672">
                  <c:v>2943.33</c:v>
                </c:pt>
                <c:pt idx="673">
                  <c:v>6774.55</c:v>
                </c:pt>
                <c:pt idx="674">
                  <c:v>3082.08</c:v>
                </c:pt>
                <c:pt idx="675">
                  <c:v>1420.08</c:v>
                </c:pt>
                <c:pt idx="676">
                  <c:v>6306.71</c:v>
                </c:pt>
                <c:pt idx="677">
                  <c:v>14996.6</c:v>
                </c:pt>
                <c:pt idx="678">
                  <c:v>16742.2</c:v>
                </c:pt>
                <c:pt idx="679">
                  <c:v>14175.6</c:v>
                </c:pt>
                <c:pt idx="680">
                  <c:v>2720.24</c:v>
                </c:pt>
                <c:pt idx="681">
                  <c:v>17748.3</c:v>
                </c:pt>
                <c:pt idx="682">
                  <c:v>26199.1</c:v>
                </c:pt>
                <c:pt idx="683">
                  <c:v>1275.72</c:v>
                </c:pt>
                <c:pt idx="684">
                  <c:v>13695.9</c:v>
                </c:pt>
                <c:pt idx="685">
                  <c:v>10353.6</c:v>
                </c:pt>
                <c:pt idx="686">
                  <c:v>6452.2</c:v>
                </c:pt>
                <c:pt idx="687">
                  <c:v>7575.71</c:v>
                </c:pt>
                <c:pt idx="688">
                  <c:v>6267.02</c:v>
                </c:pt>
                <c:pt idx="689">
                  <c:v>7626.55</c:v>
                </c:pt>
                <c:pt idx="690">
                  <c:v>13465.1</c:v>
                </c:pt>
                <c:pt idx="691">
                  <c:v>12426.3</c:v>
                </c:pt>
                <c:pt idx="692">
                  <c:v>13133.5</c:v>
                </c:pt>
                <c:pt idx="693">
                  <c:v>13263.3</c:v>
                </c:pt>
                <c:pt idx="694">
                  <c:v>4234.07</c:v>
                </c:pt>
                <c:pt idx="695">
                  <c:v>9405.309999999972</c:v>
                </c:pt>
                <c:pt idx="696">
                  <c:v>3373.46</c:v>
                </c:pt>
                <c:pt idx="697">
                  <c:v>1858.52</c:v>
                </c:pt>
                <c:pt idx="698">
                  <c:v>3004.89</c:v>
                </c:pt>
                <c:pt idx="699">
                  <c:v>3906.77</c:v>
                </c:pt>
                <c:pt idx="700">
                  <c:v>6918.08</c:v>
                </c:pt>
                <c:pt idx="701">
                  <c:v>7236.06</c:v>
                </c:pt>
                <c:pt idx="702">
                  <c:v>3407.74</c:v>
                </c:pt>
                <c:pt idx="703">
                  <c:v>792.013</c:v>
                </c:pt>
                <c:pt idx="704">
                  <c:v>6228.39</c:v>
                </c:pt>
                <c:pt idx="705">
                  <c:v>12469.4</c:v>
                </c:pt>
                <c:pt idx="706">
                  <c:v>16097.7</c:v>
                </c:pt>
                <c:pt idx="707">
                  <c:v>6837.72</c:v>
                </c:pt>
                <c:pt idx="708">
                  <c:v>4396.38</c:v>
                </c:pt>
                <c:pt idx="709">
                  <c:v>2332.56</c:v>
                </c:pt>
                <c:pt idx="710">
                  <c:v>4795.7</c:v>
                </c:pt>
                <c:pt idx="711">
                  <c:v>4671.35</c:v>
                </c:pt>
                <c:pt idx="712">
                  <c:v>4485.74</c:v>
                </c:pt>
                <c:pt idx="713">
                  <c:v>5203.76</c:v>
                </c:pt>
                <c:pt idx="714">
                  <c:v>13333.6</c:v>
                </c:pt>
                <c:pt idx="715">
                  <c:v>4841.48</c:v>
                </c:pt>
                <c:pt idx="716">
                  <c:v>9209.559999999972</c:v>
                </c:pt>
                <c:pt idx="717">
                  <c:v>9357.4</c:v>
                </c:pt>
                <c:pt idx="718">
                  <c:v>8268.719999999987</c:v>
                </c:pt>
                <c:pt idx="719">
                  <c:v>4213.81</c:v>
                </c:pt>
                <c:pt idx="720">
                  <c:v>599.77</c:v>
                </c:pt>
                <c:pt idx="721">
                  <c:v>6550.29</c:v>
                </c:pt>
                <c:pt idx="722">
                  <c:v>5609.72</c:v>
                </c:pt>
                <c:pt idx="723">
                  <c:v>5882.52</c:v>
                </c:pt>
                <c:pt idx="724">
                  <c:v>9056.54</c:v>
                </c:pt>
                <c:pt idx="725">
                  <c:v>12142.7</c:v>
                </c:pt>
                <c:pt idx="726">
                  <c:v>18203.0</c:v>
                </c:pt>
                <c:pt idx="727">
                  <c:v>14126.2</c:v>
                </c:pt>
                <c:pt idx="728">
                  <c:v>14600.1</c:v>
                </c:pt>
                <c:pt idx="729">
                  <c:v>18120.8</c:v>
                </c:pt>
                <c:pt idx="730">
                  <c:v>9233.07</c:v>
                </c:pt>
                <c:pt idx="731">
                  <c:v>4298.9</c:v>
                </c:pt>
                <c:pt idx="732">
                  <c:v>2011.98</c:v>
                </c:pt>
                <c:pt idx="733">
                  <c:v>7296.6</c:v>
                </c:pt>
                <c:pt idx="734">
                  <c:v>11934.4</c:v>
                </c:pt>
                <c:pt idx="735">
                  <c:v>4588.33</c:v>
                </c:pt>
                <c:pt idx="736">
                  <c:v>2745.62</c:v>
                </c:pt>
                <c:pt idx="737">
                  <c:v>1478.3</c:v>
                </c:pt>
                <c:pt idx="738">
                  <c:v>10741.7</c:v>
                </c:pt>
                <c:pt idx="739">
                  <c:v>4642.58</c:v>
                </c:pt>
                <c:pt idx="740">
                  <c:v>2393.31</c:v>
                </c:pt>
                <c:pt idx="741">
                  <c:v>21257.6</c:v>
                </c:pt>
                <c:pt idx="742">
                  <c:v>29951.4</c:v>
                </c:pt>
                <c:pt idx="743">
                  <c:v>30489.5</c:v>
                </c:pt>
                <c:pt idx="744">
                  <c:v>14396.5</c:v>
                </c:pt>
                <c:pt idx="745">
                  <c:v>28617.5</c:v>
                </c:pt>
                <c:pt idx="746">
                  <c:v>27025.3</c:v>
                </c:pt>
                <c:pt idx="747">
                  <c:v>21469.4</c:v>
                </c:pt>
                <c:pt idx="748">
                  <c:v>2534.34</c:v>
                </c:pt>
                <c:pt idx="749">
                  <c:v>9227.53</c:v>
                </c:pt>
                <c:pt idx="750">
                  <c:v>5457.97</c:v>
                </c:pt>
                <c:pt idx="751">
                  <c:v>3437.74</c:v>
                </c:pt>
                <c:pt idx="752">
                  <c:v>4593.06</c:v>
                </c:pt>
                <c:pt idx="753">
                  <c:v>6999.7</c:v>
                </c:pt>
                <c:pt idx="754">
                  <c:v>10264.6</c:v>
                </c:pt>
                <c:pt idx="755">
                  <c:v>7475.45</c:v>
                </c:pt>
                <c:pt idx="756">
                  <c:v>6324.47</c:v>
                </c:pt>
                <c:pt idx="757">
                  <c:v>13915.6</c:v>
                </c:pt>
                <c:pt idx="758">
                  <c:v>20447.7</c:v>
                </c:pt>
                <c:pt idx="759">
                  <c:v>11322.4</c:v>
                </c:pt>
                <c:pt idx="760">
                  <c:v>12907.5</c:v>
                </c:pt>
                <c:pt idx="761">
                  <c:v>8289.5</c:v>
                </c:pt>
                <c:pt idx="762">
                  <c:v>16859.4</c:v>
                </c:pt>
                <c:pt idx="763">
                  <c:v>21776.4</c:v>
                </c:pt>
                <c:pt idx="764">
                  <c:v>1707.59</c:v>
                </c:pt>
                <c:pt idx="765">
                  <c:v>9758.91</c:v>
                </c:pt>
                <c:pt idx="766">
                  <c:v>12803.8</c:v>
                </c:pt>
                <c:pt idx="767">
                  <c:v>12414.8</c:v>
                </c:pt>
                <c:pt idx="768">
                  <c:v>5581.17</c:v>
                </c:pt>
                <c:pt idx="769">
                  <c:v>4003.85</c:v>
                </c:pt>
                <c:pt idx="770">
                  <c:v>8254.209999999985</c:v>
                </c:pt>
                <c:pt idx="771">
                  <c:v>14875.6</c:v>
                </c:pt>
                <c:pt idx="772">
                  <c:v>4071.01</c:v>
                </c:pt>
                <c:pt idx="773">
                  <c:v>3580.72</c:v>
                </c:pt>
                <c:pt idx="774">
                  <c:v>20789.3</c:v>
                </c:pt>
                <c:pt idx="775">
                  <c:v>26048.5</c:v>
                </c:pt>
                <c:pt idx="776">
                  <c:v>25527.4</c:v>
                </c:pt>
                <c:pt idx="777">
                  <c:v>10686.1</c:v>
                </c:pt>
                <c:pt idx="778">
                  <c:v>9673.59</c:v>
                </c:pt>
                <c:pt idx="779">
                  <c:v>18084.0</c:v>
                </c:pt>
                <c:pt idx="780">
                  <c:v>11442.7</c:v>
                </c:pt>
                <c:pt idx="781">
                  <c:v>1569.2</c:v>
                </c:pt>
                <c:pt idx="782">
                  <c:v>1453.2</c:v>
                </c:pt>
                <c:pt idx="783">
                  <c:v>11149.1</c:v>
                </c:pt>
                <c:pt idx="784">
                  <c:v>6473.13</c:v>
                </c:pt>
                <c:pt idx="785">
                  <c:v>2687.46</c:v>
                </c:pt>
                <c:pt idx="786">
                  <c:v>2107.28</c:v>
                </c:pt>
                <c:pt idx="787">
                  <c:v>4227.55</c:v>
                </c:pt>
                <c:pt idx="788">
                  <c:v>18936.5</c:v>
                </c:pt>
                <c:pt idx="789">
                  <c:v>23787.6</c:v>
                </c:pt>
                <c:pt idx="790">
                  <c:v>3022.95</c:v>
                </c:pt>
                <c:pt idx="791">
                  <c:v>8960.349999999982</c:v>
                </c:pt>
                <c:pt idx="792">
                  <c:v>2381.46</c:v>
                </c:pt>
                <c:pt idx="793">
                  <c:v>1342.69</c:v>
                </c:pt>
                <c:pt idx="794">
                  <c:v>1998.11</c:v>
                </c:pt>
                <c:pt idx="795">
                  <c:v>3297.16</c:v>
                </c:pt>
                <c:pt idx="796">
                  <c:v>4075.29</c:v>
                </c:pt>
                <c:pt idx="797">
                  <c:v>14309.1</c:v>
                </c:pt>
                <c:pt idx="798">
                  <c:v>14316.3</c:v>
                </c:pt>
                <c:pt idx="799">
                  <c:v>6477.94</c:v>
                </c:pt>
                <c:pt idx="800">
                  <c:v>3634.09</c:v>
                </c:pt>
                <c:pt idx="801">
                  <c:v>15824.5</c:v>
                </c:pt>
                <c:pt idx="802">
                  <c:v>8133.28</c:v>
                </c:pt>
                <c:pt idx="803">
                  <c:v>7922.93</c:v>
                </c:pt>
                <c:pt idx="804">
                  <c:v>10532.9</c:v>
                </c:pt>
                <c:pt idx="805">
                  <c:v>4683.78</c:v>
                </c:pt>
                <c:pt idx="806">
                  <c:v>3928.03</c:v>
                </c:pt>
                <c:pt idx="807">
                  <c:v>1852.11</c:v>
                </c:pt>
                <c:pt idx="808">
                  <c:v>2217.71</c:v>
                </c:pt>
                <c:pt idx="809">
                  <c:v>44414.5</c:v>
                </c:pt>
                <c:pt idx="810">
                  <c:v>35830.2</c:v>
                </c:pt>
                <c:pt idx="811">
                  <c:v>25052.6</c:v>
                </c:pt>
                <c:pt idx="812">
                  <c:v>7296.62</c:v>
                </c:pt>
                <c:pt idx="813">
                  <c:v>7064.36</c:v>
                </c:pt>
                <c:pt idx="814">
                  <c:v>9259.15</c:v>
                </c:pt>
                <c:pt idx="815">
                  <c:v>10145.6</c:v>
                </c:pt>
                <c:pt idx="816">
                  <c:v>17121.8</c:v>
                </c:pt>
                <c:pt idx="817">
                  <c:v>41255.0</c:v>
                </c:pt>
                <c:pt idx="818">
                  <c:v>43129.8</c:v>
                </c:pt>
                <c:pt idx="819">
                  <c:v>1091.68</c:v>
                </c:pt>
                <c:pt idx="820">
                  <c:v>2014.43</c:v>
                </c:pt>
                <c:pt idx="821">
                  <c:v>11763.3</c:v>
                </c:pt>
                <c:pt idx="822">
                  <c:v>9947.52</c:v>
                </c:pt>
                <c:pt idx="823">
                  <c:v>8941.98</c:v>
                </c:pt>
                <c:pt idx="824">
                  <c:v>6440.91</c:v>
                </c:pt>
                <c:pt idx="825">
                  <c:v>5827.75</c:v>
                </c:pt>
                <c:pt idx="826">
                  <c:v>6880.86</c:v>
                </c:pt>
                <c:pt idx="827">
                  <c:v>12182.0</c:v>
                </c:pt>
                <c:pt idx="828">
                  <c:v>9169.02</c:v>
                </c:pt>
                <c:pt idx="829">
                  <c:v>6851.98</c:v>
                </c:pt>
                <c:pt idx="830">
                  <c:v>8054.15</c:v>
                </c:pt>
                <c:pt idx="831">
                  <c:v>7410.22</c:v>
                </c:pt>
                <c:pt idx="832">
                  <c:v>4393.28</c:v>
                </c:pt>
                <c:pt idx="833">
                  <c:v>14361.1</c:v>
                </c:pt>
                <c:pt idx="834">
                  <c:v>11817.9</c:v>
                </c:pt>
                <c:pt idx="835">
                  <c:v>10079.0</c:v>
                </c:pt>
                <c:pt idx="836">
                  <c:v>9032.139999999989</c:v>
                </c:pt>
                <c:pt idx="837">
                  <c:v>10960.5</c:v>
                </c:pt>
                <c:pt idx="838">
                  <c:v>10501.0</c:v>
                </c:pt>
                <c:pt idx="839">
                  <c:v>10382.5</c:v>
                </c:pt>
                <c:pt idx="840">
                  <c:v>9234.129999999985</c:v>
                </c:pt>
                <c:pt idx="841">
                  <c:v>8701.49</c:v>
                </c:pt>
                <c:pt idx="842">
                  <c:v>8099.96</c:v>
                </c:pt>
                <c:pt idx="843">
                  <c:v>8042.54</c:v>
                </c:pt>
                <c:pt idx="844">
                  <c:v>2909.33</c:v>
                </c:pt>
                <c:pt idx="845">
                  <c:v>7966.94</c:v>
                </c:pt>
                <c:pt idx="846">
                  <c:v>9741.08</c:v>
                </c:pt>
                <c:pt idx="847">
                  <c:v>6625.11</c:v>
                </c:pt>
                <c:pt idx="848">
                  <c:v>12150.2</c:v>
                </c:pt>
                <c:pt idx="849">
                  <c:v>12372.3</c:v>
                </c:pt>
                <c:pt idx="850">
                  <c:v>10855.1</c:v>
                </c:pt>
                <c:pt idx="851">
                  <c:v>15341.8</c:v>
                </c:pt>
                <c:pt idx="852">
                  <c:v>24590.1</c:v>
                </c:pt>
                <c:pt idx="853">
                  <c:v>6043.44</c:v>
                </c:pt>
                <c:pt idx="854">
                  <c:v>3825.97</c:v>
                </c:pt>
                <c:pt idx="855">
                  <c:v>4677.73</c:v>
                </c:pt>
                <c:pt idx="856">
                  <c:v>6603.56</c:v>
                </c:pt>
                <c:pt idx="857">
                  <c:v>10731.3</c:v>
                </c:pt>
                <c:pt idx="858">
                  <c:v>11210.3</c:v>
                </c:pt>
                <c:pt idx="859">
                  <c:v>16789.6</c:v>
                </c:pt>
                <c:pt idx="860">
                  <c:v>20584.3</c:v>
                </c:pt>
                <c:pt idx="861">
                  <c:v>10464.0</c:v>
                </c:pt>
                <c:pt idx="862">
                  <c:v>13217.3</c:v>
                </c:pt>
                <c:pt idx="863">
                  <c:v>8778.03</c:v>
                </c:pt>
                <c:pt idx="864">
                  <c:v>5892.48</c:v>
                </c:pt>
                <c:pt idx="865">
                  <c:v>15108.9</c:v>
                </c:pt>
                <c:pt idx="866">
                  <c:v>6683.07</c:v>
                </c:pt>
                <c:pt idx="867">
                  <c:v>3311.21</c:v>
                </c:pt>
                <c:pt idx="868">
                  <c:v>865.918</c:v>
                </c:pt>
                <c:pt idx="869">
                  <c:v>3702.23</c:v>
                </c:pt>
                <c:pt idx="870">
                  <c:v>3430.97</c:v>
                </c:pt>
                <c:pt idx="871">
                  <c:v>4589.46</c:v>
                </c:pt>
                <c:pt idx="872">
                  <c:v>7199.96</c:v>
                </c:pt>
                <c:pt idx="873">
                  <c:v>9068.28</c:v>
                </c:pt>
                <c:pt idx="874">
                  <c:v>11658.8</c:v>
                </c:pt>
                <c:pt idx="875">
                  <c:v>15250.8</c:v>
                </c:pt>
                <c:pt idx="876">
                  <c:v>31693.2</c:v>
                </c:pt>
                <c:pt idx="877">
                  <c:v>30721.7</c:v>
                </c:pt>
                <c:pt idx="878">
                  <c:v>20771.5</c:v>
                </c:pt>
                <c:pt idx="879">
                  <c:v>17004.5</c:v>
                </c:pt>
                <c:pt idx="880">
                  <c:v>16462.1</c:v>
                </c:pt>
                <c:pt idx="881">
                  <c:v>17190.2</c:v>
                </c:pt>
                <c:pt idx="882">
                  <c:v>10364.7</c:v>
                </c:pt>
                <c:pt idx="883">
                  <c:v>10244.7</c:v>
                </c:pt>
                <c:pt idx="884">
                  <c:v>14088.5</c:v>
                </c:pt>
                <c:pt idx="885">
                  <c:v>14201.4</c:v>
                </c:pt>
                <c:pt idx="886">
                  <c:v>12987.7</c:v>
                </c:pt>
                <c:pt idx="887">
                  <c:v>16589.3</c:v>
                </c:pt>
                <c:pt idx="888">
                  <c:v>28594.5</c:v>
                </c:pt>
                <c:pt idx="889">
                  <c:v>20408.3</c:v>
                </c:pt>
                <c:pt idx="890">
                  <c:v>6062.21</c:v>
                </c:pt>
                <c:pt idx="891">
                  <c:v>11287.4</c:v>
                </c:pt>
                <c:pt idx="892">
                  <c:v>17535.7</c:v>
                </c:pt>
                <c:pt idx="893">
                  <c:v>19664.9</c:v>
                </c:pt>
                <c:pt idx="894">
                  <c:v>18756.3</c:v>
                </c:pt>
                <c:pt idx="895">
                  <c:v>5160.79</c:v>
                </c:pt>
                <c:pt idx="896">
                  <c:v>2176.56</c:v>
                </c:pt>
                <c:pt idx="897">
                  <c:v>5427.9</c:v>
                </c:pt>
                <c:pt idx="898">
                  <c:v>6583.19</c:v>
                </c:pt>
                <c:pt idx="899">
                  <c:v>4295.21</c:v>
                </c:pt>
                <c:pt idx="900">
                  <c:v>5085.61</c:v>
                </c:pt>
                <c:pt idx="901">
                  <c:v>12117.7</c:v>
                </c:pt>
                <c:pt idx="902">
                  <c:v>8122.18</c:v>
                </c:pt>
                <c:pt idx="903">
                  <c:v>11668.1</c:v>
                </c:pt>
                <c:pt idx="904">
                  <c:v>15325.1</c:v>
                </c:pt>
                <c:pt idx="905">
                  <c:v>20551.8</c:v>
                </c:pt>
                <c:pt idx="906">
                  <c:v>19748.7</c:v>
                </c:pt>
                <c:pt idx="907">
                  <c:v>13587.8</c:v>
                </c:pt>
                <c:pt idx="908">
                  <c:v>18197.6</c:v>
                </c:pt>
                <c:pt idx="909">
                  <c:v>12960.9</c:v>
                </c:pt>
                <c:pt idx="910">
                  <c:v>10533.0</c:v>
                </c:pt>
                <c:pt idx="911">
                  <c:v>8574.709999999985</c:v>
                </c:pt>
                <c:pt idx="912">
                  <c:v>7882.82</c:v>
                </c:pt>
                <c:pt idx="913">
                  <c:v>14448.3</c:v>
                </c:pt>
                <c:pt idx="914">
                  <c:v>10886.5</c:v>
                </c:pt>
                <c:pt idx="915">
                  <c:v>8418.29</c:v>
                </c:pt>
                <c:pt idx="916">
                  <c:v>6339.24</c:v>
                </c:pt>
                <c:pt idx="917">
                  <c:v>6117.85</c:v>
                </c:pt>
                <c:pt idx="918">
                  <c:v>4900.03</c:v>
                </c:pt>
                <c:pt idx="919">
                  <c:v>5613.11</c:v>
                </c:pt>
                <c:pt idx="920">
                  <c:v>5070.34</c:v>
                </c:pt>
                <c:pt idx="921">
                  <c:v>10881.3</c:v>
                </c:pt>
                <c:pt idx="922">
                  <c:v>7910.12</c:v>
                </c:pt>
                <c:pt idx="923">
                  <c:v>12392.1</c:v>
                </c:pt>
                <c:pt idx="924">
                  <c:v>19177.0</c:v>
                </c:pt>
                <c:pt idx="925">
                  <c:v>15002.5</c:v>
                </c:pt>
                <c:pt idx="926">
                  <c:v>32277.8</c:v>
                </c:pt>
                <c:pt idx="927">
                  <c:v>21668.0</c:v>
                </c:pt>
                <c:pt idx="928">
                  <c:v>11835.5</c:v>
                </c:pt>
                <c:pt idx="929">
                  <c:v>9476.99</c:v>
                </c:pt>
                <c:pt idx="930">
                  <c:v>18599.8</c:v>
                </c:pt>
                <c:pt idx="931">
                  <c:v>21881.8</c:v>
                </c:pt>
                <c:pt idx="932">
                  <c:v>27802.5</c:v>
                </c:pt>
                <c:pt idx="933">
                  <c:v>32234.0</c:v>
                </c:pt>
                <c:pt idx="934">
                  <c:v>19736.3</c:v>
                </c:pt>
                <c:pt idx="935">
                  <c:v>25125.4</c:v>
                </c:pt>
                <c:pt idx="936">
                  <c:v>15917.4</c:v>
                </c:pt>
                <c:pt idx="937">
                  <c:v>9501.41</c:v>
                </c:pt>
                <c:pt idx="938">
                  <c:v>5413.74</c:v>
                </c:pt>
                <c:pt idx="939">
                  <c:v>4098.22</c:v>
                </c:pt>
                <c:pt idx="940">
                  <c:v>11461.9</c:v>
                </c:pt>
                <c:pt idx="941">
                  <c:v>5170.37</c:v>
                </c:pt>
                <c:pt idx="942">
                  <c:v>16789.6</c:v>
                </c:pt>
                <c:pt idx="943">
                  <c:v>15168.4</c:v>
                </c:pt>
                <c:pt idx="944">
                  <c:v>23368.6</c:v>
                </c:pt>
                <c:pt idx="945">
                  <c:v>25371.8</c:v>
                </c:pt>
                <c:pt idx="946">
                  <c:v>23180.0</c:v>
                </c:pt>
                <c:pt idx="947">
                  <c:v>24737.5</c:v>
                </c:pt>
                <c:pt idx="948">
                  <c:v>23554.3</c:v>
                </c:pt>
                <c:pt idx="949">
                  <c:v>15105.6</c:v>
                </c:pt>
                <c:pt idx="950">
                  <c:v>10968.5</c:v>
                </c:pt>
                <c:pt idx="951">
                  <c:v>10484.1</c:v>
                </c:pt>
                <c:pt idx="952">
                  <c:v>7176.93</c:v>
                </c:pt>
                <c:pt idx="953">
                  <c:v>4504.98</c:v>
                </c:pt>
                <c:pt idx="954">
                  <c:v>9736.41</c:v>
                </c:pt>
                <c:pt idx="955">
                  <c:v>20002.6</c:v>
                </c:pt>
                <c:pt idx="956">
                  <c:v>4579.79</c:v>
                </c:pt>
                <c:pt idx="957">
                  <c:v>3730.37</c:v>
                </c:pt>
                <c:pt idx="958">
                  <c:v>6603.24</c:v>
                </c:pt>
                <c:pt idx="959">
                  <c:v>11923.6</c:v>
                </c:pt>
                <c:pt idx="960">
                  <c:v>5742.45</c:v>
                </c:pt>
                <c:pt idx="961">
                  <c:v>4147.82</c:v>
                </c:pt>
                <c:pt idx="962">
                  <c:v>6480.16</c:v>
                </c:pt>
                <c:pt idx="963">
                  <c:v>5607.86</c:v>
                </c:pt>
                <c:pt idx="964">
                  <c:v>8508.209999999985</c:v>
                </c:pt>
                <c:pt idx="965">
                  <c:v>2505.82</c:v>
                </c:pt>
                <c:pt idx="966">
                  <c:v>4421.9</c:v>
                </c:pt>
                <c:pt idx="967">
                  <c:v>2186.17</c:v>
                </c:pt>
                <c:pt idx="968">
                  <c:v>1860.66</c:v>
                </c:pt>
                <c:pt idx="969">
                  <c:v>3829.79</c:v>
                </c:pt>
                <c:pt idx="970">
                  <c:v>5162.69</c:v>
                </c:pt>
                <c:pt idx="971">
                  <c:v>3034.39</c:v>
                </c:pt>
                <c:pt idx="972">
                  <c:v>6005.9</c:v>
                </c:pt>
                <c:pt idx="973">
                  <c:v>13389.3</c:v>
                </c:pt>
                <c:pt idx="974">
                  <c:v>10520.0</c:v>
                </c:pt>
                <c:pt idx="975">
                  <c:v>12171.7</c:v>
                </c:pt>
                <c:pt idx="976">
                  <c:v>16502.8</c:v>
                </c:pt>
                <c:pt idx="977">
                  <c:v>2095.92</c:v>
                </c:pt>
                <c:pt idx="978">
                  <c:v>13656.0</c:v>
                </c:pt>
                <c:pt idx="979">
                  <c:v>29311.1</c:v>
                </c:pt>
                <c:pt idx="980">
                  <c:v>16312.2</c:v>
                </c:pt>
                <c:pt idx="981">
                  <c:v>7757.99</c:v>
                </c:pt>
                <c:pt idx="982">
                  <c:v>12883.2</c:v>
                </c:pt>
                <c:pt idx="983">
                  <c:v>9490.83</c:v>
                </c:pt>
                <c:pt idx="984">
                  <c:v>9410.48</c:v>
                </c:pt>
                <c:pt idx="985">
                  <c:v>11465.7</c:v>
                </c:pt>
                <c:pt idx="986">
                  <c:v>14754.2</c:v>
                </c:pt>
                <c:pt idx="987">
                  <c:v>14899.7</c:v>
                </c:pt>
                <c:pt idx="988">
                  <c:v>13283.6</c:v>
                </c:pt>
                <c:pt idx="989">
                  <c:v>6214.94</c:v>
                </c:pt>
                <c:pt idx="990">
                  <c:v>27231.7</c:v>
                </c:pt>
                <c:pt idx="991">
                  <c:v>46461.0</c:v>
                </c:pt>
                <c:pt idx="992">
                  <c:v>8250.950000000001</c:v>
                </c:pt>
                <c:pt idx="993">
                  <c:v>5527.46</c:v>
                </c:pt>
                <c:pt idx="994">
                  <c:v>3495.16</c:v>
                </c:pt>
                <c:pt idx="995">
                  <c:v>2525.16</c:v>
                </c:pt>
                <c:pt idx="996">
                  <c:v>2571.08</c:v>
                </c:pt>
                <c:pt idx="997">
                  <c:v>7200.2</c:v>
                </c:pt>
                <c:pt idx="998">
                  <c:v>8426.809999999972</c:v>
                </c:pt>
                <c:pt idx="999">
                  <c:v>4206.84</c:v>
                </c:pt>
                <c:pt idx="1000">
                  <c:v>10841.0</c:v>
                </c:pt>
                <c:pt idx="1001">
                  <c:v>22316.2</c:v>
                </c:pt>
                <c:pt idx="1002">
                  <c:v>11718.6</c:v>
                </c:pt>
                <c:pt idx="1003">
                  <c:v>20351.6</c:v>
                </c:pt>
                <c:pt idx="1004">
                  <c:v>25826.8</c:v>
                </c:pt>
                <c:pt idx="1005">
                  <c:v>17581.6</c:v>
                </c:pt>
                <c:pt idx="1006">
                  <c:v>7207.78</c:v>
                </c:pt>
                <c:pt idx="1007">
                  <c:v>10478.5</c:v>
                </c:pt>
                <c:pt idx="1008">
                  <c:v>4047.74</c:v>
                </c:pt>
                <c:pt idx="1009">
                  <c:v>5378.62</c:v>
                </c:pt>
                <c:pt idx="1010">
                  <c:v>13471.8</c:v>
                </c:pt>
                <c:pt idx="1011">
                  <c:v>12111.1</c:v>
                </c:pt>
                <c:pt idx="1012">
                  <c:v>6166.78</c:v>
                </c:pt>
                <c:pt idx="1013">
                  <c:v>5183.79</c:v>
                </c:pt>
                <c:pt idx="1014">
                  <c:v>5328.72</c:v>
                </c:pt>
                <c:pt idx="1015">
                  <c:v>5846.86</c:v>
                </c:pt>
                <c:pt idx="1016">
                  <c:v>5320.17</c:v>
                </c:pt>
                <c:pt idx="1017">
                  <c:v>9859.370000000001</c:v>
                </c:pt>
                <c:pt idx="1018">
                  <c:v>5044.13</c:v>
                </c:pt>
                <c:pt idx="1019">
                  <c:v>11972.9</c:v>
                </c:pt>
                <c:pt idx="1020">
                  <c:v>9611.62</c:v>
                </c:pt>
                <c:pt idx="1021">
                  <c:v>5293.11</c:v>
                </c:pt>
                <c:pt idx="1022">
                  <c:v>4004.74</c:v>
                </c:pt>
                <c:pt idx="1023">
                  <c:v>1418.4</c:v>
                </c:pt>
                <c:pt idx="1024">
                  <c:v>10104.0</c:v>
                </c:pt>
                <c:pt idx="1025">
                  <c:v>10753.7</c:v>
                </c:pt>
                <c:pt idx="1026">
                  <c:v>16013.1</c:v>
                </c:pt>
                <c:pt idx="1027">
                  <c:v>5644.25</c:v>
                </c:pt>
                <c:pt idx="1028">
                  <c:v>5724.1</c:v>
                </c:pt>
                <c:pt idx="1029">
                  <c:v>5450.54</c:v>
                </c:pt>
                <c:pt idx="1030">
                  <c:v>16082.7</c:v>
                </c:pt>
                <c:pt idx="1031">
                  <c:v>15136.8</c:v>
                </c:pt>
                <c:pt idx="1032">
                  <c:v>5506.89</c:v>
                </c:pt>
                <c:pt idx="1033">
                  <c:v>5991.83</c:v>
                </c:pt>
                <c:pt idx="1034">
                  <c:v>5817.35</c:v>
                </c:pt>
                <c:pt idx="1035">
                  <c:v>4000.26</c:v>
                </c:pt>
                <c:pt idx="1036">
                  <c:v>3874.78</c:v>
                </c:pt>
                <c:pt idx="1037">
                  <c:v>3523.44</c:v>
                </c:pt>
                <c:pt idx="1038">
                  <c:v>8065.83</c:v>
                </c:pt>
                <c:pt idx="1039">
                  <c:v>13601.9</c:v>
                </c:pt>
                <c:pt idx="1040">
                  <c:v>13326.6</c:v>
                </c:pt>
                <c:pt idx="1041">
                  <c:v>9120.78</c:v>
                </c:pt>
                <c:pt idx="1042">
                  <c:v>6281.77</c:v>
                </c:pt>
                <c:pt idx="1043">
                  <c:v>3118.58</c:v>
                </c:pt>
                <c:pt idx="1044">
                  <c:v>16443.8</c:v>
                </c:pt>
                <c:pt idx="1045">
                  <c:v>4086.48</c:v>
                </c:pt>
                <c:pt idx="1046">
                  <c:v>8899.459999999968</c:v>
                </c:pt>
                <c:pt idx="1047">
                  <c:v>11271.3</c:v>
                </c:pt>
                <c:pt idx="1048">
                  <c:v>20051.9</c:v>
                </c:pt>
                <c:pt idx="1049">
                  <c:v>11274.9</c:v>
                </c:pt>
                <c:pt idx="1050">
                  <c:v>3429.26</c:v>
                </c:pt>
                <c:pt idx="1051">
                  <c:v>2480.4</c:v>
                </c:pt>
                <c:pt idx="1052">
                  <c:v>6195.73</c:v>
                </c:pt>
                <c:pt idx="1053">
                  <c:v>5709.78</c:v>
                </c:pt>
                <c:pt idx="1054">
                  <c:v>11143.1</c:v>
                </c:pt>
                <c:pt idx="1055">
                  <c:v>5016.96</c:v>
                </c:pt>
                <c:pt idx="1056">
                  <c:v>1838.9</c:v>
                </c:pt>
                <c:pt idx="1057">
                  <c:v>25114.2</c:v>
                </c:pt>
                <c:pt idx="1058">
                  <c:v>29972.2</c:v>
                </c:pt>
                <c:pt idx="1059">
                  <c:v>2718.24</c:v>
                </c:pt>
                <c:pt idx="1060">
                  <c:v>4479.95</c:v>
                </c:pt>
                <c:pt idx="1061">
                  <c:v>8453.0</c:v>
                </c:pt>
                <c:pt idx="1062">
                  <c:v>6707.45</c:v>
                </c:pt>
                <c:pt idx="1063">
                  <c:v>4692.0</c:v>
                </c:pt>
                <c:pt idx="1064">
                  <c:v>6755.48</c:v>
                </c:pt>
                <c:pt idx="1065">
                  <c:v>14238.9</c:v>
                </c:pt>
                <c:pt idx="1066">
                  <c:v>19037.9</c:v>
                </c:pt>
                <c:pt idx="1067">
                  <c:v>7673.97</c:v>
                </c:pt>
                <c:pt idx="1068">
                  <c:v>10325.2</c:v>
                </c:pt>
                <c:pt idx="1069">
                  <c:v>4300.61</c:v>
                </c:pt>
                <c:pt idx="1070">
                  <c:v>5354.31</c:v>
                </c:pt>
                <c:pt idx="1071">
                  <c:v>7836.5</c:v>
                </c:pt>
                <c:pt idx="1072">
                  <c:v>7308.59</c:v>
                </c:pt>
                <c:pt idx="1073">
                  <c:v>6912.21</c:v>
                </c:pt>
                <c:pt idx="1074">
                  <c:v>7763.45</c:v>
                </c:pt>
                <c:pt idx="1075">
                  <c:v>6937.0</c:v>
                </c:pt>
                <c:pt idx="1076">
                  <c:v>3952.25</c:v>
                </c:pt>
                <c:pt idx="1077">
                  <c:v>1894.27</c:v>
                </c:pt>
                <c:pt idx="1078">
                  <c:v>2164.97</c:v>
                </c:pt>
                <c:pt idx="1079">
                  <c:v>1837.91</c:v>
                </c:pt>
                <c:pt idx="1080">
                  <c:v>3616.64</c:v>
                </c:pt>
                <c:pt idx="1081">
                  <c:v>8115.16</c:v>
                </c:pt>
                <c:pt idx="1082">
                  <c:v>7300.34</c:v>
                </c:pt>
                <c:pt idx="1083">
                  <c:v>3303.93</c:v>
                </c:pt>
                <c:pt idx="1084">
                  <c:v>4150.91</c:v>
                </c:pt>
                <c:pt idx="1085">
                  <c:v>2099.41</c:v>
                </c:pt>
                <c:pt idx="1086">
                  <c:v>9370.349999999982</c:v>
                </c:pt>
                <c:pt idx="1087">
                  <c:v>6592.22</c:v>
                </c:pt>
                <c:pt idx="1088">
                  <c:v>5111.6</c:v>
                </c:pt>
                <c:pt idx="1089">
                  <c:v>1872.75</c:v>
                </c:pt>
                <c:pt idx="1090">
                  <c:v>685.133</c:v>
                </c:pt>
                <c:pt idx="1091">
                  <c:v>5641.18</c:v>
                </c:pt>
                <c:pt idx="1092">
                  <c:v>14694.8</c:v>
                </c:pt>
                <c:pt idx="1093">
                  <c:v>23039.9</c:v>
                </c:pt>
                <c:pt idx="1094">
                  <c:v>18771.2</c:v>
                </c:pt>
                <c:pt idx="1095">
                  <c:v>21971.4</c:v>
                </c:pt>
                <c:pt idx="1096">
                  <c:v>9624.02</c:v>
                </c:pt>
                <c:pt idx="1097">
                  <c:v>14471.6</c:v>
                </c:pt>
                <c:pt idx="1098">
                  <c:v>14548.8</c:v>
                </c:pt>
                <c:pt idx="1099">
                  <c:v>19882.8</c:v>
                </c:pt>
                <c:pt idx="1100">
                  <c:v>20309.1</c:v>
                </c:pt>
                <c:pt idx="1101">
                  <c:v>7481.13</c:v>
                </c:pt>
                <c:pt idx="1102">
                  <c:v>6419.43</c:v>
                </c:pt>
                <c:pt idx="1103">
                  <c:v>8066.39</c:v>
                </c:pt>
                <c:pt idx="1104">
                  <c:v>1785.15</c:v>
                </c:pt>
                <c:pt idx="1105">
                  <c:v>7550.66</c:v>
                </c:pt>
                <c:pt idx="1106">
                  <c:v>14164.6</c:v>
                </c:pt>
                <c:pt idx="1107">
                  <c:v>11102.7</c:v>
                </c:pt>
                <c:pt idx="1108">
                  <c:v>9335.09</c:v>
                </c:pt>
                <c:pt idx="1109">
                  <c:v>896.385</c:v>
                </c:pt>
                <c:pt idx="1110">
                  <c:v>3465.11</c:v>
                </c:pt>
                <c:pt idx="1111">
                  <c:v>2267.32</c:v>
                </c:pt>
                <c:pt idx="1112">
                  <c:v>13479.2</c:v>
                </c:pt>
                <c:pt idx="1113">
                  <c:v>9753.25</c:v>
                </c:pt>
                <c:pt idx="1114">
                  <c:v>11477.4</c:v>
                </c:pt>
                <c:pt idx="1115">
                  <c:v>17664.3</c:v>
                </c:pt>
                <c:pt idx="1116">
                  <c:v>13819.2</c:v>
                </c:pt>
                <c:pt idx="1117">
                  <c:v>10454.8</c:v>
                </c:pt>
                <c:pt idx="1118">
                  <c:v>6508.07</c:v>
                </c:pt>
                <c:pt idx="1119">
                  <c:v>3113.87</c:v>
                </c:pt>
                <c:pt idx="1120">
                  <c:v>1910.23</c:v>
                </c:pt>
                <c:pt idx="1121">
                  <c:v>2780.94</c:v>
                </c:pt>
                <c:pt idx="1122">
                  <c:v>9764.59</c:v>
                </c:pt>
                <c:pt idx="1123">
                  <c:v>11785.3</c:v>
                </c:pt>
                <c:pt idx="1124">
                  <c:v>1970.67</c:v>
                </c:pt>
                <c:pt idx="1125">
                  <c:v>2484.21</c:v>
                </c:pt>
                <c:pt idx="1126">
                  <c:v>6560.78</c:v>
                </c:pt>
                <c:pt idx="1127">
                  <c:v>9059.84</c:v>
                </c:pt>
                <c:pt idx="1128">
                  <c:v>6245.76</c:v>
                </c:pt>
                <c:pt idx="1129">
                  <c:v>13715.1</c:v>
                </c:pt>
                <c:pt idx="1130">
                  <c:v>11013.8</c:v>
                </c:pt>
                <c:pt idx="1131">
                  <c:v>7728.24</c:v>
                </c:pt>
                <c:pt idx="1132">
                  <c:v>4248.94</c:v>
                </c:pt>
                <c:pt idx="1133">
                  <c:v>2156.8</c:v>
                </c:pt>
                <c:pt idx="1134">
                  <c:v>1350.06</c:v>
                </c:pt>
                <c:pt idx="1135">
                  <c:v>1151.0</c:v>
                </c:pt>
                <c:pt idx="1136">
                  <c:v>2907.72</c:v>
                </c:pt>
                <c:pt idx="1137">
                  <c:v>4932.89</c:v>
                </c:pt>
                <c:pt idx="1138">
                  <c:v>4827.86</c:v>
                </c:pt>
                <c:pt idx="1139">
                  <c:v>3652.25</c:v>
                </c:pt>
                <c:pt idx="1140">
                  <c:v>4668.19</c:v>
                </c:pt>
                <c:pt idx="1141">
                  <c:v>6426.49</c:v>
                </c:pt>
                <c:pt idx="1142">
                  <c:v>16566.8</c:v>
                </c:pt>
                <c:pt idx="1143">
                  <c:v>1375.88</c:v>
                </c:pt>
                <c:pt idx="1144">
                  <c:v>4961.77</c:v>
                </c:pt>
                <c:pt idx="1145">
                  <c:v>6252.7</c:v>
                </c:pt>
                <c:pt idx="1146">
                  <c:v>4398.06</c:v>
                </c:pt>
                <c:pt idx="1147">
                  <c:v>4514.22</c:v>
                </c:pt>
              </c:numCache>
            </c:numRef>
          </c:yVal>
          <c:smooth val="0"/>
        </c:ser>
        <c:dLbls>
          <c:showLegendKey val="0"/>
          <c:showVal val="0"/>
          <c:showCatName val="0"/>
          <c:showSerName val="0"/>
          <c:showPercent val="0"/>
          <c:showBubbleSize val="0"/>
        </c:dLbls>
        <c:axId val="-2126987776"/>
        <c:axId val="-2129781440"/>
      </c:scatterChart>
      <c:valAx>
        <c:axId val="-2126987776"/>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a:t>
                </a:r>
                <a:r>
                  <a:rPr lang="fr-FR" baseline="0"/>
                  <a:t> between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9781440"/>
        <c:crosses val="autoZero"/>
        <c:crossBetween val="midCat"/>
        <c:majorUnit val="0.1"/>
      </c:valAx>
      <c:valAx>
        <c:axId val="-2129781440"/>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6987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RT5</a:t>
            </a:r>
            <a:r>
              <a:rPr lang="en-US" baseline="0"/>
              <a:t> (o</a:t>
            </a:r>
            <a:r>
              <a:rPr lang="en-US"/>
              <a:t>uest 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'RT5'!$K$1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'RT5'!$J$2:$J$938</c:f>
              <c:numCache>
                <c:formatCode>General</c:formatCode>
                <c:ptCount val="937"/>
                <c:pt idx="0">
                  <c:v>0.9243146</c:v>
                </c:pt>
                <c:pt idx="1">
                  <c:v>0.8468985</c:v>
                </c:pt>
                <c:pt idx="2">
                  <c:v>0.8266981</c:v>
                </c:pt>
                <c:pt idx="3">
                  <c:v>0.8546217</c:v>
                </c:pt>
                <c:pt idx="4">
                  <c:v>0.8197811</c:v>
                </c:pt>
                <c:pt idx="5">
                  <c:v>0.8081328</c:v>
                </c:pt>
                <c:pt idx="6">
                  <c:v>0.7890768</c:v>
                </c:pt>
                <c:pt idx="7">
                  <c:v>0.8376545</c:v>
                </c:pt>
                <c:pt idx="8">
                  <c:v>0.5633249</c:v>
                </c:pt>
                <c:pt idx="9">
                  <c:v>0.4097697</c:v>
                </c:pt>
                <c:pt idx="10">
                  <c:v>0.9552909</c:v>
                </c:pt>
                <c:pt idx="11">
                  <c:v>0.9604037</c:v>
                </c:pt>
                <c:pt idx="12">
                  <c:v>0.9769299</c:v>
                </c:pt>
                <c:pt idx="13">
                  <c:v>0.8932141</c:v>
                </c:pt>
                <c:pt idx="14">
                  <c:v>0.9150161</c:v>
                </c:pt>
                <c:pt idx="15">
                  <c:v>0.9650776</c:v>
                </c:pt>
                <c:pt idx="16">
                  <c:v>0.9706989</c:v>
                </c:pt>
                <c:pt idx="17">
                  <c:v>0.956696</c:v>
                </c:pt>
                <c:pt idx="18">
                  <c:v>0.956697</c:v>
                </c:pt>
                <c:pt idx="19">
                  <c:v>0.9302067</c:v>
                </c:pt>
                <c:pt idx="20">
                  <c:v>0.8700469</c:v>
                </c:pt>
                <c:pt idx="21">
                  <c:v>0.9143835</c:v>
                </c:pt>
                <c:pt idx="22">
                  <c:v>0.9431728</c:v>
                </c:pt>
                <c:pt idx="23">
                  <c:v>0.959924</c:v>
                </c:pt>
                <c:pt idx="24">
                  <c:v>0.9763278</c:v>
                </c:pt>
                <c:pt idx="25">
                  <c:v>0.9841133</c:v>
                </c:pt>
                <c:pt idx="26">
                  <c:v>0.9932005</c:v>
                </c:pt>
                <c:pt idx="27">
                  <c:v>0.9914199</c:v>
                </c:pt>
                <c:pt idx="28">
                  <c:v>0.9894812</c:v>
                </c:pt>
                <c:pt idx="29">
                  <c:v>0.9321272</c:v>
                </c:pt>
                <c:pt idx="30">
                  <c:v>0.9882249</c:v>
                </c:pt>
                <c:pt idx="31">
                  <c:v>0.991871</c:v>
                </c:pt>
                <c:pt idx="32">
                  <c:v>0.9938022</c:v>
                </c:pt>
                <c:pt idx="33">
                  <c:v>0.9951032</c:v>
                </c:pt>
                <c:pt idx="34">
                  <c:v>0.9092912</c:v>
                </c:pt>
                <c:pt idx="35">
                  <c:v>0.8691761</c:v>
                </c:pt>
                <c:pt idx="36">
                  <c:v>0.9652984</c:v>
                </c:pt>
                <c:pt idx="37">
                  <c:v>0.9735139</c:v>
                </c:pt>
                <c:pt idx="38">
                  <c:v>0.9887474</c:v>
                </c:pt>
                <c:pt idx="39">
                  <c:v>0.9983506</c:v>
                </c:pt>
                <c:pt idx="40">
                  <c:v>0.9968917</c:v>
                </c:pt>
                <c:pt idx="41">
                  <c:v>0.9940349</c:v>
                </c:pt>
                <c:pt idx="42">
                  <c:v>0.9956332</c:v>
                </c:pt>
                <c:pt idx="43">
                  <c:v>0.9954894</c:v>
                </c:pt>
                <c:pt idx="44">
                  <c:v>0.9933463</c:v>
                </c:pt>
                <c:pt idx="45">
                  <c:v>0.9919747</c:v>
                </c:pt>
                <c:pt idx="46">
                  <c:v>0.9627688</c:v>
                </c:pt>
                <c:pt idx="47">
                  <c:v>0.9775213</c:v>
                </c:pt>
                <c:pt idx="48">
                  <c:v>0.9758765</c:v>
                </c:pt>
                <c:pt idx="49">
                  <c:v>0.9611338</c:v>
                </c:pt>
                <c:pt idx="50">
                  <c:v>0.9576668</c:v>
                </c:pt>
                <c:pt idx="51">
                  <c:v>0.9497586</c:v>
                </c:pt>
                <c:pt idx="52">
                  <c:v>0.9206228</c:v>
                </c:pt>
                <c:pt idx="53">
                  <c:v>0.9545988</c:v>
                </c:pt>
                <c:pt idx="54">
                  <c:v>0.9818319</c:v>
                </c:pt>
                <c:pt idx="55">
                  <c:v>0.9769322</c:v>
                </c:pt>
                <c:pt idx="56">
                  <c:v>0.978076</c:v>
                </c:pt>
                <c:pt idx="57">
                  <c:v>0.7838482</c:v>
                </c:pt>
                <c:pt idx="58">
                  <c:v>0.7106546</c:v>
                </c:pt>
                <c:pt idx="59">
                  <c:v>0.9898675</c:v>
                </c:pt>
                <c:pt idx="60">
                  <c:v>0.9954125</c:v>
                </c:pt>
                <c:pt idx="61">
                  <c:v>0.996497</c:v>
                </c:pt>
                <c:pt idx="62">
                  <c:v>0.9954477</c:v>
                </c:pt>
                <c:pt idx="63">
                  <c:v>0.9916154</c:v>
                </c:pt>
                <c:pt idx="64">
                  <c:v>0.9909236</c:v>
                </c:pt>
                <c:pt idx="65">
                  <c:v>0.9902958</c:v>
                </c:pt>
                <c:pt idx="66">
                  <c:v>0.9853281</c:v>
                </c:pt>
                <c:pt idx="67">
                  <c:v>0.993374</c:v>
                </c:pt>
                <c:pt idx="68">
                  <c:v>0.952134</c:v>
                </c:pt>
                <c:pt idx="69">
                  <c:v>0.9636969</c:v>
                </c:pt>
                <c:pt idx="70">
                  <c:v>0.9741199</c:v>
                </c:pt>
                <c:pt idx="71">
                  <c:v>0.9782525</c:v>
                </c:pt>
                <c:pt idx="72">
                  <c:v>0.9798263</c:v>
                </c:pt>
                <c:pt idx="73">
                  <c:v>0.9792335</c:v>
                </c:pt>
                <c:pt idx="74">
                  <c:v>0.9761122</c:v>
                </c:pt>
                <c:pt idx="75">
                  <c:v>0.9797533</c:v>
                </c:pt>
                <c:pt idx="76">
                  <c:v>0.9786986</c:v>
                </c:pt>
                <c:pt idx="77">
                  <c:v>0.9441274</c:v>
                </c:pt>
                <c:pt idx="78">
                  <c:v>0.9159033</c:v>
                </c:pt>
                <c:pt idx="79">
                  <c:v>0.9286925</c:v>
                </c:pt>
                <c:pt idx="80">
                  <c:v>0.9818056</c:v>
                </c:pt>
                <c:pt idx="81">
                  <c:v>0.984008</c:v>
                </c:pt>
                <c:pt idx="82">
                  <c:v>0.9858257</c:v>
                </c:pt>
                <c:pt idx="83">
                  <c:v>0.9834232</c:v>
                </c:pt>
                <c:pt idx="84">
                  <c:v>0.9705315</c:v>
                </c:pt>
                <c:pt idx="85">
                  <c:v>0.9433184</c:v>
                </c:pt>
                <c:pt idx="86">
                  <c:v>0.9722522</c:v>
                </c:pt>
                <c:pt idx="87">
                  <c:v>0.9721936</c:v>
                </c:pt>
                <c:pt idx="88">
                  <c:v>0.9687104</c:v>
                </c:pt>
                <c:pt idx="89">
                  <c:v>0.9274499</c:v>
                </c:pt>
                <c:pt idx="90">
                  <c:v>0.9364048</c:v>
                </c:pt>
                <c:pt idx="91">
                  <c:v>0.8988421</c:v>
                </c:pt>
                <c:pt idx="92">
                  <c:v>0.8343787</c:v>
                </c:pt>
                <c:pt idx="93">
                  <c:v>0.8261859</c:v>
                </c:pt>
                <c:pt idx="94">
                  <c:v>0.9193543</c:v>
                </c:pt>
                <c:pt idx="95">
                  <c:v>0.951638</c:v>
                </c:pt>
                <c:pt idx="96">
                  <c:v>0.9729371</c:v>
                </c:pt>
                <c:pt idx="97">
                  <c:v>0.9899524</c:v>
                </c:pt>
                <c:pt idx="98">
                  <c:v>0.9906111</c:v>
                </c:pt>
                <c:pt idx="99">
                  <c:v>0.9917376</c:v>
                </c:pt>
                <c:pt idx="100">
                  <c:v>0.9926322</c:v>
                </c:pt>
                <c:pt idx="101">
                  <c:v>0.9925038</c:v>
                </c:pt>
                <c:pt idx="102">
                  <c:v>0.9943959</c:v>
                </c:pt>
                <c:pt idx="103">
                  <c:v>0.994197</c:v>
                </c:pt>
                <c:pt idx="104">
                  <c:v>0.9781964</c:v>
                </c:pt>
                <c:pt idx="105">
                  <c:v>0.9809861</c:v>
                </c:pt>
                <c:pt idx="106">
                  <c:v>0.9835902</c:v>
                </c:pt>
                <c:pt idx="107">
                  <c:v>0.9806265</c:v>
                </c:pt>
                <c:pt idx="108">
                  <c:v>0.9770849</c:v>
                </c:pt>
                <c:pt idx="109">
                  <c:v>0.9747561</c:v>
                </c:pt>
                <c:pt idx="110">
                  <c:v>0.9717526</c:v>
                </c:pt>
                <c:pt idx="111">
                  <c:v>0.9424419</c:v>
                </c:pt>
                <c:pt idx="112">
                  <c:v>0.9326574</c:v>
                </c:pt>
                <c:pt idx="113">
                  <c:v>0.8966105</c:v>
                </c:pt>
                <c:pt idx="114">
                  <c:v>0.9079672</c:v>
                </c:pt>
                <c:pt idx="115">
                  <c:v>0.8688282</c:v>
                </c:pt>
                <c:pt idx="116">
                  <c:v>0.8544806</c:v>
                </c:pt>
                <c:pt idx="117">
                  <c:v>0.8623224</c:v>
                </c:pt>
                <c:pt idx="118">
                  <c:v>0.7367005</c:v>
                </c:pt>
                <c:pt idx="119">
                  <c:v>0.651055</c:v>
                </c:pt>
                <c:pt idx="120">
                  <c:v>0.9845781</c:v>
                </c:pt>
                <c:pt idx="121">
                  <c:v>0.9882795</c:v>
                </c:pt>
                <c:pt idx="122">
                  <c:v>0.9650502</c:v>
                </c:pt>
                <c:pt idx="123">
                  <c:v>0.9209301</c:v>
                </c:pt>
                <c:pt idx="124">
                  <c:v>0.8935627</c:v>
                </c:pt>
                <c:pt idx="125">
                  <c:v>0.8643169</c:v>
                </c:pt>
                <c:pt idx="126">
                  <c:v>0.8701613</c:v>
                </c:pt>
                <c:pt idx="127">
                  <c:v>0.8991148</c:v>
                </c:pt>
                <c:pt idx="128">
                  <c:v>0.9667869</c:v>
                </c:pt>
                <c:pt idx="129">
                  <c:v>0.9793134</c:v>
                </c:pt>
                <c:pt idx="130">
                  <c:v>0.9901772</c:v>
                </c:pt>
                <c:pt idx="131">
                  <c:v>0.9919879</c:v>
                </c:pt>
                <c:pt idx="132">
                  <c:v>0.9118814</c:v>
                </c:pt>
                <c:pt idx="133">
                  <c:v>0.9234828</c:v>
                </c:pt>
                <c:pt idx="134">
                  <c:v>0.9689537</c:v>
                </c:pt>
                <c:pt idx="135">
                  <c:v>0.9525229</c:v>
                </c:pt>
                <c:pt idx="136">
                  <c:v>0.9422442</c:v>
                </c:pt>
                <c:pt idx="137">
                  <c:v>0.933281</c:v>
                </c:pt>
                <c:pt idx="138">
                  <c:v>0.9300568</c:v>
                </c:pt>
                <c:pt idx="139">
                  <c:v>0.9863814</c:v>
                </c:pt>
                <c:pt idx="140">
                  <c:v>0.983955</c:v>
                </c:pt>
                <c:pt idx="141">
                  <c:v>0.986594</c:v>
                </c:pt>
                <c:pt idx="142">
                  <c:v>0.6526415</c:v>
                </c:pt>
                <c:pt idx="143">
                  <c:v>0.6881429</c:v>
                </c:pt>
                <c:pt idx="144">
                  <c:v>0.7828245</c:v>
                </c:pt>
                <c:pt idx="145">
                  <c:v>0.9052129</c:v>
                </c:pt>
                <c:pt idx="146">
                  <c:v>0.9340098</c:v>
                </c:pt>
                <c:pt idx="147">
                  <c:v>0.9290814</c:v>
                </c:pt>
                <c:pt idx="148">
                  <c:v>0.9159647</c:v>
                </c:pt>
                <c:pt idx="149">
                  <c:v>0.9955925</c:v>
                </c:pt>
                <c:pt idx="150">
                  <c:v>0.9887905</c:v>
                </c:pt>
                <c:pt idx="151">
                  <c:v>0.9821104</c:v>
                </c:pt>
                <c:pt idx="152">
                  <c:v>0.9823075</c:v>
                </c:pt>
                <c:pt idx="153">
                  <c:v>0.9759155</c:v>
                </c:pt>
                <c:pt idx="154">
                  <c:v>0.9446509</c:v>
                </c:pt>
                <c:pt idx="155">
                  <c:v>0.9166973</c:v>
                </c:pt>
                <c:pt idx="156">
                  <c:v>0.9514008</c:v>
                </c:pt>
                <c:pt idx="157">
                  <c:v>0.8114115</c:v>
                </c:pt>
                <c:pt idx="158">
                  <c:v>0.7342961</c:v>
                </c:pt>
                <c:pt idx="159">
                  <c:v>0.6528945</c:v>
                </c:pt>
                <c:pt idx="160">
                  <c:v>0.6647307</c:v>
                </c:pt>
                <c:pt idx="161">
                  <c:v>0.7676973</c:v>
                </c:pt>
                <c:pt idx="162">
                  <c:v>0.6955078</c:v>
                </c:pt>
                <c:pt idx="163">
                  <c:v>0.8966199</c:v>
                </c:pt>
                <c:pt idx="164">
                  <c:v>0.9679605</c:v>
                </c:pt>
                <c:pt idx="165">
                  <c:v>0.9793854</c:v>
                </c:pt>
                <c:pt idx="166">
                  <c:v>0.9770231</c:v>
                </c:pt>
                <c:pt idx="167">
                  <c:v>0.9777213</c:v>
                </c:pt>
                <c:pt idx="168">
                  <c:v>0.9770305</c:v>
                </c:pt>
                <c:pt idx="169">
                  <c:v>0.9704741</c:v>
                </c:pt>
                <c:pt idx="170">
                  <c:v>0.9660836</c:v>
                </c:pt>
                <c:pt idx="171">
                  <c:v>0.9780042</c:v>
                </c:pt>
                <c:pt idx="172">
                  <c:v>0.9851546</c:v>
                </c:pt>
                <c:pt idx="173">
                  <c:v>0.9643874</c:v>
                </c:pt>
                <c:pt idx="174">
                  <c:v>0.9735724</c:v>
                </c:pt>
                <c:pt idx="175">
                  <c:v>0.9769373</c:v>
                </c:pt>
                <c:pt idx="176">
                  <c:v>0.9724786</c:v>
                </c:pt>
                <c:pt idx="177">
                  <c:v>0.9823669</c:v>
                </c:pt>
                <c:pt idx="178">
                  <c:v>0.9881409</c:v>
                </c:pt>
                <c:pt idx="179">
                  <c:v>0.9851009</c:v>
                </c:pt>
                <c:pt idx="180">
                  <c:v>0.9734692</c:v>
                </c:pt>
                <c:pt idx="181">
                  <c:v>0.883257</c:v>
                </c:pt>
                <c:pt idx="182">
                  <c:v>0.831439</c:v>
                </c:pt>
                <c:pt idx="183">
                  <c:v>0.773587</c:v>
                </c:pt>
                <c:pt idx="184">
                  <c:v>0.9272047</c:v>
                </c:pt>
                <c:pt idx="185">
                  <c:v>0.8507042</c:v>
                </c:pt>
                <c:pt idx="186">
                  <c:v>0.821606</c:v>
                </c:pt>
                <c:pt idx="187">
                  <c:v>0.7867392</c:v>
                </c:pt>
                <c:pt idx="188">
                  <c:v>0.8270763</c:v>
                </c:pt>
                <c:pt idx="189">
                  <c:v>0.8787496</c:v>
                </c:pt>
                <c:pt idx="190">
                  <c:v>0.8845689</c:v>
                </c:pt>
                <c:pt idx="191">
                  <c:v>0.9893599</c:v>
                </c:pt>
                <c:pt idx="192">
                  <c:v>0.9846967</c:v>
                </c:pt>
                <c:pt idx="193">
                  <c:v>0.9804962</c:v>
                </c:pt>
                <c:pt idx="194">
                  <c:v>0.957505</c:v>
                </c:pt>
                <c:pt idx="195">
                  <c:v>0.9075873</c:v>
                </c:pt>
                <c:pt idx="196">
                  <c:v>0.9278832</c:v>
                </c:pt>
                <c:pt idx="197">
                  <c:v>0.9862935</c:v>
                </c:pt>
                <c:pt idx="198">
                  <c:v>0.9878733</c:v>
                </c:pt>
                <c:pt idx="199">
                  <c:v>0.9868366</c:v>
                </c:pt>
                <c:pt idx="200">
                  <c:v>0.9785882</c:v>
                </c:pt>
                <c:pt idx="201">
                  <c:v>0.9613732</c:v>
                </c:pt>
                <c:pt idx="202">
                  <c:v>0.9569856</c:v>
                </c:pt>
                <c:pt idx="203">
                  <c:v>0.9519563</c:v>
                </c:pt>
                <c:pt idx="204">
                  <c:v>0.9498491</c:v>
                </c:pt>
                <c:pt idx="205">
                  <c:v>0.9897075</c:v>
                </c:pt>
                <c:pt idx="206">
                  <c:v>0.9868112</c:v>
                </c:pt>
                <c:pt idx="207">
                  <c:v>0.9782704</c:v>
                </c:pt>
                <c:pt idx="208">
                  <c:v>0.9743676</c:v>
                </c:pt>
                <c:pt idx="209">
                  <c:v>0.9841008</c:v>
                </c:pt>
                <c:pt idx="210">
                  <c:v>0.9921827</c:v>
                </c:pt>
                <c:pt idx="211">
                  <c:v>0.9950866</c:v>
                </c:pt>
                <c:pt idx="212">
                  <c:v>0.9928701</c:v>
                </c:pt>
                <c:pt idx="213">
                  <c:v>0.9769923</c:v>
                </c:pt>
                <c:pt idx="214">
                  <c:v>0.967054</c:v>
                </c:pt>
                <c:pt idx="215">
                  <c:v>0.9738909</c:v>
                </c:pt>
                <c:pt idx="216">
                  <c:v>0.985035</c:v>
                </c:pt>
                <c:pt idx="217">
                  <c:v>0.992686</c:v>
                </c:pt>
                <c:pt idx="218">
                  <c:v>0.9914595</c:v>
                </c:pt>
                <c:pt idx="219">
                  <c:v>0.9842793</c:v>
                </c:pt>
                <c:pt idx="220">
                  <c:v>0.968141</c:v>
                </c:pt>
                <c:pt idx="221">
                  <c:v>0.95164</c:v>
                </c:pt>
                <c:pt idx="222">
                  <c:v>0.9599234</c:v>
                </c:pt>
                <c:pt idx="223">
                  <c:v>0.963304</c:v>
                </c:pt>
                <c:pt idx="224">
                  <c:v>0.9396101</c:v>
                </c:pt>
                <c:pt idx="225">
                  <c:v>0.8872637</c:v>
                </c:pt>
                <c:pt idx="226">
                  <c:v>0.8977695</c:v>
                </c:pt>
                <c:pt idx="227">
                  <c:v>0.9290082</c:v>
                </c:pt>
                <c:pt idx="228">
                  <c:v>0.9615468</c:v>
                </c:pt>
                <c:pt idx="229">
                  <c:v>0.9723313</c:v>
                </c:pt>
                <c:pt idx="230">
                  <c:v>0.9662404</c:v>
                </c:pt>
                <c:pt idx="231">
                  <c:v>0.9438987</c:v>
                </c:pt>
                <c:pt idx="232">
                  <c:v>0.9261386</c:v>
                </c:pt>
                <c:pt idx="233">
                  <c:v>0.8920085</c:v>
                </c:pt>
                <c:pt idx="234">
                  <c:v>0.9187984</c:v>
                </c:pt>
                <c:pt idx="235">
                  <c:v>0.9196873</c:v>
                </c:pt>
                <c:pt idx="236">
                  <c:v>0.9280962</c:v>
                </c:pt>
                <c:pt idx="237">
                  <c:v>0.918466</c:v>
                </c:pt>
                <c:pt idx="238">
                  <c:v>0.9660141</c:v>
                </c:pt>
                <c:pt idx="239">
                  <c:v>0.9931336</c:v>
                </c:pt>
                <c:pt idx="240">
                  <c:v>0.9906164</c:v>
                </c:pt>
                <c:pt idx="241">
                  <c:v>0.9909643</c:v>
                </c:pt>
                <c:pt idx="242">
                  <c:v>0.9894981</c:v>
                </c:pt>
                <c:pt idx="243">
                  <c:v>0.9885532</c:v>
                </c:pt>
                <c:pt idx="244">
                  <c:v>0.9850081</c:v>
                </c:pt>
                <c:pt idx="245">
                  <c:v>0.9813751</c:v>
                </c:pt>
                <c:pt idx="246">
                  <c:v>0.9837836</c:v>
                </c:pt>
                <c:pt idx="247">
                  <c:v>0.9688365</c:v>
                </c:pt>
                <c:pt idx="248">
                  <c:v>0.9751222</c:v>
                </c:pt>
                <c:pt idx="249">
                  <c:v>0.9784754</c:v>
                </c:pt>
                <c:pt idx="250">
                  <c:v>0.9677371</c:v>
                </c:pt>
                <c:pt idx="251">
                  <c:v>0.9680297</c:v>
                </c:pt>
                <c:pt idx="252">
                  <c:v>0.8408361</c:v>
                </c:pt>
                <c:pt idx="253">
                  <c:v>0.8627524</c:v>
                </c:pt>
                <c:pt idx="254">
                  <c:v>0.8650842</c:v>
                </c:pt>
                <c:pt idx="255">
                  <c:v>0.8863063</c:v>
                </c:pt>
                <c:pt idx="256">
                  <c:v>0.8704679</c:v>
                </c:pt>
                <c:pt idx="257">
                  <c:v>0.8928645</c:v>
                </c:pt>
                <c:pt idx="258">
                  <c:v>0.866094</c:v>
                </c:pt>
                <c:pt idx="259">
                  <c:v>0.8896789</c:v>
                </c:pt>
                <c:pt idx="260">
                  <c:v>0.9128466</c:v>
                </c:pt>
                <c:pt idx="261">
                  <c:v>0.9133022</c:v>
                </c:pt>
                <c:pt idx="262">
                  <c:v>0.9016026</c:v>
                </c:pt>
                <c:pt idx="263">
                  <c:v>0.8633581</c:v>
                </c:pt>
                <c:pt idx="264">
                  <c:v>0.8445482</c:v>
                </c:pt>
                <c:pt idx="265">
                  <c:v>0.8004979</c:v>
                </c:pt>
                <c:pt idx="266">
                  <c:v>0.7876446</c:v>
                </c:pt>
                <c:pt idx="267">
                  <c:v>0.6971602</c:v>
                </c:pt>
                <c:pt idx="268">
                  <c:v>0.9882971</c:v>
                </c:pt>
                <c:pt idx="269">
                  <c:v>0.927566</c:v>
                </c:pt>
                <c:pt idx="270">
                  <c:v>0.9415488</c:v>
                </c:pt>
                <c:pt idx="271">
                  <c:v>0.9398581</c:v>
                </c:pt>
                <c:pt idx="272">
                  <c:v>0.9115416</c:v>
                </c:pt>
                <c:pt idx="273">
                  <c:v>0.9310678</c:v>
                </c:pt>
                <c:pt idx="274">
                  <c:v>0.9335898</c:v>
                </c:pt>
                <c:pt idx="275">
                  <c:v>0.9089562</c:v>
                </c:pt>
                <c:pt idx="276">
                  <c:v>0.9150172</c:v>
                </c:pt>
                <c:pt idx="277">
                  <c:v>0.9408804</c:v>
                </c:pt>
                <c:pt idx="278">
                  <c:v>0.9343042</c:v>
                </c:pt>
                <c:pt idx="279">
                  <c:v>0.9791042</c:v>
                </c:pt>
                <c:pt idx="280">
                  <c:v>0.9740587</c:v>
                </c:pt>
                <c:pt idx="281">
                  <c:v>0.9589981</c:v>
                </c:pt>
                <c:pt idx="282">
                  <c:v>0.9279726</c:v>
                </c:pt>
                <c:pt idx="283">
                  <c:v>0.9581453</c:v>
                </c:pt>
                <c:pt idx="284">
                  <c:v>0.9733165</c:v>
                </c:pt>
                <c:pt idx="285">
                  <c:v>0.9873771</c:v>
                </c:pt>
                <c:pt idx="286">
                  <c:v>0.9853047</c:v>
                </c:pt>
                <c:pt idx="287">
                  <c:v>0.9766501</c:v>
                </c:pt>
                <c:pt idx="288">
                  <c:v>0.9736632</c:v>
                </c:pt>
                <c:pt idx="289">
                  <c:v>0.867635</c:v>
                </c:pt>
                <c:pt idx="290">
                  <c:v>0.8687518</c:v>
                </c:pt>
                <c:pt idx="291">
                  <c:v>0.8799847</c:v>
                </c:pt>
                <c:pt idx="292">
                  <c:v>0.8985733</c:v>
                </c:pt>
                <c:pt idx="293">
                  <c:v>0.9338378</c:v>
                </c:pt>
                <c:pt idx="294">
                  <c:v>0.9664277</c:v>
                </c:pt>
                <c:pt idx="295">
                  <c:v>0.9823145</c:v>
                </c:pt>
                <c:pt idx="296">
                  <c:v>0.947717</c:v>
                </c:pt>
                <c:pt idx="297">
                  <c:v>0.9311476</c:v>
                </c:pt>
                <c:pt idx="298">
                  <c:v>0.9373969</c:v>
                </c:pt>
                <c:pt idx="299">
                  <c:v>0.9616056</c:v>
                </c:pt>
                <c:pt idx="300">
                  <c:v>0.950981</c:v>
                </c:pt>
                <c:pt idx="301">
                  <c:v>0.9606506</c:v>
                </c:pt>
                <c:pt idx="302">
                  <c:v>0.9602853</c:v>
                </c:pt>
                <c:pt idx="303">
                  <c:v>0.9443867</c:v>
                </c:pt>
                <c:pt idx="304">
                  <c:v>0.9133735</c:v>
                </c:pt>
                <c:pt idx="305">
                  <c:v>0.9382096</c:v>
                </c:pt>
                <c:pt idx="306">
                  <c:v>0.9837791</c:v>
                </c:pt>
                <c:pt idx="307">
                  <c:v>0.7452307</c:v>
                </c:pt>
                <c:pt idx="308">
                  <c:v>0.6569856</c:v>
                </c:pt>
                <c:pt idx="309">
                  <c:v>0.6037479</c:v>
                </c:pt>
                <c:pt idx="310">
                  <c:v>0.8705371</c:v>
                </c:pt>
                <c:pt idx="311">
                  <c:v>0.902688</c:v>
                </c:pt>
                <c:pt idx="312">
                  <c:v>0.9199882</c:v>
                </c:pt>
                <c:pt idx="313">
                  <c:v>0.9406283</c:v>
                </c:pt>
                <c:pt idx="314">
                  <c:v>0.9515048</c:v>
                </c:pt>
                <c:pt idx="315">
                  <c:v>0.9477494</c:v>
                </c:pt>
                <c:pt idx="316">
                  <c:v>0.9866908</c:v>
                </c:pt>
                <c:pt idx="317">
                  <c:v>0.9811654</c:v>
                </c:pt>
                <c:pt idx="318">
                  <c:v>0.9761477</c:v>
                </c:pt>
                <c:pt idx="319">
                  <c:v>0.9700981</c:v>
                </c:pt>
                <c:pt idx="320">
                  <c:v>0.9530784</c:v>
                </c:pt>
                <c:pt idx="321">
                  <c:v>0.9732535</c:v>
                </c:pt>
                <c:pt idx="322">
                  <c:v>0.9861664</c:v>
                </c:pt>
                <c:pt idx="323">
                  <c:v>0.9922097</c:v>
                </c:pt>
                <c:pt idx="324">
                  <c:v>0.9892551</c:v>
                </c:pt>
                <c:pt idx="325">
                  <c:v>0.9784111</c:v>
                </c:pt>
                <c:pt idx="326">
                  <c:v>0.9592477</c:v>
                </c:pt>
                <c:pt idx="327">
                  <c:v>0.9631901</c:v>
                </c:pt>
                <c:pt idx="328">
                  <c:v>0.9596213</c:v>
                </c:pt>
                <c:pt idx="329">
                  <c:v>0.9777559</c:v>
                </c:pt>
                <c:pt idx="330">
                  <c:v>0.9724485</c:v>
                </c:pt>
                <c:pt idx="331">
                  <c:v>0.9720275</c:v>
                </c:pt>
                <c:pt idx="332">
                  <c:v>0.9780855</c:v>
                </c:pt>
                <c:pt idx="333">
                  <c:v>0.9854148</c:v>
                </c:pt>
                <c:pt idx="334">
                  <c:v>0.9891363</c:v>
                </c:pt>
                <c:pt idx="335">
                  <c:v>0.9885246</c:v>
                </c:pt>
                <c:pt idx="336">
                  <c:v>0.9694994</c:v>
                </c:pt>
                <c:pt idx="337">
                  <c:v>0.9451292</c:v>
                </c:pt>
                <c:pt idx="338">
                  <c:v>0.9480163</c:v>
                </c:pt>
                <c:pt idx="339">
                  <c:v>0.6979435</c:v>
                </c:pt>
                <c:pt idx="340">
                  <c:v>0.6531752</c:v>
                </c:pt>
                <c:pt idx="341">
                  <c:v>0.7867805</c:v>
                </c:pt>
                <c:pt idx="342">
                  <c:v>0.8879634</c:v>
                </c:pt>
                <c:pt idx="343">
                  <c:v>0.7618101</c:v>
                </c:pt>
                <c:pt idx="344">
                  <c:v>0.516436</c:v>
                </c:pt>
                <c:pt idx="345">
                  <c:v>0.5177059</c:v>
                </c:pt>
                <c:pt idx="346">
                  <c:v>0.8251109</c:v>
                </c:pt>
                <c:pt idx="347">
                  <c:v>0.7391654</c:v>
                </c:pt>
                <c:pt idx="348">
                  <c:v>0.8727559</c:v>
                </c:pt>
                <c:pt idx="349">
                  <c:v>0.8317537</c:v>
                </c:pt>
                <c:pt idx="350">
                  <c:v>0.9873485</c:v>
                </c:pt>
                <c:pt idx="351">
                  <c:v>0.9363353</c:v>
                </c:pt>
                <c:pt idx="352">
                  <c:v>0.9310492</c:v>
                </c:pt>
                <c:pt idx="353">
                  <c:v>0.9149044</c:v>
                </c:pt>
                <c:pt idx="354">
                  <c:v>0.8467973</c:v>
                </c:pt>
                <c:pt idx="355">
                  <c:v>0.8279345</c:v>
                </c:pt>
                <c:pt idx="356">
                  <c:v>0.8200142</c:v>
                </c:pt>
                <c:pt idx="357">
                  <c:v>0.7523446</c:v>
                </c:pt>
                <c:pt idx="358">
                  <c:v>0.5772192</c:v>
                </c:pt>
                <c:pt idx="359">
                  <c:v>0.6799177</c:v>
                </c:pt>
                <c:pt idx="360">
                  <c:v>0.9557368</c:v>
                </c:pt>
                <c:pt idx="361">
                  <c:v>0.9911866</c:v>
                </c:pt>
                <c:pt idx="362">
                  <c:v>0.9959814</c:v>
                </c:pt>
                <c:pt idx="363">
                  <c:v>0.9949438</c:v>
                </c:pt>
                <c:pt idx="364">
                  <c:v>0.9943863</c:v>
                </c:pt>
                <c:pt idx="365">
                  <c:v>0.9937139</c:v>
                </c:pt>
                <c:pt idx="366">
                  <c:v>0.9827453</c:v>
                </c:pt>
                <c:pt idx="367">
                  <c:v>0.9664024</c:v>
                </c:pt>
                <c:pt idx="368">
                  <c:v>0.9501988</c:v>
                </c:pt>
                <c:pt idx="369">
                  <c:v>0.932532</c:v>
                </c:pt>
                <c:pt idx="370">
                  <c:v>0.9085363</c:v>
                </c:pt>
                <c:pt idx="371">
                  <c:v>0.8904325</c:v>
                </c:pt>
                <c:pt idx="372">
                  <c:v>0.963414</c:v>
                </c:pt>
                <c:pt idx="373">
                  <c:v>0.9551518</c:v>
                </c:pt>
                <c:pt idx="374">
                  <c:v>0.9258886</c:v>
                </c:pt>
                <c:pt idx="375">
                  <c:v>0.9686667</c:v>
                </c:pt>
                <c:pt idx="376">
                  <c:v>0.9683954</c:v>
                </c:pt>
                <c:pt idx="377">
                  <c:v>0.958262</c:v>
                </c:pt>
                <c:pt idx="378">
                  <c:v>0.9651043</c:v>
                </c:pt>
                <c:pt idx="379">
                  <c:v>0.979481</c:v>
                </c:pt>
                <c:pt idx="380">
                  <c:v>0.9832535</c:v>
                </c:pt>
                <c:pt idx="381">
                  <c:v>0.98555</c:v>
                </c:pt>
                <c:pt idx="382">
                  <c:v>0.9876367</c:v>
                </c:pt>
                <c:pt idx="383">
                  <c:v>0.9579256</c:v>
                </c:pt>
                <c:pt idx="384">
                  <c:v>0.9608583</c:v>
                </c:pt>
                <c:pt idx="385">
                  <c:v>0.9747084</c:v>
                </c:pt>
                <c:pt idx="386">
                  <c:v>0.9830067</c:v>
                </c:pt>
                <c:pt idx="387">
                  <c:v>0.9862745</c:v>
                </c:pt>
                <c:pt idx="388">
                  <c:v>0.9874949</c:v>
                </c:pt>
                <c:pt idx="389">
                  <c:v>0.9891462</c:v>
                </c:pt>
                <c:pt idx="390">
                  <c:v>0.9935145</c:v>
                </c:pt>
                <c:pt idx="391">
                  <c:v>0.9867432</c:v>
                </c:pt>
                <c:pt idx="392">
                  <c:v>0.9423512</c:v>
                </c:pt>
                <c:pt idx="393">
                  <c:v>0.9213667</c:v>
                </c:pt>
                <c:pt idx="394">
                  <c:v>0.9486315</c:v>
                </c:pt>
                <c:pt idx="395">
                  <c:v>0.9889342</c:v>
                </c:pt>
                <c:pt idx="396">
                  <c:v>0.9906563</c:v>
                </c:pt>
                <c:pt idx="397">
                  <c:v>0.992758</c:v>
                </c:pt>
                <c:pt idx="398">
                  <c:v>0.9906511</c:v>
                </c:pt>
                <c:pt idx="399">
                  <c:v>0.9859875</c:v>
                </c:pt>
                <c:pt idx="400">
                  <c:v>0.9815184</c:v>
                </c:pt>
                <c:pt idx="401">
                  <c:v>0.9754386</c:v>
                </c:pt>
                <c:pt idx="402">
                  <c:v>0.9729013</c:v>
                </c:pt>
                <c:pt idx="403">
                  <c:v>0.9673335</c:v>
                </c:pt>
                <c:pt idx="404">
                  <c:v>0.9671317</c:v>
                </c:pt>
                <c:pt idx="405">
                  <c:v>0.9782049</c:v>
                </c:pt>
                <c:pt idx="406">
                  <c:v>0.9458509</c:v>
                </c:pt>
                <c:pt idx="407">
                  <c:v>0.7661821</c:v>
                </c:pt>
                <c:pt idx="408">
                  <c:v>0.8697239</c:v>
                </c:pt>
                <c:pt idx="409">
                  <c:v>0.8847039</c:v>
                </c:pt>
                <c:pt idx="410">
                  <c:v>0.8542666</c:v>
                </c:pt>
                <c:pt idx="411">
                  <c:v>0.7835149</c:v>
                </c:pt>
                <c:pt idx="412">
                  <c:v>0.6730626</c:v>
                </c:pt>
                <c:pt idx="413">
                  <c:v>0.8021535</c:v>
                </c:pt>
                <c:pt idx="414">
                  <c:v>0.8753814</c:v>
                </c:pt>
                <c:pt idx="415">
                  <c:v>0.8554803</c:v>
                </c:pt>
                <c:pt idx="416">
                  <c:v>0.7953815</c:v>
                </c:pt>
                <c:pt idx="417">
                  <c:v>0.6198262</c:v>
                </c:pt>
                <c:pt idx="418">
                  <c:v>0.5283343</c:v>
                </c:pt>
                <c:pt idx="419">
                  <c:v>0.8151886</c:v>
                </c:pt>
                <c:pt idx="420">
                  <c:v>0.8046772</c:v>
                </c:pt>
                <c:pt idx="421">
                  <c:v>0.8484601</c:v>
                </c:pt>
                <c:pt idx="422">
                  <c:v>0.7959682</c:v>
                </c:pt>
                <c:pt idx="423">
                  <c:v>0.7663389</c:v>
                </c:pt>
                <c:pt idx="424">
                  <c:v>0.8038859</c:v>
                </c:pt>
                <c:pt idx="425">
                  <c:v>0.7832853</c:v>
                </c:pt>
                <c:pt idx="426">
                  <c:v>0.8443162</c:v>
                </c:pt>
                <c:pt idx="427">
                  <c:v>0.8758541</c:v>
                </c:pt>
                <c:pt idx="428">
                  <c:v>0.956182</c:v>
                </c:pt>
                <c:pt idx="429">
                  <c:v>0.9850884</c:v>
                </c:pt>
                <c:pt idx="430">
                  <c:v>0.9845455</c:v>
                </c:pt>
                <c:pt idx="431">
                  <c:v>0.9730027</c:v>
                </c:pt>
                <c:pt idx="432">
                  <c:v>0.9784335</c:v>
                </c:pt>
                <c:pt idx="433">
                  <c:v>0.9820669</c:v>
                </c:pt>
                <c:pt idx="434">
                  <c:v>0.9771407</c:v>
                </c:pt>
                <c:pt idx="435">
                  <c:v>0.9580803</c:v>
                </c:pt>
                <c:pt idx="436">
                  <c:v>0.9879578</c:v>
                </c:pt>
                <c:pt idx="437">
                  <c:v>0.9760864</c:v>
                </c:pt>
                <c:pt idx="438">
                  <c:v>0.9705985</c:v>
                </c:pt>
                <c:pt idx="439">
                  <c:v>0.9651398</c:v>
                </c:pt>
                <c:pt idx="440">
                  <c:v>0.9873747</c:v>
                </c:pt>
                <c:pt idx="441">
                  <c:v>0.9852964</c:v>
                </c:pt>
                <c:pt idx="442">
                  <c:v>0.9800036</c:v>
                </c:pt>
                <c:pt idx="443">
                  <c:v>0.9899914</c:v>
                </c:pt>
                <c:pt idx="444">
                  <c:v>0.6741008</c:v>
                </c:pt>
                <c:pt idx="445">
                  <c:v>0.857547</c:v>
                </c:pt>
                <c:pt idx="446">
                  <c:v>0.8847148</c:v>
                </c:pt>
                <c:pt idx="447">
                  <c:v>0.9409697</c:v>
                </c:pt>
                <c:pt idx="448">
                  <c:v>0.9848318</c:v>
                </c:pt>
                <c:pt idx="449">
                  <c:v>0.9889064</c:v>
                </c:pt>
                <c:pt idx="450">
                  <c:v>0.9896931</c:v>
                </c:pt>
                <c:pt idx="451">
                  <c:v>0.9684695</c:v>
                </c:pt>
                <c:pt idx="452">
                  <c:v>0.9682188</c:v>
                </c:pt>
                <c:pt idx="453">
                  <c:v>0.9339325</c:v>
                </c:pt>
                <c:pt idx="454">
                  <c:v>0.9201651</c:v>
                </c:pt>
                <c:pt idx="455">
                  <c:v>0.9448594</c:v>
                </c:pt>
                <c:pt idx="456">
                  <c:v>0.9481295</c:v>
                </c:pt>
                <c:pt idx="457">
                  <c:v>0.971126</c:v>
                </c:pt>
                <c:pt idx="458">
                  <c:v>0.9719062</c:v>
                </c:pt>
                <c:pt idx="459">
                  <c:v>0.9719936</c:v>
                </c:pt>
                <c:pt idx="460">
                  <c:v>0.9784372</c:v>
                </c:pt>
                <c:pt idx="461">
                  <c:v>0.9791396</c:v>
                </c:pt>
                <c:pt idx="462">
                  <c:v>0.9819246</c:v>
                </c:pt>
                <c:pt idx="463">
                  <c:v>0.8472936</c:v>
                </c:pt>
                <c:pt idx="464">
                  <c:v>0.9237407</c:v>
                </c:pt>
                <c:pt idx="465">
                  <c:v>0.9365281</c:v>
                </c:pt>
                <c:pt idx="466">
                  <c:v>0.9651234</c:v>
                </c:pt>
                <c:pt idx="467">
                  <c:v>0.9957166</c:v>
                </c:pt>
                <c:pt idx="468">
                  <c:v>0.9964352</c:v>
                </c:pt>
                <c:pt idx="469">
                  <c:v>0.9922772</c:v>
                </c:pt>
                <c:pt idx="470">
                  <c:v>0.9907447</c:v>
                </c:pt>
                <c:pt idx="471">
                  <c:v>0.9905397</c:v>
                </c:pt>
                <c:pt idx="472">
                  <c:v>0.9894407</c:v>
                </c:pt>
                <c:pt idx="473">
                  <c:v>0.9889531</c:v>
                </c:pt>
                <c:pt idx="474">
                  <c:v>0.9900043</c:v>
                </c:pt>
                <c:pt idx="475">
                  <c:v>0.9736786</c:v>
                </c:pt>
                <c:pt idx="476">
                  <c:v>0.9314338</c:v>
                </c:pt>
                <c:pt idx="477">
                  <c:v>0.9465839</c:v>
                </c:pt>
                <c:pt idx="478">
                  <c:v>0.9550222</c:v>
                </c:pt>
                <c:pt idx="479">
                  <c:v>0.9657997</c:v>
                </c:pt>
                <c:pt idx="480">
                  <c:v>0.8772226</c:v>
                </c:pt>
                <c:pt idx="481">
                  <c:v>0.9533665</c:v>
                </c:pt>
                <c:pt idx="482">
                  <c:v>0.9464344</c:v>
                </c:pt>
                <c:pt idx="483">
                  <c:v>0.9041609</c:v>
                </c:pt>
                <c:pt idx="484">
                  <c:v>0.8911645</c:v>
                </c:pt>
                <c:pt idx="485">
                  <c:v>0.9619511</c:v>
                </c:pt>
                <c:pt idx="486">
                  <c:v>0.9870636</c:v>
                </c:pt>
                <c:pt idx="487">
                  <c:v>0.9816929</c:v>
                </c:pt>
                <c:pt idx="488">
                  <c:v>0.9888831</c:v>
                </c:pt>
                <c:pt idx="489">
                  <c:v>0.9932587</c:v>
                </c:pt>
                <c:pt idx="490">
                  <c:v>0.990527</c:v>
                </c:pt>
                <c:pt idx="491">
                  <c:v>0.9834573</c:v>
                </c:pt>
                <c:pt idx="492">
                  <c:v>0.9671499</c:v>
                </c:pt>
                <c:pt idx="493">
                  <c:v>0.9408243</c:v>
                </c:pt>
                <c:pt idx="494">
                  <c:v>0.9692698</c:v>
                </c:pt>
                <c:pt idx="495">
                  <c:v>0.9606515</c:v>
                </c:pt>
                <c:pt idx="496">
                  <c:v>0.9591714</c:v>
                </c:pt>
                <c:pt idx="497">
                  <c:v>0.9557341</c:v>
                </c:pt>
                <c:pt idx="498">
                  <c:v>0.9422963</c:v>
                </c:pt>
                <c:pt idx="499">
                  <c:v>0.9253818</c:v>
                </c:pt>
                <c:pt idx="500">
                  <c:v>0.8803093</c:v>
                </c:pt>
                <c:pt idx="501">
                  <c:v>0.9941689</c:v>
                </c:pt>
                <c:pt idx="502">
                  <c:v>0.9911709</c:v>
                </c:pt>
                <c:pt idx="503">
                  <c:v>0.9855694</c:v>
                </c:pt>
                <c:pt idx="504">
                  <c:v>0.9823235</c:v>
                </c:pt>
                <c:pt idx="505">
                  <c:v>0.9722266</c:v>
                </c:pt>
                <c:pt idx="506">
                  <c:v>0.9558988</c:v>
                </c:pt>
                <c:pt idx="507">
                  <c:v>0.9543607</c:v>
                </c:pt>
                <c:pt idx="508">
                  <c:v>0.964286</c:v>
                </c:pt>
                <c:pt idx="509">
                  <c:v>0.9528638</c:v>
                </c:pt>
                <c:pt idx="510">
                  <c:v>0.8930038</c:v>
                </c:pt>
                <c:pt idx="511">
                  <c:v>0.9138295</c:v>
                </c:pt>
                <c:pt idx="512">
                  <c:v>0.88594</c:v>
                </c:pt>
                <c:pt idx="513">
                  <c:v>0.8790435</c:v>
                </c:pt>
                <c:pt idx="514">
                  <c:v>0.8943377</c:v>
                </c:pt>
                <c:pt idx="515">
                  <c:v>0.9865052</c:v>
                </c:pt>
                <c:pt idx="516">
                  <c:v>0.987134</c:v>
                </c:pt>
                <c:pt idx="517">
                  <c:v>0.9817564</c:v>
                </c:pt>
                <c:pt idx="518">
                  <c:v>0.9517179</c:v>
                </c:pt>
                <c:pt idx="519">
                  <c:v>0.944164</c:v>
                </c:pt>
                <c:pt idx="520">
                  <c:v>0.9591008</c:v>
                </c:pt>
                <c:pt idx="521">
                  <c:v>0.9823215</c:v>
                </c:pt>
                <c:pt idx="522">
                  <c:v>0.9854907</c:v>
                </c:pt>
                <c:pt idx="523">
                  <c:v>0.9742464</c:v>
                </c:pt>
                <c:pt idx="524">
                  <c:v>0.9643888</c:v>
                </c:pt>
                <c:pt idx="525">
                  <c:v>0.9501205</c:v>
                </c:pt>
                <c:pt idx="526">
                  <c:v>0.9147609</c:v>
                </c:pt>
                <c:pt idx="527">
                  <c:v>0.9060357</c:v>
                </c:pt>
                <c:pt idx="528">
                  <c:v>0.8353004</c:v>
                </c:pt>
                <c:pt idx="529">
                  <c:v>0.4935417</c:v>
                </c:pt>
                <c:pt idx="530">
                  <c:v>0.1947207</c:v>
                </c:pt>
                <c:pt idx="531">
                  <c:v>0.9326198</c:v>
                </c:pt>
                <c:pt idx="532">
                  <c:v>0.9011352</c:v>
                </c:pt>
                <c:pt idx="533">
                  <c:v>0.9524859</c:v>
                </c:pt>
                <c:pt idx="534">
                  <c:v>0.7314791</c:v>
                </c:pt>
                <c:pt idx="535">
                  <c:v>0.8573186</c:v>
                </c:pt>
                <c:pt idx="536">
                  <c:v>0.7729043</c:v>
                </c:pt>
                <c:pt idx="537">
                  <c:v>0.5788801</c:v>
                </c:pt>
                <c:pt idx="538">
                  <c:v>0.4848</c:v>
                </c:pt>
                <c:pt idx="539">
                  <c:v>0.5509152</c:v>
                </c:pt>
                <c:pt idx="540">
                  <c:v>0.7452313</c:v>
                </c:pt>
                <c:pt idx="541">
                  <c:v>0.9018338</c:v>
                </c:pt>
                <c:pt idx="542">
                  <c:v>0.8294688</c:v>
                </c:pt>
                <c:pt idx="543">
                  <c:v>0.8746362</c:v>
                </c:pt>
                <c:pt idx="544">
                  <c:v>0.9835963</c:v>
                </c:pt>
                <c:pt idx="545">
                  <c:v>0.9859751</c:v>
                </c:pt>
                <c:pt idx="546">
                  <c:v>0.9882914</c:v>
                </c:pt>
                <c:pt idx="547">
                  <c:v>0.9802564</c:v>
                </c:pt>
                <c:pt idx="548">
                  <c:v>0.974951</c:v>
                </c:pt>
                <c:pt idx="549">
                  <c:v>0.9762643</c:v>
                </c:pt>
                <c:pt idx="550">
                  <c:v>0.9683037</c:v>
                </c:pt>
                <c:pt idx="551">
                  <c:v>0.8505734</c:v>
                </c:pt>
                <c:pt idx="552">
                  <c:v>0.8686412</c:v>
                </c:pt>
                <c:pt idx="553">
                  <c:v>0.908858</c:v>
                </c:pt>
                <c:pt idx="554">
                  <c:v>0.9660707</c:v>
                </c:pt>
                <c:pt idx="555">
                  <c:v>0.965771</c:v>
                </c:pt>
                <c:pt idx="556">
                  <c:v>0.9722904</c:v>
                </c:pt>
                <c:pt idx="557">
                  <c:v>0.9716989</c:v>
                </c:pt>
                <c:pt idx="558">
                  <c:v>0.690588</c:v>
                </c:pt>
                <c:pt idx="559">
                  <c:v>0.9848267</c:v>
                </c:pt>
                <c:pt idx="560">
                  <c:v>0.9839063</c:v>
                </c:pt>
                <c:pt idx="561">
                  <c:v>0.9879735</c:v>
                </c:pt>
                <c:pt idx="562">
                  <c:v>0.9823074</c:v>
                </c:pt>
                <c:pt idx="563">
                  <c:v>0.9715279</c:v>
                </c:pt>
                <c:pt idx="564">
                  <c:v>0.9733623</c:v>
                </c:pt>
                <c:pt idx="565">
                  <c:v>0.8469478</c:v>
                </c:pt>
                <c:pt idx="566">
                  <c:v>0.9269562</c:v>
                </c:pt>
                <c:pt idx="567">
                  <c:v>0.9527972</c:v>
                </c:pt>
                <c:pt idx="568">
                  <c:v>0.935277</c:v>
                </c:pt>
                <c:pt idx="569">
                  <c:v>0.9280984</c:v>
                </c:pt>
                <c:pt idx="570">
                  <c:v>0.9162915</c:v>
                </c:pt>
                <c:pt idx="571">
                  <c:v>0.8820843</c:v>
                </c:pt>
                <c:pt idx="572">
                  <c:v>0.9348519</c:v>
                </c:pt>
                <c:pt idx="573">
                  <c:v>0.9663382</c:v>
                </c:pt>
                <c:pt idx="574">
                  <c:v>0.9756839</c:v>
                </c:pt>
                <c:pt idx="575">
                  <c:v>0.9792397</c:v>
                </c:pt>
                <c:pt idx="576">
                  <c:v>0.9420106</c:v>
                </c:pt>
                <c:pt idx="577">
                  <c:v>0.9450204</c:v>
                </c:pt>
                <c:pt idx="578">
                  <c:v>0.6312084</c:v>
                </c:pt>
                <c:pt idx="579">
                  <c:v>0.6638919</c:v>
                </c:pt>
                <c:pt idx="580">
                  <c:v>0.7333837</c:v>
                </c:pt>
                <c:pt idx="581">
                  <c:v>0.7161027</c:v>
                </c:pt>
                <c:pt idx="582">
                  <c:v>0.7988282</c:v>
                </c:pt>
                <c:pt idx="583">
                  <c:v>0.9157753</c:v>
                </c:pt>
                <c:pt idx="584">
                  <c:v>0.920062</c:v>
                </c:pt>
                <c:pt idx="585">
                  <c:v>0.9221449</c:v>
                </c:pt>
                <c:pt idx="586">
                  <c:v>0.8882829</c:v>
                </c:pt>
                <c:pt idx="587">
                  <c:v>0.8549657</c:v>
                </c:pt>
                <c:pt idx="588">
                  <c:v>0.8436391</c:v>
                </c:pt>
                <c:pt idx="589">
                  <c:v>0.8474376</c:v>
                </c:pt>
                <c:pt idx="590">
                  <c:v>0.8381768</c:v>
                </c:pt>
                <c:pt idx="591">
                  <c:v>0.8959743</c:v>
                </c:pt>
                <c:pt idx="592">
                  <c:v>0.8436415</c:v>
                </c:pt>
                <c:pt idx="593">
                  <c:v>0.8345956</c:v>
                </c:pt>
                <c:pt idx="594">
                  <c:v>0.8568285</c:v>
                </c:pt>
                <c:pt idx="595">
                  <c:v>0.9000851</c:v>
                </c:pt>
                <c:pt idx="596">
                  <c:v>0.9330198</c:v>
                </c:pt>
                <c:pt idx="597">
                  <c:v>0.9666182</c:v>
                </c:pt>
                <c:pt idx="598">
                  <c:v>0.9637581</c:v>
                </c:pt>
                <c:pt idx="599">
                  <c:v>0.8443177</c:v>
                </c:pt>
                <c:pt idx="600">
                  <c:v>0.8836935</c:v>
                </c:pt>
                <c:pt idx="601">
                  <c:v>0.9142613</c:v>
                </c:pt>
                <c:pt idx="602">
                  <c:v>0.9144773</c:v>
                </c:pt>
                <c:pt idx="603">
                  <c:v>0.9226232</c:v>
                </c:pt>
                <c:pt idx="604">
                  <c:v>0.8965452</c:v>
                </c:pt>
                <c:pt idx="605">
                  <c:v>0.8984399</c:v>
                </c:pt>
                <c:pt idx="606">
                  <c:v>0.8931403</c:v>
                </c:pt>
                <c:pt idx="607">
                  <c:v>0.9089559</c:v>
                </c:pt>
                <c:pt idx="608">
                  <c:v>0.9040568</c:v>
                </c:pt>
                <c:pt idx="609">
                  <c:v>0.9108925</c:v>
                </c:pt>
                <c:pt idx="610">
                  <c:v>0.9078417</c:v>
                </c:pt>
                <c:pt idx="611">
                  <c:v>0.9705709</c:v>
                </c:pt>
                <c:pt idx="612">
                  <c:v>0.9594309</c:v>
                </c:pt>
                <c:pt idx="613">
                  <c:v>0.9524621</c:v>
                </c:pt>
                <c:pt idx="614">
                  <c:v>0.9698147</c:v>
                </c:pt>
                <c:pt idx="615">
                  <c:v>0.9599531</c:v>
                </c:pt>
                <c:pt idx="616">
                  <c:v>0.9626992</c:v>
                </c:pt>
                <c:pt idx="617">
                  <c:v>0.953119</c:v>
                </c:pt>
                <c:pt idx="618">
                  <c:v>0.995606</c:v>
                </c:pt>
                <c:pt idx="619">
                  <c:v>0.99531</c:v>
                </c:pt>
                <c:pt idx="620">
                  <c:v>0.995593</c:v>
                </c:pt>
                <c:pt idx="621">
                  <c:v>0.9947971</c:v>
                </c:pt>
                <c:pt idx="622">
                  <c:v>0.9871234</c:v>
                </c:pt>
                <c:pt idx="623">
                  <c:v>0.9772943</c:v>
                </c:pt>
                <c:pt idx="624">
                  <c:v>0.9706248</c:v>
                </c:pt>
                <c:pt idx="625">
                  <c:v>0.9681334</c:v>
                </c:pt>
                <c:pt idx="626">
                  <c:v>0.9831188</c:v>
                </c:pt>
                <c:pt idx="627">
                  <c:v>0.9880081</c:v>
                </c:pt>
                <c:pt idx="628">
                  <c:v>0.9853601</c:v>
                </c:pt>
                <c:pt idx="629">
                  <c:v>0.9876674</c:v>
                </c:pt>
                <c:pt idx="630">
                  <c:v>0.9845622</c:v>
                </c:pt>
                <c:pt idx="631">
                  <c:v>0.9756082</c:v>
                </c:pt>
                <c:pt idx="632">
                  <c:v>0.9825294</c:v>
                </c:pt>
                <c:pt idx="633">
                  <c:v>0.9809192</c:v>
                </c:pt>
                <c:pt idx="634">
                  <c:v>0.9855134</c:v>
                </c:pt>
                <c:pt idx="635">
                  <c:v>0.9894282</c:v>
                </c:pt>
                <c:pt idx="636">
                  <c:v>0.9912559</c:v>
                </c:pt>
                <c:pt idx="637">
                  <c:v>0.9878049</c:v>
                </c:pt>
                <c:pt idx="638">
                  <c:v>0.9861264</c:v>
                </c:pt>
                <c:pt idx="639">
                  <c:v>0.9951792</c:v>
                </c:pt>
                <c:pt idx="640">
                  <c:v>0.9925984</c:v>
                </c:pt>
                <c:pt idx="641">
                  <c:v>0.9933901</c:v>
                </c:pt>
                <c:pt idx="642">
                  <c:v>0.9931657</c:v>
                </c:pt>
                <c:pt idx="643">
                  <c:v>0.9909974</c:v>
                </c:pt>
                <c:pt idx="644">
                  <c:v>0.9915416</c:v>
                </c:pt>
                <c:pt idx="645">
                  <c:v>0.969956</c:v>
                </c:pt>
                <c:pt idx="646">
                  <c:v>0.9898327</c:v>
                </c:pt>
                <c:pt idx="647">
                  <c:v>0.9880425</c:v>
                </c:pt>
                <c:pt idx="648">
                  <c:v>0.9892818</c:v>
                </c:pt>
                <c:pt idx="649">
                  <c:v>0.9869253</c:v>
                </c:pt>
                <c:pt idx="650">
                  <c:v>0.966206</c:v>
                </c:pt>
                <c:pt idx="651">
                  <c:v>0.9261689</c:v>
                </c:pt>
                <c:pt idx="652">
                  <c:v>0.9737684</c:v>
                </c:pt>
                <c:pt idx="653">
                  <c:v>0.9634514</c:v>
                </c:pt>
                <c:pt idx="654">
                  <c:v>0.9589962</c:v>
                </c:pt>
                <c:pt idx="655">
                  <c:v>0.9851467</c:v>
                </c:pt>
                <c:pt idx="656">
                  <c:v>0.9892293</c:v>
                </c:pt>
                <c:pt idx="657">
                  <c:v>0.9893854</c:v>
                </c:pt>
                <c:pt idx="658">
                  <c:v>0.9799944</c:v>
                </c:pt>
                <c:pt idx="659">
                  <c:v>0.9354018</c:v>
                </c:pt>
                <c:pt idx="660">
                  <c:v>0.9552744</c:v>
                </c:pt>
                <c:pt idx="661">
                  <c:v>0.9678199</c:v>
                </c:pt>
                <c:pt idx="662">
                  <c:v>0.9788919</c:v>
                </c:pt>
                <c:pt idx="663">
                  <c:v>0.9643645</c:v>
                </c:pt>
                <c:pt idx="664">
                  <c:v>0.9939743</c:v>
                </c:pt>
                <c:pt idx="665">
                  <c:v>0.9934016</c:v>
                </c:pt>
                <c:pt idx="666">
                  <c:v>0.9899875</c:v>
                </c:pt>
                <c:pt idx="667">
                  <c:v>0.9880582</c:v>
                </c:pt>
                <c:pt idx="668">
                  <c:v>0.9346833</c:v>
                </c:pt>
                <c:pt idx="669">
                  <c:v>0.8738812</c:v>
                </c:pt>
                <c:pt idx="670">
                  <c:v>0.8252147</c:v>
                </c:pt>
                <c:pt idx="671">
                  <c:v>0.8329653</c:v>
                </c:pt>
                <c:pt idx="672">
                  <c:v>0.8814389</c:v>
                </c:pt>
                <c:pt idx="673">
                  <c:v>0.9129165</c:v>
                </c:pt>
                <c:pt idx="674">
                  <c:v>0.9445152</c:v>
                </c:pt>
                <c:pt idx="675">
                  <c:v>0.9561816</c:v>
                </c:pt>
                <c:pt idx="676">
                  <c:v>0.950618</c:v>
                </c:pt>
                <c:pt idx="677">
                  <c:v>0.9211182</c:v>
                </c:pt>
                <c:pt idx="678">
                  <c:v>0.968226</c:v>
                </c:pt>
                <c:pt idx="679">
                  <c:v>0.9604007</c:v>
                </c:pt>
                <c:pt idx="680">
                  <c:v>0.8784202</c:v>
                </c:pt>
                <c:pt idx="681">
                  <c:v>0.8617847</c:v>
                </c:pt>
                <c:pt idx="682">
                  <c:v>0.8500947</c:v>
                </c:pt>
                <c:pt idx="683">
                  <c:v>0.8318187</c:v>
                </c:pt>
                <c:pt idx="684">
                  <c:v>0.7515158</c:v>
                </c:pt>
                <c:pt idx="685">
                  <c:v>0.6812676</c:v>
                </c:pt>
                <c:pt idx="686">
                  <c:v>0.8025981</c:v>
                </c:pt>
                <c:pt idx="687">
                  <c:v>0.9346787</c:v>
                </c:pt>
                <c:pt idx="688">
                  <c:v>0.9661301</c:v>
                </c:pt>
                <c:pt idx="689">
                  <c:v>0.9824516</c:v>
                </c:pt>
                <c:pt idx="690">
                  <c:v>0.9835756</c:v>
                </c:pt>
                <c:pt idx="691">
                  <c:v>0.980952</c:v>
                </c:pt>
                <c:pt idx="692">
                  <c:v>0.9903832</c:v>
                </c:pt>
                <c:pt idx="693">
                  <c:v>0.9758484</c:v>
                </c:pt>
                <c:pt idx="694">
                  <c:v>0.9789206</c:v>
                </c:pt>
                <c:pt idx="695">
                  <c:v>0.9644256</c:v>
                </c:pt>
                <c:pt idx="696">
                  <c:v>0.9816373</c:v>
                </c:pt>
                <c:pt idx="697">
                  <c:v>0.9669071</c:v>
                </c:pt>
                <c:pt idx="698">
                  <c:v>0.9716492</c:v>
                </c:pt>
                <c:pt idx="699">
                  <c:v>0.9807994</c:v>
                </c:pt>
                <c:pt idx="700">
                  <c:v>0.9829583</c:v>
                </c:pt>
                <c:pt idx="701">
                  <c:v>0.9828897</c:v>
                </c:pt>
                <c:pt idx="702">
                  <c:v>0.9815634</c:v>
                </c:pt>
                <c:pt idx="703">
                  <c:v>0.8196254</c:v>
                </c:pt>
                <c:pt idx="704">
                  <c:v>0.8358837</c:v>
                </c:pt>
                <c:pt idx="705">
                  <c:v>0.8809489</c:v>
                </c:pt>
                <c:pt idx="706">
                  <c:v>0.9166915</c:v>
                </c:pt>
                <c:pt idx="707">
                  <c:v>0.9458157</c:v>
                </c:pt>
                <c:pt idx="708">
                  <c:v>0.9528309</c:v>
                </c:pt>
                <c:pt idx="709">
                  <c:v>0.879853</c:v>
                </c:pt>
                <c:pt idx="710">
                  <c:v>0.8710007</c:v>
                </c:pt>
                <c:pt idx="711">
                  <c:v>0.9403446</c:v>
                </c:pt>
                <c:pt idx="712">
                  <c:v>0.9545869</c:v>
                </c:pt>
                <c:pt idx="713">
                  <c:v>0.9893713</c:v>
                </c:pt>
                <c:pt idx="714">
                  <c:v>0.9906623</c:v>
                </c:pt>
                <c:pt idx="715">
                  <c:v>0.9427388</c:v>
                </c:pt>
                <c:pt idx="716">
                  <c:v>0.9708881</c:v>
                </c:pt>
                <c:pt idx="717">
                  <c:v>0.9763541</c:v>
                </c:pt>
                <c:pt idx="718">
                  <c:v>0.9305369</c:v>
                </c:pt>
                <c:pt idx="719">
                  <c:v>0.968113</c:v>
                </c:pt>
                <c:pt idx="720">
                  <c:v>0.9864445</c:v>
                </c:pt>
                <c:pt idx="721">
                  <c:v>0.9934437</c:v>
                </c:pt>
                <c:pt idx="722">
                  <c:v>0.9903654</c:v>
                </c:pt>
                <c:pt idx="723">
                  <c:v>0.9778848</c:v>
                </c:pt>
                <c:pt idx="724">
                  <c:v>0.9776632</c:v>
                </c:pt>
                <c:pt idx="725">
                  <c:v>0.9913092</c:v>
                </c:pt>
                <c:pt idx="726">
                  <c:v>0.957608</c:v>
                </c:pt>
                <c:pt idx="727">
                  <c:v>0.9717916</c:v>
                </c:pt>
                <c:pt idx="728">
                  <c:v>0.9417171</c:v>
                </c:pt>
                <c:pt idx="729">
                  <c:v>0.9525367</c:v>
                </c:pt>
                <c:pt idx="730">
                  <c:v>0.8507111</c:v>
                </c:pt>
                <c:pt idx="731">
                  <c:v>0.7285928</c:v>
                </c:pt>
                <c:pt idx="732">
                  <c:v>0.6021824</c:v>
                </c:pt>
                <c:pt idx="733">
                  <c:v>0.550167</c:v>
                </c:pt>
                <c:pt idx="734">
                  <c:v>0.9367416</c:v>
                </c:pt>
                <c:pt idx="735">
                  <c:v>0.9452094</c:v>
                </c:pt>
                <c:pt idx="736">
                  <c:v>0.9636841</c:v>
                </c:pt>
                <c:pt idx="737">
                  <c:v>0.9777505</c:v>
                </c:pt>
                <c:pt idx="738">
                  <c:v>0.9424737</c:v>
                </c:pt>
                <c:pt idx="739">
                  <c:v>0.9112824</c:v>
                </c:pt>
                <c:pt idx="740">
                  <c:v>0.9359524</c:v>
                </c:pt>
                <c:pt idx="741">
                  <c:v>0.9376915</c:v>
                </c:pt>
                <c:pt idx="742">
                  <c:v>0.9078799</c:v>
                </c:pt>
                <c:pt idx="743">
                  <c:v>0.8951897</c:v>
                </c:pt>
                <c:pt idx="744">
                  <c:v>0.9709033</c:v>
                </c:pt>
                <c:pt idx="745">
                  <c:v>0.9819628</c:v>
                </c:pt>
                <c:pt idx="746">
                  <c:v>0.9819865</c:v>
                </c:pt>
                <c:pt idx="747">
                  <c:v>0.9834673</c:v>
                </c:pt>
                <c:pt idx="748">
                  <c:v>0.9888573</c:v>
                </c:pt>
                <c:pt idx="749">
                  <c:v>0.8719731</c:v>
                </c:pt>
                <c:pt idx="750">
                  <c:v>0.88477</c:v>
                </c:pt>
                <c:pt idx="751">
                  <c:v>0.9261845</c:v>
                </c:pt>
                <c:pt idx="752">
                  <c:v>0.9507375</c:v>
                </c:pt>
                <c:pt idx="753">
                  <c:v>0.9394009</c:v>
                </c:pt>
                <c:pt idx="754">
                  <c:v>0.8762774</c:v>
                </c:pt>
                <c:pt idx="755">
                  <c:v>0.793063</c:v>
                </c:pt>
                <c:pt idx="756">
                  <c:v>0.7999508</c:v>
                </c:pt>
                <c:pt idx="757">
                  <c:v>0.81642</c:v>
                </c:pt>
                <c:pt idx="758">
                  <c:v>0.8427524</c:v>
                </c:pt>
                <c:pt idx="759">
                  <c:v>0.8677555</c:v>
                </c:pt>
                <c:pt idx="760">
                  <c:v>0.8715475</c:v>
                </c:pt>
                <c:pt idx="761">
                  <c:v>0.9324304</c:v>
                </c:pt>
                <c:pt idx="762">
                  <c:v>0.9667838</c:v>
                </c:pt>
                <c:pt idx="763">
                  <c:v>0.9847593</c:v>
                </c:pt>
                <c:pt idx="764">
                  <c:v>0.9935326</c:v>
                </c:pt>
                <c:pt idx="765">
                  <c:v>0.9800643</c:v>
                </c:pt>
                <c:pt idx="766">
                  <c:v>0.9858192</c:v>
                </c:pt>
                <c:pt idx="767">
                  <c:v>0.9895328</c:v>
                </c:pt>
                <c:pt idx="768">
                  <c:v>0.9888189</c:v>
                </c:pt>
                <c:pt idx="769">
                  <c:v>0.9874442</c:v>
                </c:pt>
                <c:pt idx="770">
                  <c:v>0.9863316</c:v>
                </c:pt>
                <c:pt idx="771">
                  <c:v>0.9861005</c:v>
                </c:pt>
                <c:pt idx="772">
                  <c:v>0.9836312</c:v>
                </c:pt>
                <c:pt idx="773">
                  <c:v>0.9780027</c:v>
                </c:pt>
                <c:pt idx="774">
                  <c:v>0.9859776</c:v>
                </c:pt>
                <c:pt idx="775">
                  <c:v>0.9632599</c:v>
                </c:pt>
                <c:pt idx="776">
                  <c:v>0.9526644</c:v>
                </c:pt>
                <c:pt idx="777">
                  <c:v>0.9497541</c:v>
                </c:pt>
                <c:pt idx="778">
                  <c:v>0.953474</c:v>
                </c:pt>
                <c:pt idx="779">
                  <c:v>0.9707981</c:v>
                </c:pt>
                <c:pt idx="780">
                  <c:v>0.9703157</c:v>
                </c:pt>
                <c:pt idx="781">
                  <c:v>0.980289</c:v>
                </c:pt>
                <c:pt idx="782">
                  <c:v>0.9846689</c:v>
                </c:pt>
                <c:pt idx="783">
                  <c:v>0.9875199</c:v>
                </c:pt>
                <c:pt idx="784">
                  <c:v>0.9844368</c:v>
                </c:pt>
                <c:pt idx="785">
                  <c:v>0.9801624</c:v>
                </c:pt>
                <c:pt idx="786">
                  <c:v>0.9835379</c:v>
                </c:pt>
                <c:pt idx="787">
                  <c:v>0.9788036</c:v>
                </c:pt>
                <c:pt idx="788">
                  <c:v>0.9858868</c:v>
                </c:pt>
                <c:pt idx="789">
                  <c:v>0.9688503</c:v>
                </c:pt>
                <c:pt idx="790">
                  <c:v>0.9519134</c:v>
                </c:pt>
                <c:pt idx="791">
                  <c:v>0.9602701</c:v>
                </c:pt>
                <c:pt idx="792">
                  <c:v>0.9675623</c:v>
                </c:pt>
                <c:pt idx="793">
                  <c:v>0.9740413</c:v>
                </c:pt>
                <c:pt idx="794">
                  <c:v>0.9832635</c:v>
                </c:pt>
                <c:pt idx="795">
                  <c:v>0.986671</c:v>
                </c:pt>
                <c:pt idx="796">
                  <c:v>0.9879485</c:v>
                </c:pt>
                <c:pt idx="797">
                  <c:v>0.9848273</c:v>
                </c:pt>
                <c:pt idx="798">
                  <c:v>0.9790884</c:v>
                </c:pt>
                <c:pt idx="799">
                  <c:v>0.9861875</c:v>
                </c:pt>
                <c:pt idx="800">
                  <c:v>0.9692295</c:v>
                </c:pt>
                <c:pt idx="801">
                  <c:v>0.9627761</c:v>
                </c:pt>
                <c:pt idx="802">
                  <c:v>0.9779539</c:v>
                </c:pt>
                <c:pt idx="803">
                  <c:v>0.9881381</c:v>
                </c:pt>
                <c:pt idx="804">
                  <c:v>0.9768411</c:v>
                </c:pt>
                <c:pt idx="805">
                  <c:v>0.9842407</c:v>
                </c:pt>
                <c:pt idx="806">
                  <c:v>0.9635258</c:v>
                </c:pt>
                <c:pt idx="807">
                  <c:v>0.9437659</c:v>
                </c:pt>
                <c:pt idx="808">
                  <c:v>0.9543451</c:v>
                </c:pt>
                <c:pt idx="809">
                  <c:v>0.9405653</c:v>
                </c:pt>
                <c:pt idx="810">
                  <c:v>0.9638771</c:v>
                </c:pt>
                <c:pt idx="811">
                  <c:v>0.9793555</c:v>
                </c:pt>
                <c:pt idx="812">
                  <c:v>0.9861126</c:v>
                </c:pt>
                <c:pt idx="813">
                  <c:v>0.9881363</c:v>
                </c:pt>
                <c:pt idx="814">
                  <c:v>0.9890901</c:v>
                </c:pt>
                <c:pt idx="815">
                  <c:v>0.9917508</c:v>
                </c:pt>
                <c:pt idx="816">
                  <c:v>0.9917554</c:v>
                </c:pt>
                <c:pt idx="817">
                  <c:v>0.991584</c:v>
                </c:pt>
                <c:pt idx="818">
                  <c:v>0.9903647</c:v>
                </c:pt>
                <c:pt idx="819">
                  <c:v>0.9822527</c:v>
                </c:pt>
                <c:pt idx="820">
                  <c:v>0.9520783</c:v>
                </c:pt>
                <c:pt idx="821">
                  <c:v>0.9396616</c:v>
                </c:pt>
                <c:pt idx="822">
                  <c:v>0.9744262</c:v>
                </c:pt>
                <c:pt idx="823">
                  <c:v>0.9858592</c:v>
                </c:pt>
                <c:pt idx="824">
                  <c:v>0.9850842</c:v>
                </c:pt>
                <c:pt idx="825">
                  <c:v>0.9846268</c:v>
                </c:pt>
                <c:pt idx="826">
                  <c:v>0.9641428</c:v>
                </c:pt>
                <c:pt idx="827">
                  <c:v>0.9743262</c:v>
                </c:pt>
                <c:pt idx="828">
                  <c:v>0.9732908</c:v>
                </c:pt>
                <c:pt idx="829">
                  <c:v>0.9763765</c:v>
                </c:pt>
                <c:pt idx="830">
                  <c:v>0.977656</c:v>
                </c:pt>
                <c:pt idx="831">
                  <c:v>0.9844711</c:v>
                </c:pt>
                <c:pt idx="832">
                  <c:v>0.9816597</c:v>
                </c:pt>
                <c:pt idx="833">
                  <c:v>0.861123</c:v>
                </c:pt>
                <c:pt idx="834">
                  <c:v>0.9186273</c:v>
                </c:pt>
                <c:pt idx="835">
                  <c:v>0.9039094</c:v>
                </c:pt>
                <c:pt idx="836">
                  <c:v>0.9944273</c:v>
                </c:pt>
                <c:pt idx="837">
                  <c:v>0.9918354</c:v>
                </c:pt>
                <c:pt idx="838">
                  <c:v>0.937324</c:v>
                </c:pt>
                <c:pt idx="839">
                  <c:v>0.88261</c:v>
                </c:pt>
                <c:pt idx="840">
                  <c:v>0.8112302</c:v>
                </c:pt>
                <c:pt idx="841">
                  <c:v>0.8424368</c:v>
                </c:pt>
                <c:pt idx="842">
                  <c:v>0.8854007</c:v>
                </c:pt>
                <c:pt idx="843">
                  <c:v>0.8737736</c:v>
                </c:pt>
                <c:pt idx="844">
                  <c:v>0.8855991</c:v>
                </c:pt>
                <c:pt idx="845">
                  <c:v>0.9354857</c:v>
                </c:pt>
                <c:pt idx="846">
                  <c:v>0.9245309</c:v>
                </c:pt>
                <c:pt idx="847">
                  <c:v>0.9823784</c:v>
                </c:pt>
                <c:pt idx="848">
                  <c:v>0.9798614</c:v>
                </c:pt>
                <c:pt idx="849">
                  <c:v>0.983079</c:v>
                </c:pt>
                <c:pt idx="850">
                  <c:v>0.5904964</c:v>
                </c:pt>
                <c:pt idx="851">
                  <c:v>0.6675581</c:v>
                </c:pt>
                <c:pt idx="852">
                  <c:v>0.8350228</c:v>
                </c:pt>
                <c:pt idx="853">
                  <c:v>0.9736435</c:v>
                </c:pt>
                <c:pt idx="854">
                  <c:v>0.9764844</c:v>
                </c:pt>
                <c:pt idx="855">
                  <c:v>0.9615059</c:v>
                </c:pt>
                <c:pt idx="856">
                  <c:v>0.9401419</c:v>
                </c:pt>
                <c:pt idx="857">
                  <c:v>0.9277718</c:v>
                </c:pt>
                <c:pt idx="858">
                  <c:v>0.9621088</c:v>
                </c:pt>
                <c:pt idx="859">
                  <c:v>0.9701204</c:v>
                </c:pt>
                <c:pt idx="860">
                  <c:v>0.9798806</c:v>
                </c:pt>
                <c:pt idx="861">
                  <c:v>0.9803402</c:v>
                </c:pt>
                <c:pt idx="862">
                  <c:v>0.8485482</c:v>
                </c:pt>
                <c:pt idx="863">
                  <c:v>0.7630211</c:v>
                </c:pt>
                <c:pt idx="864">
                  <c:v>0.8088821</c:v>
                </c:pt>
                <c:pt idx="865">
                  <c:v>0.882055</c:v>
                </c:pt>
                <c:pt idx="866">
                  <c:v>0.9436245</c:v>
                </c:pt>
                <c:pt idx="867">
                  <c:v>0.9706883</c:v>
                </c:pt>
                <c:pt idx="868">
                  <c:v>0.9864777</c:v>
                </c:pt>
                <c:pt idx="869">
                  <c:v>0.9898096</c:v>
                </c:pt>
                <c:pt idx="870">
                  <c:v>0.989853</c:v>
                </c:pt>
                <c:pt idx="871">
                  <c:v>0.9793254</c:v>
                </c:pt>
                <c:pt idx="872">
                  <c:v>0.9275836</c:v>
                </c:pt>
                <c:pt idx="873">
                  <c:v>0.9186382</c:v>
                </c:pt>
                <c:pt idx="874">
                  <c:v>0.9547537</c:v>
                </c:pt>
                <c:pt idx="875">
                  <c:v>0.9734596</c:v>
                </c:pt>
                <c:pt idx="876">
                  <c:v>0.9716194</c:v>
                </c:pt>
                <c:pt idx="877">
                  <c:v>0.9662429</c:v>
                </c:pt>
                <c:pt idx="878">
                  <c:v>0.9541656</c:v>
                </c:pt>
                <c:pt idx="879">
                  <c:v>0.9603387</c:v>
                </c:pt>
                <c:pt idx="880">
                  <c:v>0.9253425</c:v>
                </c:pt>
                <c:pt idx="881">
                  <c:v>0.9169812</c:v>
                </c:pt>
                <c:pt idx="882">
                  <c:v>0.9199185</c:v>
                </c:pt>
                <c:pt idx="883">
                  <c:v>0.8996702</c:v>
                </c:pt>
                <c:pt idx="884">
                  <c:v>0.8836787</c:v>
                </c:pt>
                <c:pt idx="885">
                  <c:v>0.9842763</c:v>
                </c:pt>
                <c:pt idx="886">
                  <c:v>0.986167</c:v>
                </c:pt>
                <c:pt idx="887">
                  <c:v>0.9854582</c:v>
                </c:pt>
                <c:pt idx="888">
                  <c:v>0.9856028</c:v>
                </c:pt>
                <c:pt idx="889">
                  <c:v>0.9870036</c:v>
                </c:pt>
                <c:pt idx="890">
                  <c:v>0.9876812</c:v>
                </c:pt>
                <c:pt idx="891">
                  <c:v>0.952857</c:v>
                </c:pt>
                <c:pt idx="892">
                  <c:v>0.9513637</c:v>
                </c:pt>
                <c:pt idx="893">
                  <c:v>0.9347439</c:v>
                </c:pt>
                <c:pt idx="894">
                  <c:v>0.9511534</c:v>
                </c:pt>
                <c:pt idx="895">
                  <c:v>0.9491578</c:v>
                </c:pt>
                <c:pt idx="896">
                  <c:v>0.9632992</c:v>
                </c:pt>
                <c:pt idx="897">
                  <c:v>0.9732878</c:v>
                </c:pt>
                <c:pt idx="898">
                  <c:v>0.9677948</c:v>
                </c:pt>
                <c:pt idx="899">
                  <c:v>0.980987</c:v>
                </c:pt>
                <c:pt idx="900">
                  <c:v>0.9680263</c:v>
                </c:pt>
                <c:pt idx="901">
                  <c:v>0.9737673</c:v>
                </c:pt>
                <c:pt idx="902">
                  <c:v>0.9697786</c:v>
                </c:pt>
                <c:pt idx="903">
                  <c:v>0.921337</c:v>
                </c:pt>
                <c:pt idx="904">
                  <c:v>0.8438222</c:v>
                </c:pt>
                <c:pt idx="905">
                  <c:v>0.8816488</c:v>
                </c:pt>
                <c:pt idx="906">
                  <c:v>0.9163741</c:v>
                </c:pt>
                <c:pt idx="907">
                  <c:v>0.9567948</c:v>
                </c:pt>
                <c:pt idx="908">
                  <c:v>0.9722099</c:v>
                </c:pt>
                <c:pt idx="909">
                  <c:v>0.9698533</c:v>
                </c:pt>
                <c:pt idx="910">
                  <c:v>0.9760396</c:v>
                </c:pt>
                <c:pt idx="911">
                  <c:v>0.9274101</c:v>
                </c:pt>
                <c:pt idx="912">
                  <c:v>0.9510849</c:v>
                </c:pt>
                <c:pt idx="913">
                  <c:v>0.9847004</c:v>
                </c:pt>
                <c:pt idx="914">
                  <c:v>0.986208</c:v>
                </c:pt>
                <c:pt idx="915">
                  <c:v>0.972196</c:v>
                </c:pt>
                <c:pt idx="916">
                  <c:v>0.9722767</c:v>
                </c:pt>
                <c:pt idx="917">
                  <c:v>0.9832755</c:v>
                </c:pt>
                <c:pt idx="918">
                  <c:v>0.9950204</c:v>
                </c:pt>
                <c:pt idx="919">
                  <c:v>0.996304</c:v>
                </c:pt>
                <c:pt idx="920">
                  <c:v>0.9941695</c:v>
                </c:pt>
                <c:pt idx="921">
                  <c:v>0.9908085</c:v>
                </c:pt>
                <c:pt idx="922">
                  <c:v>0.9884261</c:v>
                </c:pt>
                <c:pt idx="923">
                  <c:v>0.9899437</c:v>
                </c:pt>
                <c:pt idx="924">
                  <c:v>0.9875371</c:v>
                </c:pt>
                <c:pt idx="925">
                  <c:v>0.9811966</c:v>
                </c:pt>
                <c:pt idx="926">
                  <c:v>0.9686688</c:v>
                </c:pt>
                <c:pt idx="927">
                  <c:v>0.9534374</c:v>
                </c:pt>
                <c:pt idx="928">
                  <c:v>0.9885242</c:v>
                </c:pt>
                <c:pt idx="929">
                  <c:v>0.9916349</c:v>
                </c:pt>
                <c:pt idx="930">
                  <c:v>0.9941674</c:v>
                </c:pt>
                <c:pt idx="931">
                  <c:v>0.9536061</c:v>
                </c:pt>
                <c:pt idx="932">
                  <c:v>0.9776469</c:v>
                </c:pt>
                <c:pt idx="933">
                  <c:v>0.9576351</c:v>
                </c:pt>
                <c:pt idx="934">
                  <c:v>0.9625393</c:v>
                </c:pt>
                <c:pt idx="935">
                  <c:v>0.9738652</c:v>
                </c:pt>
                <c:pt idx="936">
                  <c:v>0.9809718</c:v>
                </c:pt>
              </c:numCache>
            </c:numRef>
          </c:xVal>
          <c:yVal>
            <c:numRef>
              <c:f>'RT5'!$K$2:$K$938</c:f>
              <c:numCache>
                <c:formatCode>General</c:formatCode>
                <c:ptCount val="937"/>
                <c:pt idx="0">
                  <c:v>6412.35</c:v>
                </c:pt>
                <c:pt idx="1">
                  <c:v>13220.9</c:v>
                </c:pt>
                <c:pt idx="2">
                  <c:v>13608.5</c:v>
                </c:pt>
                <c:pt idx="3">
                  <c:v>11496.2</c:v>
                </c:pt>
                <c:pt idx="4">
                  <c:v>4978.28</c:v>
                </c:pt>
                <c:pt idx="5">
                  <c:v>6448.86</c:v>
                </c:pt>
                <c:pt idx="6">
                  <c:v>13521.0</c:v>
                </c:pt>
                <c:pt idx="7">
                  <c:v>29613.3</c:v>
                </c:pt>
                <c:pt idx="8">
                  <c:v>12891.4</c:v>
                </c:pt>
                <c:pt idx="9">
                  <c:v>16901.5</c:v>
                </c:pt>
                <c:pt idx="10">
                  <c:v>17118.7</c:v>
                </c:pt>
                <c:pt idx="11">
                  <c:v>21283.5</c:v>
                </c:pt>
                <c:pt idx="12">
                  <c:v>16094.6</c:v>
                </c:pt>
                <c:pt idx="13">
                  <c:v>17086.8</c:v>
                </c:pt>
                <c:pt idx="14">
                  <c:v>21761.9</c:v>
                </c:pt>
                <c:pt idx="15">
                  <c:v>24744.8</c:v>
                </c:pt>
                <c:pt idx="16">
                  <c:v>25205.6</c:v>
                </c:pt>
                <c:pt idx="17">
                  <c:v>27222.3</c:v>
                </c:pt>
                <c:pt idx="18">
                  <c:v>32987.9</c:v>
                </c:pt>
                <c:pt idx="19">
                  <c:v>12306.6</c:v>
                </c:pt>
                <c:pt idx="20">
                  <c:v>7011.8</c:v>
                </c:pt>
                <c:pt idx="21">
                  <c:v>8315.28</c:v>
                </c:pt>
                <c:pt idx="22">
                  <c:v>14682.6</c:v>
                </c:pt>
                <c:pt idx="23">
                  <c:v>12055.0</c:v>
                </c:pt>
                <c:pt idx="24">
                  <c:v>2809.98</c:v>
                </c:pt>
                <c:pt idx="25">
                  <c:v>19806.1</c:v>
                </c:pt>
                <c:pt idx="26">
                  <c:v>4323.04</c:v>
                </c:pt>
                <c:pt idx="27">
                  <c:v>3315.04</c:v>
                </c:pt>
                <c:pt idx="28">
                  <c:v>3077.72</c:v>
                </c:pt>
                <c:pt idx="29">
                  <c:v>17390.4</c:v>
                </c:pt>
                <c:pt idx="30">
                  <c:v>12897.2</c:v>
                </c:pt>
                <c:pt idx="31">
                  <c:v>7822.51</c:v>
                </c:pt>
                <c:pt idx="32">
                  <c:v>4222.59</c:v>
                </c:pt>
                <c:pt idx="33">
                  <c:v>3841.51</c:v>
                </c:pt>
                <c:pt idx="34">
                  <c:v>15724.9</c:v>
                </c:pt>
                <c:pt idx="35">
                  <c:v>5890.62</c:v>
                </c:pt>
                <c:pt idx="36">
                  <c:v>14583.1</c:v>
                </c:pt>
                <c:pt idx="37">
                  <c:v>17353.9</c:v>
                </c:pt>
                <c:pt idx="38">
                  <c:v>10736.1</c:v>
                </c:pt>
                <c:pt idx="39">
                  <c:v>4060.72</c:v>
                </c:pt>
                <c:pt idx="40">
                  <c:v>8426.78</c:v>
                </c:pt>
                <c:pt idx="41">
                  <c:v>4882.71</c:v>
                </c:pt>
                <c:pt idx="42">
                  <c:v>5386.96</c:v>
                </c:pt>
                <c:pt idx="43">
                  <c:v>8551.26</c:v>
                </c:pt>
                <c:pt idx="44">
                  <c:v>10249.6</c:v>
                </c:pt>
                <c:pt idx="45">
                  <c:v>14628.2</c:v>
                </c:pt>
                <c:pt idx="46">
                  <c:v>4613.29</c:v>
                </c:pt>
                <c:pt idx="47">
                  <c:v>17943.5</c:v>
                </c:pt>
                <c:pt idx="48">
                  <c:v>14900.5</c:v>
                </c:pt>
                <c:pt idx="49">
                  <c:v>26884.3</c:v>
                </c:pt>
                <c:pt idx="50">
                  <c:v>33784.6</c:v>
                </c:pt>
                <c:pt idx="51">
                  <c:v>23979.0</c:v>
                </c:pt>
                <c:pt idx="52">
                  <c:v>11056.3</c:v>
                </c:pt>
                <c:pt idx="53">
                  <c:v>15936.3</c:v>
                </c:pt>
                <c:pt idx="54">
                  <c:v>19296.1</c:v>
                </c:pt>
                <c:pt idx="55">
                  <c:v>13511.6</c:v>
                </c:pt>
                <c:pt idx="56">
                  <c:v>7526.01</c:v>
                </c:pt>
                <c:pt idx="57">
                  <c:v>2349.08</c:v>
                </c:pt>
                <c:pt idx="58">
                  <c:v>3925.54</c:v>
                </c:pt>
                <c:pt idx="59">
                  <c:v>3012.12</c:v>
                </c:pt>
                <c:pt idx="60">
                  <c:v>3962.19</c:v>
                </c:pt>
                <c:pt idx="61">
                  <c:v>4564.44</c:v>
                </c:pt>
                <c:pt idx="62">
                  <c:v>10051.8</c:v>
                </c:pt>
                <c:pt idx="63">
                  <c:v>24885.4</c:v>
                </c:pt>
                <c:pt idx="64">
                  <c:v>31092.6</c:v>
                </c:pt>
                <c:pt idx="65">
                  <c:v>27289.3</c:v>
                </c:pt>
                <c:pt idx="66">
                  <c:v>27375.0</c:v>
                </c:pt>
                <c:pt idx="67">
                  <c:v>23540.6</c:v>
                </c:pt>
                <c:pt idx="68">
                  <c:v>10581.0</c:v>
                </c:pt>
                <c:pt idx="69">
                  <c:v>11831.7</c:v>
                </c:pt>
                <c:pt idx="70">
                  <c:v>12027.2</c:v>
                </c:pt>
                <c:pt idx="71">
                  <c:v>8927.66</c:v>
                </c:pt>
                <c:pt idx="72">
                  <c:v>15605.5</c:v>
                </c:pt>
                <c:pt idx="73">
                  <c:v>22511.5</c:v>
                </c:pt>
                <c:pt idx="74">
                  <c:v>21710.7</c:v>
                </c:pt>
                <c:pt idx="75">
                  <c:v>29362.4</c:v>
                </c:pt>
                <c:pt idx="76">
                  <c:v>33396.6</c:v>
                </c:pt>
                <c:pt idx="77">
                  <c:v>24664.0</c:v>
                </c:pt>
                <c:pt idx="78">
                  <c:v>32798.3</c:v>
                </c:pt>
                <c:pt idx="79">
                  <c:v>30627.5</c:v>
                </c:pt>
                <c:pt idx="80">
                  <c:v>7712.36</c:v>
                </c:pt>
                <c:pt idx="81">
                  <c:v>19990.4</c:v>
                </c:pt>
                <c:pt idx="82">
                  <c:v>20876.4</c:v>
                </c:pt>
                <c:pt idx="83">
                  <c:v>8888.16</c:v>
                </c:pt>
                <c:pt idx="84">
                  <c:v>6856.85</c:v>
                </c:pt>
                <c:pt idx="85">
                  <c:v>9617.2</c:v>
                </c:pt>
                <c:pt idx="86">
                  <c:v>5895.59</c:v>
                </c:pt>
                <c:pt idx="87">
                  <c:v>4095.22</c:v>
                </c:pt>
                <c:pt idx="88">
                  <c:v>2446.84</c:v>
                </c:pt>
                <c:pt idx="89">
                  <c:v>7992.06</c:v>
                </c:pt>
                <c:pt idx="90">
                  <c:v>7689.74</c:v>
                </c:pt>
                <c:pt idx="91">
                  <c:v>9955.53</c:v>
                </c:pt>
                <c:pt idx="92">
                  <c:v>6396.09</c:v>
                </c:pt>
                <c:pt idx="93">
                  <c:v>3167.8</c:v>
                </c:pt>
                <c:pt idx="94">
                  <c:v>8992.049999999987</c:v>
                </c:pt>
                <c:pt idx="95">
                  <c:v>10710.6</c:v>
                </c:pt>
                <c:pt idx="96">
                  <c:v>7856.38</c:v>
                </c:pt>
                <c:pt idx="97">
                  <c:v>5185.73</c:v>
                </c:pt>
                <c:pt idx="98">
                  <c:v>7963.35</c:v>
                </c:pt>
                <c:pt idx="99">
                  <c:v>4712.47</c:v>
                </c:pt>
                <c:pt idx="100">
                  <c:v>11384.6</c:v>
                </c:pt>
                <c:pt idx="101">
                  <c:v>12483.9</c:v>
                </c:pt>
                <c:pt idx="102">
                  <c:v>3619.02</c:v>
                </c:pt>
                <c:pt idx="103">
                  <c:v>6319.04</c:v>
                </c:pt>
                <c:pt idx="104">
                  <c:v>14486.7</c:v>
                </c:pt>
                <c:pt idx="105">
                  <c:v>8350.61</c:v>
                </c:pt>
                <c:pt idx="106">
                  <c:v>1894.92</c:v>
                </c:pt>
                <c:pt idx="107">
                  <c:v>2011.56</c:v>
                </c:pt>
                <c:pt idx="108">
                  <c:v>17092.6</c:v>
                </c:pt>
                <c:pt idx="109">
                  <c:v>4398.75</c:v>
                </c:pt>
                <c:pt idx="110">
                  <c:v>16346.7</c:v>
                </c:pt>
                <c:pt idx="111">
                  <c:v>8925.01</c:v>
                </c:pt>
                <c:pt idx="112">
                  <c:v>4235.85</c:v>
                </c:pt>
                <c:pt idx="113">
                  <c:v>12071.8</c:v>
                </c:pt>
                <c:pt idx="114">
                  <c:v>6126.92</c:v>
                </c:pt>
                <c:pt idx="115">
                  <c:v>3263.49</c:v>
                </c:pt>
                <c:pt idx="116">
                  <c:v>5446.04</c:v>
                </c:pt>
                <c:pt idx="117">
                  <c:v>7844.9</c:v>
                </c:pt>
                <c:pt idx="118">
                  <c:v>9458.53</c:v>
                </c:pt>
                <c:pt idx="119">
                  <c:v>3857.82</c:v>
                </c:pt>
                <c:pt idx="120">
                  <c:v>3401.22</c:v>
                </c:pt>
                <c:pt idx="121">
                  <c:v>11819.6</c:v>
                </c:pt>
                <c:pt idx="122">
                  <c:v>13889.0</c:v>
                </c:pt>
                <c:pt idx="123">
                  <c:v>10761.3</c:v>
                </c:pt>
                <c:pt idx="124">
                  <c:v>12386.9</c:v>
                </c:pt>
                <c:pt idx="125">
                  <c:v>13342.2</c:v>
                </c:pt>
                <c:pt idx="126">
                  <c:v>13875.1</c:v>
                </c:pt>
                <c:pt idx="127">
                  <c:v>9986.889999999972</c:v>
                </c:pt>
                <c:pt idx="128">
                  <c:v>1951.28</c:v>
                </c:pt>
                <c:pt idx="129">
                  <c:v>6521.97</c:v>
                </c:pt>
                <c:pt idx="130">
                  <c:v>14645.6</c:v>
                </c:pt>
                <c:pt idx="131">
                  <c:v>12318.2</c:v>
                </c:pt>
                <c:pt idx="132">
                  <c:v>4530.26</c:v>
                </c:pt>
                <c:pt idx="133">
                  <c:v>3766.28</c:v>
                </c:pt>
                <c:pt idx="134">
                  <c:v>3558.37</c:v>
                </c:pt>
                <c:pt idx="135">
                  <c:v>2333.62</c:v>
                </c:pt>
                <c:pt idx="136">
                  <c:v>4519.61</c:v>
                </c:pt>
                <c:pt idx="137">
                  <c:v>14167.3</c:v>
                </c:pt>
                <c:pt idx="138">
                  <c:v>28372.2</c:v>
                </c:pt>
                <c:pt idx="139">
                  <c:v>5964.61</c:v>
                </c:pt>
                <c:pt idx="140">
                  <c:v>10233.2</c:v>
                </c:pt>
                <c:pt idx="141">
                  <c:v>9291.49</c:v>
                </c:pt>
                <c:pt idx="142">
                  <c:v>4041.01</c:v>
                </c:pt>
                <c:pt idx="143">
                  <c:v>5344.69</c:v>
                </c:pt>
                <c:pt idx="144">
                  <c:v>5636.98</c:v>
                </c:pt>
                <c:pt idx="145">
                  <c:v>3197.31</c:v>
                </c:pt>
                <c:pt idx="146">
                  <c:v>5095.78</c:v>
                </c:pt>
                <c:pt idx="147">
                  <c:v>2454.31</c:v>
                </c:pt>
                <c:pt idx="148">
                  <c:v>12701.4</c:v>
                </c:pt>
                <c:pt idx="149">
                  <c:v>11922.9</c:v>
                </c:pt>
                <c:pt idx="150">
                  <c:v>7089.07</c:v>
                </c:pt>
                <c:pt idx="151">
                  <c:v>5632.27</c:v>
                </c:pt>
                <c:pt idx="152">
                  <c:v>10827.9</c:v>
                </c:pt>
                <c:pt idx="153">
                  <c:v>11879.8</c:v>
                </c:pt>
                <c:pt idx="154">
                  <c:v>13396.9</c:v>
                </c:pt>
                <c:pt idx="155">
                  <c:v>6375.62</c:v>
                </c:pt>
                <c:pt idx="156">
                  <c:v>4786.92</c:v>
                </c:pt>
                <c:pt idx="157">
                  <c:v>4062.83</c:v>
                </c:pt>
                <c:pt idx="158">
                  <c:v>1268.21</c:v>
                </c:pt>
                <c:pt idx="159">
                  <c:v>471.285999999999</c:v>
                </c:pt>
                <c:pt idx="160">
                  <c:v>10328.7</c:v>
                </c:pt>
                <c:pt idx="161">
                  <c:v>17361.2</c:v>
                </c:pt>
                <c:pt idx="162">
                  <c:v>9877.4</c:v>
                </c:pt>
                <c:pt idx="163">
                  <c:v>7547.23</c:v>
                </c:pt>
                <c:pt idx="164">
                  <c:v>17830.9</c:v>
                </c:pt>
                <c:pt idx="165">
                  <c:v>1564.55</c:v>
                </c:pt>
                <c:pt idx="166">
                  <c:v>2078.07</c:v>
                </c:pt>
                <c:pt idx="167">
                  <c:v>8235.34</c:v>
                </c:pt>
                <c:pt idx="168">
                  <c:v>19229.0</c:v>
                </c:pt>
                <c:pt idx="169">
                  <c:v>12506.7</c:v>
                </c:pt>
                <c:pt idx="170">
                  <c:v>8586.07</c:v>
                </c:pt>
                <c:pt idx="171">
                  <c:v>14029.7</c:v>
                </c:pt>
                <c:pt idx="172">
                  <c:v>7926.09</c:v>
                </c:pt>
                <c:pt idx="173">
                  <c:v>2017.18</c:v>
                </c:pt>
                <c:pt idx="174">
                  <c:v>16728.6</c:v>
                </c:pt>
                <c:pt idx="175">
                  <c:v>14683.9</c:v>
                </c:pt>
                <c:pt idx="176">
                  <c:v>9676.11</c:v>
                </c:pt>
                <c:pt idx="177">
                  <c:v>16461.3</c:v>
                </c:pt>
                <c:pt idx="178">
                  <c:v>6459.56</c:v>
                </c:pt>
                <c:pt idx="179">
                  <c:v>6371.42</c:v>
                </c:pt>
                <c:pt idx="180">
                  <c:v>13996.6</c:v>
                </c:pt>
                <c:pt idx="181">
                  <c:v>3451.28</c:v>
                </c:pt>
                <c:pt idx="182">
                  <c:v>1769.59</c:v>
                </c:pt>
                <c:pt idx="183">
                  <c:v>3627.2</c:v>
                </c:pt>
                <c:pt idx="184">
                  <c:v>6430.72</c:v>
                </c:pt>
                <c:pt idx="185">
                  <c:v>5562.79</c:v>
                </c:pt>
                <c:pt idx="186">
                  <c:v>5040.08</c:v>
                </c:pt>
                <c:pt idx="187">
                  <c:v>6925.95</c:v>
                </c:pt>
                <c:pt idx="188">
                  <c:v>11612.8</c:v>
                </c:pt>
                <c:pt idx="189">
                  <c:v>8178.59</c:v>
                </c:pt>
                <c:pt idx="190">
                  <c:v>8331.309999999972</c:v>
                </c:pt>
                <c:pt idx="191">
                  <c:v>12658.3</c:v>
                </c:pt>
                <c:pt idx="192">
                  <c:v>16551.6</c:v>
                </c:pt>
                <c:pt idx="193">
                  <c:v>9439.049999999987</c:v>
                </c:pt>
                <c:pt idx="194">
                  <c:v>8244.849999999982</c:v>
                </c:pt>
                <c:pt idx="195">
                  <c:v>9542.18</c:v>
                </c:pt>
                <c:pt idx="196">
                  <c:v>15355.9</c:v>
                </c:pt>
                <c:pt idx="197">
                  <c:v>13753.9</c:v>
                </c:pt>
                <c:pt idx="198">
                  <c:v>6277.45</c:v>
                </c:pt>
                <c:pt idx="199">
                  <c:v>2682.28</c:v>
                </c:pt>
                <c:pt idx="200">
                  <c:v>3509.16</c:v>
                </c:pt>
                <c:pt idx="201">
                  <c:v>6133.82</c:v>
                </c:pt>
                <c:pt idx="202">
                  <c:v>2281.19</c:v>
                </c:pt>
                <c:pt idx="203">
                  <c:v>1848.61</c:v>
                </c:pt>
                <c:pt idx="204">
                  <c:v>9142.719999999987</c:v>
                </c:pt>
                <c:pt idx="205">
                  <c:v>3107.72</c:v>
                </c:pt>
                <c:pt idx="206">
                  <c:v>3999.11</c:v>
                </c:pt>
                <c:pt idx="207">
                  <c:v>5205.86</c:v>
                </c:pt>
                <c:pt idx="208">
                  <c:v>10788.2</c:v>
                </c:pt>
                <c:pt idx="209">
                  <c:v>14158.6</c:v>
                </c:pt>
                <c:pt idx="210">
                  <c:v>33625.8</c:v>
                </c:pt>
                <c:pt idx="211">
                  <c:v>39486.1</c:v>
                </c:pt>
                <c:pt idx="212">
                  <c:v>36511.3</c:v>
                </c:pt>
                <c:pt idx="213">
                  <c:v>4557.59</c:v>
                </c:pt>
                <c:pt idx="214">
                  <c:v>2217.78</c:v>
                </c:pt>
                <c:pt idx="215">
                  <c:v>6014.11</c:v>
                </c:pt>
                <c:pt idx="216">
                  <c:v>14021.5</c:v>
                </c:pt>
                <c:pt idx="217">
                  <c:v>33892.6</c:v>
                </c:pt>
                <c:pt idx="218">
                  <c:v>25669.8</c:v>
                </c:pt>
                <c:pt idx="219">
                  <c:v>31232.6</c:v>
                </c:pt>
                <c:pt idx="220">
                  <c:v>48769.0</c:v>
                </c:pt>
                <c:pt idx="221">
                  <c:v>30657.8</c:v>
                </c:pt>
                <c:pt idx="222">
                  <c:v>18718.6</c:v>
                </c:pt>
                <c:pt idx="223">
                  <c:v>15484.1</c:v>
                </c:pt>
                <c:pt idx="224">
                  <c:v>6559.18</c:v>
                </c:pt>
                <c:pt idx="225">
                  <c:v>1998.62</c:v>
                </c:pt>
                <c:pt idx="226">
                  <c:v>1072.17</c:v>
                </c:pt>
                <c:pt idx="227">
                  <c:v>1253.39</c:v>
                </c:pt>
                <c:pt idx="228">
                  <c:v>1526.68</c:v>
                </c:pt>
                <c:pt idx="229">
                  <c:v>3356.1</c:v>
                </c:pt>
                <c:pt idx="230">
                  <c:v>6733.49</c:v>
                </c:pt>
                <c:pt idx="231">
                  <c:v>1486.88</c:v>
                </c:pt>
                <c:pt idx="232">
                  <c:v>7676.22</c:v>
                </c:pt>
                <c:pt idx="233">
                  <c:v>15555.2</c:v>
                </c:pt>
                <c:pt idx="234">
                  <c:v>24466.7</c:v>
                </c:pt>
                <c:pt idx="235">
                  <c:v>9567.17</c:v>
                </c:pt>
                <c:pt idx="236">
                  <c:v>2212.05</c:v>
                </c:pt>
                <c:pt idx="237">
                  <c:v>4078.91</c:v>
                </c:pt>
                <c:pt idx="238">
                  <c:v>13702.7</c:v>
                </c:pt>
                <c:pt idx="239">
                  <c:v>18416.2</c:v>
                </c:pt>
                <c:pt idx="240">
                  <c:v>2539.88</c:v>
                </c:pt>
                <c:pt idx="241">
                  <c:v>11140.5</c:v>
                </c:pt>
                <c:pt idx="242">
                  <c:v>8341.09</c:v>
                </c:pt>
                <c:pt idx="243">
                  <c:v>7168.41</c:v>
                </c:pt>
                <c:pt idx="244">
                  <c:v>9523.950000000001</c:v>
                </c:pt>
                <c:pt idx="245">
                  <c:v>10914.8</c:v>
                </c:pt>
                <c:pt idx="246">
                  <c:v>11887.7</c:v>
                </c:pt>
                <c:pt idx="247">
                  <c:v>2460.43</c:v>
                </c:pt>
                <c:pt idx="248">
                  <c:v>3261.44</c:v>
                </c:pt>
                <c:pt idx="249">
                  <c:v>4678.58</c:v>
                </c:pt>
                <c:pt idx="250">
                  <c:v>1792.76</c:v>
                </c:pt>
                <c:pt idx="251">
                  <c:v>7073.9</c:v>
                </c:pt>
                <c:pt idx="252">
                  <c:v>13381.7</c:v>
                </c:pt>
                <c:pt idx="253">
                  <c:v>15963.8</c:v>
                </c:pt>
                <c:pt idx="254">
                  <c:v>21441.3</c:v>
                </c:pt>
                <c:pt idx="255">
                  <c:v>7147.78</c:v>
                </c:pt>
                <c:pt idx="256">
                  <c:v>6144.08</c:v>
                </c:pt>
                <c:pt idx="257">
                  <c:v>9700.639999999989</c:v>
                </c:pt>
                <c:pt idx="258">
                  <c:v>20889.2</c:v>
                </c:pt>
                <c:pt idx="259">
                  <c:v>10684.5</c:v>
                </c:pt>
                <c:pt idx="260">
                  <c:v>15154.6</c:v>
                </c:pt>
                <c:pt idx="261">
                  <c:v>25600.5</c:v>
                </c:pt>
                <c:pt idx="262">
                  <c:v>24147.2</c:v>
                </c:pt>
                <c:pt idx="263">
                  <c:v>18112.1</c:v>
                </c:pt>
                <c:pt idx="264">
                  <c:v>13583.3</c:v>
                </c:pt>
                <c:pt idx="265">
                  <c:v>19134.5</c:v>
                </c:pt>
                <c:pt idx="266">
                  <c:v>9342.34</c:v>
                </c:pt>
                <c:pt idx="267">
                  <c:v>7056.8</c:v>
                </c:pt>
                <c:pt idx="268">
                  <c:v>7083.65</c:v>
                </c:pt>
                <c:pt idx="269">
                  <c:v>8458.049999999987</c:v>
                </c:pt>
                <c:pt idx="270">
                  <c:v>12353.6</c:v>
                </c:pt>
                <c:pt idx="271">
                  <c:v>14142.3</c:v>
                </c:pt>
                <c:pt idx="272">
                  <c:v>15381.2</c:v>
                </c:pt>
                <c:pt idx="273">
                  <c:v>9101.75</c:v>
                </c:pt>
                <c:pt idx="274">
                  <c:v>5285.0</c:v>
                </c:pt>
                <c:pt idx="275">
                  <c:v>3270.67</c:v>
                </c:pt>
                <c:pt idx="276">
                  <c:v>6489.69</c:v>
                </c:pt>
                <c:pt idx="277">
                  <c:v>13050.0</c:v>
                </c:pt>
                <c:pt idx="278">
                  <c:v>24027.3</c:v>
                </c:pt>
                <c:pt idx="279">
                  <c:v>15477.7</c:v>
                </c:pt>
                <c:pt idx="280">
                  <c:v>29029.8</c:v>
                </c:pt>
                <c:pt idx="281">
                  <c:v>41906.5</c:v>
                </c:pt>
                <c:pt idx="282">
                  <c:v>32040.5</c:v>
                </c:pt>
                <c:pt idx="283">
                  <c:v>12677.6</c:v>
                </c:pt>
                <c:pt idx="284">
                  <c:v>20994.9</c:v>
                </c:pt>
                <c:pt idx="285">
                  <c:v>14603.9</c:v>
                </c:pt>
                <c:pt idx="286">
                  <c:v>14852.7</c:v>
                </c:pt>
                <c:pt idx="287">
                  <c:v>25960.1</c:v>
                </c:pt>
                <c:pt idx="288">
                  <c:v>27032.8</c:v>
                </c:pt>
                <c:pt idx="289">
                  <c:v>10188.7</c:v>
                </c:pt>
                <c:pt idx="290">
                  <c:v>8504.469999999968</c:v>
                </c:pt>
                <c:pt idx="291">
                  <c:v>4952.01</c:v>
                </c:pt>
                <c:pt idx="292">
                  <c:v>6430.56</c:v>
                </c:pt>
                <c:pt idx="293">
                  <c:v>1259.15</c:v>
                </c:pt>
                <c:pt idx="294">
                  <c:v>3496.73</c:v>
                </c:pt>
                <c:pt idx="295">
                  <c:v>24936.0</c:v>
                </c:pt>
                <c:pt idx="296">
                  <c:v>3418.98</c:v>
                </c:pt>
                <c:pt idx="297">
                  <c:v>3407.98</c:v>
                </c:pt>
                <c:pt idx="298">
                  <c:v>7169.78</c:v>
                </c:pt>
                <c:pt idx="299">
                  <c:v>16567.2</c:v>
                </c:pt>
                <c:pt idx="300">
                  <c:v>7996.34</c:v>
                </c:pt>
                <c:pt idx="301">
                  <c:v>4484.1</c:v>
                </c:pt>
                <c:pt idx="302">
                  <c:v>2596.87</c:v>
                </c:pt>
                <c:pt idx="303">
                  <c:v>3394.52</c:v>
                </c:pt>
                <c:pt idx="304">
                  <c:v>3138.43</c:v>
                </c:pt>
                <c:pt idx="305">
                  <c:v>6353.52</c:v>
                </c:pt>
                <c:pt idx="306">
                  <c:v>8482.73</c:v>
                </c:pt>
                <c:pt idx="307">
                  <c:v>5564.71</c:v>
                </c:pt>
                <c:pt idx="308">
                  <c:v>5630.76</c:v>
                </c:pt>
                <c:pt idx="309">
                  <c:v>12321.2</c:v>
                </c:pt>
                <c:pt idx="310">
                  <c:v>6702.79</c:v>
                </c:pt>
                <c:pt idx="311">
                  <c:v>7085.52</c:v>
                </c:pt>
                <c:pt idx="312">
                  <c:v>9764.75</c:v>
                </c:pt>
                <c:pt idx="313">
                  <c:v>15123.0</c:v>
                </c:pt>
                <c:pt idx="314">
                  <c:v>17522.7</c:v>
                </c:pt>
                <c:pt idx="315">
                  <c:v>13686.8</c:v>
                </c:pt>
                <c:pt idx="316">
                  <c:v>16179.9</c:v>
                </c:pt>
                <c:pt idx="317">
                  <c:v>17328.3</c:v>
                </c:pt>
                <c:pt idx="318">
                  <c:v>10720.5</c:v>
                </c:pt>
                <c:pt idx="319">
                  <c:v>7975.06</c:v>
                </c:pt>
                <c:pt idx="320">
                  <c:v>3191.82</c:v>
                </c:pt>
                <c:pt idx="321">
                  <c:v>6683.31</c:v>
                </c:pt>
                <c:pt idx="322">
                  <c:v>17121.8</c:v>
                </c:pt>
                <c:pt idx="323">
                  <c:v>22903.5</c:v>
                </c:pt>
                <c:pt idx="324">
                  <c:v>7059.91</c:v>
                </c:pt>
                <c:pt idx="325">
                  <c:v>5035.62</c:v>
                </c:pt>
                <c:pt idx="326">
                  <c:v>6952.23</c:v>
                </c:pt>
                <c:pt idx="327">
                  <c:v>5220.84</c:v>
                </c:pt>
                <c:pt idx="328">
                  <c:v>3218.91</c:v>
                </c:pt>
                <c:pt idx="329">
                  <c:v>2975.47</c:v>
                </c:pt>
                <c:pt idx="330">
                  <c:v>14091.7</c:v>
                </c:pt>
                <c:pt idx="331">
                  <c:v>14532.8</c:v>
                </c:pt>
                <c:pt idx="332">
                  <c:v>29052.9</c:v>
                </c:pt>
                <c:pt idx="333">
                  <c:v>41085.4</c:v>
                </c:pt>
                <c:pt idx="334">
                  <c:v>34210.7</c:v>
                </c:pt>
                <c:pt idx="335">
                  <c:v>32800.0</c:v>
                </c:pt>
                <c:pt idx="336">
                  <c:v>25244.5</c:v>
                </c:pt>
                <c:pt idx="337">
                  <c:v>17651.8</c:v>
                </c:pt>
                <c:pt idx="338">
                  <c:v>9723.68</c:v>
                </c:pt>
                <c:pt idx="339">
                  <c:v>11296.9</c:v>
                </c:pt>
                <c:pt idx="340">
                  <c:v>9762.98</c:v>
                </c:pt>
                <c:pt idx="341">
                  <c:v>19047.3</c:v>
                </c:pt>
                <c:pt idx="342">
                  <c:v>22234.0</c:v>
                </c:pt>
                <c:pt idx="343">
                  <c:v>11509.9</c:v>
                </c:pt>
                <c:pt idx="344">
                  <c:v>13229.4</c:v>
                </c:pt>
                <c:pt idx="345">
                  <c:v>4229.26</c:v>
                </c:pt>
                <c:pt idx="346">
                  <c:v>3373.04</c:v>
                </c:pt>
                <c:pt idx="347">
                  <c:v>4086.13</c:v>
                </c:pt>
                <c:pt idx="348">
                  <c:v>16052.8</c:v>
                </c:pt>
                <c:pt idx="349">
                  <c:v>8665.17</c:v>
                </c:pt>
                <c:pt idx="350">
                  <c:v>26346.8</c:v>
                </c:pt>
                <c:pt idx="351">
                  <c:v>2403.47</c:v>
                </c:pt>
                <c:pt idx="352">
                  <c:v>11870.6</c:v>
                </c:pt>
                <c:pt idx="353">
                  <c:v>6898.56</c:v>
                </c:pt>
                <c:pt idx="354">
                  <c:v>3366.92</c:v>
                </c:pt>
                <c:pt idx="355">
                  <c:v>4717.7</c:v>
                </c:pt>
                <c:pt idx="356">
                  <c:v>2722.91</c:v>
                </c:pt>
                <c:pt idx="357">
                  <c:v>5705.29</c:v>
                </c:pt>
                <c:pt idx="358">
                  <c:v>5004.29</c:v>
                </c:pt>
                <c:pt idx="359">
                  <c:v>3025.06</c:v>
                </c:pt>
                <c:pt idx="360">
                  <c:v>17193.4</c:v>
                </c:pt>
                <c:pt idx="361">
                  <c:v>17936.3</c:v>
                </c:pt>
                <c:pt idx="362">
                  <c:v>10238.5</c:v>
                </c:pt>
                <c:pt idx="363">
                  <c:v>7300.37</c:v>
                </c:pt>
                <c:pt idx="364">
                  <c:v>9617.2</c:v>
                </c:pt>
                <c:pt idx="365">
                  <c:v>8102.71</c:v>
                </c:pt>
                <c:pt idx="366">
                  <c:v>6211.65</c:v>
                </c:pt>
                <c:pt idx="367">
                  <c:v>4406.61</c:v>
                </c:pt>
                <c:pt idx="368">
                  <c:v>4705.59</c:v>
                </c:pt>
                <c:pt idx="369">
                  <c:v>4449.44</c:v>
                </c:pt>
                <c:pt idx="370">
                  <c:v>4643.9</c:v>
                </c:pt>
                <c:pt idx="371">
                  <c:v>4267.04</c:v>
                </c:pt>
                <c:pt idx="372">
                  <c:v>30278.0</c:v>
                </c:pt>
                <c:pt idx="373">
                  <c:v>14337.8</c:v>
                </c:pt>
                <c:pt idx="374">
                  <c:v>5111.74</c:v>
                </c:pt>
                <c:pt idx="375">
                  <c:v>10606.0</c:v>
                </c:pt>
                <c:pt idx="376">
                  <c:v>10414.2</c:v>
                </c:pt>
                <c:pt idx="377">
                  <c:v>4882.92</c:v>
                </c:pt>
                <c:pt idx="378">
                  <c:v>7789.96</c:v>
                </c:pt>
                <c:pt idx="379">
                  <c:v>9172.18</c:v>
                </c:pt>
                <c:pt idx="380">
                  <c:v>7962.58</c:v>
                </c:pt>
                <c:pt idx="381">
                  <c:v>14880.9</c:v>
                </c:pt>
                <c:pt idx="382">
                  <c:v>18271.7</c:v>
                </c:pt>
                <c:pt idx="383">
                  <c:v>11135.4</c:v>
                </c:pt>
                <c:pt idx="384">
                  <c:v>13119.8</c:v>
                </c:pt>
                <c:pt idx="385">
                  <c:v>14776.9</c:v>
                </c:pt>
                <c:pt idx="386">
                  <c:v>13528.8</c:v>
                </c:pt>
                <c:pt idx="387">
                  <c:v>15966.1</c:v>
                </c:pt>
                <c:pt idx="388">
                  <c:v>12668.9</c:v>
                </c:pt>
                <c:pt idx="389">
                  <c:v>10219.6</c:v>
                </c:pt>
                <c:pt idx="390">
                  <c:v>18532.7</c:v>
                </c:pt>
                <c:pt idx="391">
                  <c:v>24528.7</c:v>
                </c:pt>
                <c:pt idx="392">
                  <c:v>17656.7</c:v>
                </c:pt>
                <c:pt idx="393">
                  <c:v>11239.9</c:v>
                </c:pt>
                <c:pt idx="394">
                  <c:v>4473.35</c:v>
                </c:pt>
                <c:pt idx="395">
                  <c:v>13006.9</c:v>
                </c:pt>
                <c:pt idx="396">
                  <c:v>26834.0</c:v>
                </c:pt>
                <c:pt idx="397">
                  <c:v>19066.6</c:v>
                </c:pt>
                <c:pt idx="398">
                  <c:v>18540.8</c:v>
                </c:pt>
                <c:pt idx="399">
                  <c:v>18946.8</c:v>
                </c:pt>
                <c:pt idx="400">
                  <c:v>21129.4</c:v>
                </c:pt>
                <c:pt idx="401">
                  <c:v>16929.1</c:v>
                </c:pt>
                <c:pt idx="402">
                  <c:v>6625.66</c:v>
                </c:pt>
                <c:pt idx="403">
                  <c:v>754.514</c:v>
                </c:pt>
                <c:pt idx="404">
                  <c:v>5395.35</c:v>
                </c:pt>
                <c:pt idx="405">
                  <c:v>4995.89</c:v>
                </c:pt>
                <c:pt idx="406">
                  <c:v>11014.3</c:v>
                </c:pt>
                <c:pt idx="407">
                  <c:v>4299.99</c:v>
                </c:pt>
                <c:pt idx="408">
                  <c:v>3552.09</c:v>
                </c:pt>
                <c:pt idx="409">
                  <c:v>14628.3</c:v>
                </c:pt>
                <c:pt idx="410">
                  <c:v>6951.32</c:v>
                </c:pt>
                <c:pt idx="411">
                  <c:v>3020.8</c:v>
                </c:pt>
                <c:pt idx="412">
                  <c:v>32970.4</c:v>
                </c:pt>
                <c:pt idx="413">
                  <c:v>15892.3</c:v>
                </c:pt>
                <c:pt idx="414">
                  <c:v>9538.969999999968</c:v>
                </c:pt>
                <c:pt idx="415">
                  <c:v>2441.88</c:v>
                </c:pt>
                <c:pt idx="416">
                  <c:v>5806.76</c:v>
                </c:pt>
                <c:pt idx="417">
                  <c:v>3387.94</c:v>
                </c:pt>
                <c:pt idx="418">
                  <c:v>5076.05</c:v>
                </c:pt>
                <c:pt idx="419">
                  <c:v>4138.72</c:v>
                </c:pt>
                <c:pt idx="420">
                  <c:v>4621.39</c:v>
                </c:pt>
                <c:pt idx="421">
                  <c:v>4023.17</c:v>
                </c:pt>
                <c:pt idx="422">
                  <c:v>5418.56</c:v>
                </c:pt>
                <c:pt idx="423">
                  <c:v>5597.84</c:v>
                </c:pt>
                <c:pt idx="424">
                  <c:v>3767.5</c:v>
                </c:pt>
                <c:pt idx="425">
                  <c:v>4537.78</c:v>
                </c:pt>
                <c:pt idx="426">
                  <c:v>3873.33</c:v>
                </c:pt>
                <c:pt idx="427">
                  <c:v>8840.4</c:v>
                </c:pt>
                <c:pt idx="428">
                  <c:v>8313.549999999987</c:v>
                </c:pt>
                <c:pt idx="429">
                  <c:v>6848.07</c:v>
                </c:pt>
                <c:pt idx="430">
                  <c:v>5469.83</c:v>
                </c:pt>
                <c:pt idx="431">
                  <c:v>5785.99</c:v>
                </c:pt>
                <c:pt idx="432">
                  <c:v>6683.47</c:v>
                </c:pt>
                <c:pt idx="433">
                  <c:v>23444.3</c:v>
                </c:pt>
                <c:pt idx="434">
                  <c:v>9622.77</c:v>
                </c:pt>
                <c:pt idx="435">
                  <c:v>12077.5</c:v>
                </c:pt>
                <c:pt idx="436">
                  <c:v>26314.2</c:v>
                </c:pt>
                <c:pt idx="437">
                  <c:v>19526.4</c:v>
                </c:pt>
                <c:pt idx="438">
                  <c:v>13800.4</c:v>
                </c:pt>
                <c:pt idx="439">
                  <c:v>13366.3</c:v>
                </c:pt>
                <c:pt idx="440">
                  <c:v>16758.0</c:v>
                </c:pt>
                <c:pt idx="441">
                  <c:v>14588.7</c:v>
                </c:pt>
                <c:pt idx="442">
                  <c:v>21553.3</c:v>
                </c:pt>
                <c:pt idx="443">
                  <c:v>30109.6</c:v>
                </c:pt>
                <c:pt idx="444">
                  <c:v>11416.5</c:v>
                </c:pt>
                <c:pt idx="445">
                  <c:v>14293.5</c:v>
                </c:pt>
                <c:pt idx="446">
                  <c:v>18584.9</c:v>
                </c:pt>
                <c:pt idx="447">
                  <c:v>26969.1</c:v>
                </c:pt>
                <c:pt idx="448">
                  <c:v>14397.3</c:v>
                </c:pt>
                <c:pt idx="449">
                  <c:v>4648.88</c:v>
                </c:pt>
                <c:pt idx="450">
                  <c:v>3165.24</c:v>
                </c:pt>
                <c:pt idx="451">
                  <c:v>16142.1</c:v>
                </c:pt>
                <c:pt idx="452">
                  <c:v>14735.2</c:v>
                </c:pt>
                <c:pt idx="453">
                  <c:v>11110.8</c:v>
                </c:pt>
                <c:pt idx="454">
                  <c:v>25094.4</c:v>
                </c:pt>
                <c:pt idx="455">
                  <c:v>9771.17</c:v>
                </c:pt>
                <c:pt idx="456">
                  <c:v>12876.0</c:v>
                </c:pt>
                <c:pt idx="457">
                  <c:v>19791.5</c:v>
                </c:pt>
                <c:pt idx="458">
                  <c:v>36041.3</c:v>
                </c:pt>
                <c:pt idx="459">
                  <c:v>41929.4</c:v>
                </c:pt>
                <c:pt idx="460">
                  <c:v>10504.4</c:v>
                </c:pt>
                <c:pt idx="461">
                  <c:v>23236.2</c:v>
                </c:pt>
                <c:pt idx="462">
                  <c:v>29367.3</c:v>
                </c:pt>
                <c:pt idx="463">
                  <c:v>4737.51</c:v>
                </c:pt>
                <c:pt idx="464">
                  <c:v>5054.89</c:v>
                </c:pt>
                <c:pt idx="465">
                  <c:v>9763.57</c:v>
                </c:pt>
                <c:pt idx="466">
                  <c:v>11563.5</c:v>
                </c:pt>
                <c:pt idx="467">
                  <c:v>32008.0</c:v>
                </c:pt>
                <c:pt idx="468">
                  <c:v>28850.2</c:v>
                </c:pt>
                <c:pt idx="469">
                  <c:v>17386.3</c:v>
                </c:pt>
                <c:pt idx="470">
                  <c:v>8265.209999999985</c:v>
                </c:pt>
                <c:pt idx="471">
                  <c:v>11291.6</c:v>
                </c:pt>
                <c:pt idx="472">
                  <c:v>11122.3</c:v>
                </c:pt>
                <c:pt idx="473">
                  <c:v>8060.19</c:v>
                </c:pt>
                <c:pt idx="474">
                  <c:v>6689.97</c:v>
                </c:pt>
                <c:pt idx="475">
                  <c:v>7973.63</c:v>
                </c:pt>
                <c:pt idx="476">
                  <c:v>12321.1</c:v>
                </c:pt>
                <c:pt idx="477">
                  <c:v>9845.059999999972</c:v>
                </c:pt>
                <c:pt idx="478">
                  <c:v>19135.5</c:v>
                </c:pt>
                <c:pt idx="479">
                  <c:v>17100.9</c:v>
                </c:pt>
                <c:pt idx="480">
                  <c:v>46620.0</c:v>
                </c:pt>
                <c:pt idx="481">
                  <c:v>18554.6</c:v>
                </c:pt>
                <c:pt idx="482">
                  <c:v>16089.1</c:v>
                </c:pt>
                <c:pt idx="483">
                  <c:v>6981.89</c:v>
                </c:pt>
                <c:pt idx="484">
                  <c:v>18147.3</c:v>
                </c:pt>
                <c:pt idx="485">
                  <c:v>18397.5</c:v>
                </c:pt>
                <c:pt idx="486">
                  <c:v>13581.3</c:v>
                </c:pt>
                <c:pt idx="487">
                  <c:v>15937.1</c:v>
                </c:pt>
                <c:pt idx="488">
                  <c:v>13068.2</c:v>
                </c:pt>
                <c:pt idx="489">
                  <c:v>10411.5</c:v>
                </c:pt>
                <c:pt idx="490">
                  <c:v>11585.3</c:v>
                </c:pt>
                <c:pt idx="491">
                  <c:v>9362.73</c:v>
                </c:pt>
                <c:pt idx="492">
                  <c:v>8543.11</c:v>
                </c:pt>
                <c:pt idx="493">
                  <c:v>10178.2</c:v>
                </c:pt>
                <c:pt idx="494">
                  <c:v>1247.3</c:v>
                </c:pt>
                <c:pt idx="495">
                  <c:v>1301.92</c:v>
                </c:pt>
                <c:pt idx="496">
                  <c:v>3901.48</c:v>
                </c:pt>
                <c:pt idx="497">
                  <c:v>12334.2</c:v>
                </c:pt>
                <c:pt idx="498">
                  <c:v>14636.2</c:v>
                </c:pt>
                <c:pt idx="499">
                  <c:v>9769.03</c:v>
                </c:pt>
                <c:pt idx="500">
                  <c:v>9077.74</c:v>
                </c:pt>
                <c:pt idx="501">
                  <c:v>5539.27</c:v>
                </c:pt>
                <c:pt idx="502">
                  <c:v>15581.4</c:v>
                </c:pt>
                <c:pt idx="503">
                  <c:v>5543.25</c:v>
                </c:pt>
                <c:pt idx="504">
                  <c:v>20172.4</c:v>
                </c:pt>
                <c:pt idx="505">
                  <c:v>27077.4</c:v>
                </c:pt>
                <c:pt idx="506">
                  <c:v>26718.2</c:v>
                </c:pt>
                <c:pt idx="507">
                  <c:v>25613.0</c:v>
                </c:pt>
                <c:pt idx="508">
                  <c:v>23366.2</c:v>
                </c:pt>
                <c:pt idx="509">
                  <c:v>7185.97</c:v>
                </c:pt>
                <c:pt idx="510">
                  <c:v>1590.31</c:v>
                </c:pt>
                <c:pt idx="511">
                  <c:v>13477.5</c:v>
                </c:pt>
                <c:pt idx="512">
                  <c:v>8823.549999999987</c:v>
                </c:pt>
                <c:pt idx="513">
                  <c:v>9249.94</c:v>
                </c:pt>
                <c:pt idx="514">
                  <c:v>6157.02</c:v>
                </c:pt>
                <c:pt idx="515">
                  <c:v>6744.93</c:v>
                </c:pt>
                <c:pt idx="516">
                  <c:v>8749.959999999968</c:v>
                </c:pt>
                <c:pt idx="517">
                  <c:v>5179.14</c:v>
                </c:pt>
                <c:pt idx="518">
                  <c:v>10279.9</c:v>
                </c:pt>
                <c:pt idx="519">
                  <c:v>16196.1</c:v>
                </c:pt>
                <c:pt idx="520">
                  <c:v>11812.1</c:v>
                </c:pt>
                <c:pt idx="521">
                  <c:v>10657.3</c:v>
                </c:pt>
                <c:pt idx="522">
                  <c:v>27556.0</c:v>
                </c:pt>
                <c:pt idx="523">
                  <c:v>12521.7</c:v>
                </c:pt>
                <c:pt idx="524">
                  <c:v>1767.31</c:v>
                </c:pt>
                <c:pt idx="525">
                  <c:v>12205.5</c:v>
                </c:pt>
                <c:pt idx="526">
                  <c:v>27513.7</c:v>
                </c:pt>
                <c:pt idx="527">
                  <c:v>30579.5</c:v>
                </c:pt>
                <c:pt idx="528">
                  <c:v>18329.2</c:v>
                </c:pt>
                <c:pt idx="529">
                  <c:v>5734.02</c:v>
                </c:pt>
                <c:pt idx="530">
                  <c:v>7100.32</c:v>
                </c:pt>
                <c:pt idx="531">
                  <c:v>6474.8</c:v>
                </c:pt>
                <c:pt idx="532">
                  <c:v>4289.37</c:v>
                </c:pt>
                <c:pt idx="533">
                  <c:v>3301.29</c:v>
                </c:pt>
                <c:pt idx="534">
                  <c:v>9438.370000000001</c:v>
                </c:pt>
                <c:pt idx="535">
                  <c:v>7685.4</c:v>
                </c:pt>
                <c:pt idx="536">
                  <c:v>8881.24</c:v>
                </c:pt>
                <c:pt idx="537">
                  <c:v>14114.8</c:v>
                </c:pt>
                <c:pt idx="538">
                  <c:v>17504.5</c:v>
                </c:pt>
                <c:pt idx="539">
                  <c:v>35476.0</c:v>
                </c:pt>
                <c:pt idx="540">
                  <c:v>37458.9</c:v>
                </c:pt>
                <c:pt idx="541">
                  <c:v>36990.5</c:v>
                </c:pt>
                <c:pt idx="542">
                  <c:v>9074.92</c:v>
                </c:pt>
                <c:pt idx="543">
                  <c:v>7725.77</c:v>
                </c:pt>
                <c:pt idx="544">
                  <c:v>20616.5</c:v>
                </c:pt>
                <c:pt idx="545">
                  <c:v>23440.9</c:v>
                </c:pt>
                <c:pt idx="546">
                  <c:v>20852.8</c:v>
                </c:pt>
                <c:pt idx="547">
                  <c:v>28928.8</c:v>
                </c:pt>
                <c:pt idx="548">
                  <c:v>20614.7</c:v>
                </c:pt>
                <c:pt idx="549">
                  <c:v>11393.4</c:v>
                </c:pt>
                <c:pt idx="550">
                  <c:v>5464.92</c:v>
                </c:pt>
                <c:pt idx="551">
                  <c:v>6166.35</c:v>
                </c:pt>
                <c:pt idx="552">
                  <c:v>3139.4</c:v>
                </c:pt>
                <c:pt idx="553">
                  <c:v>4650.52</c:v>
                </c:pt>
                <c:pt idx="554">
                  <c:v>13235.6</c:v>
                </c:pt>
                <c:pt idx="555">
                  <c:v>16720.8</c:v>
                </c:pt>
                <c:pt idx="556">
                  <c:v>8977.6</c:v>
                </c:pt>
                <c:pt idx="557">
                  <c:v>13186.7</c:v>
                </c:pt>
                <c:pt idx="558">
                  <c:v>3129.79</c:v>
                </c:pt>
                <c:pt idx="559">
                  <c:v>18134.3</c:v>
                </c:pt>
                <c:pt idx="560">
                  <c:v>28150.4</c:v>
                </c:pt>
                <c:pt idx="561">
                  <c:v>24710.0</c:v>
                </c:pt>
                <c:pt idx="562">
                  <c:v>16349.5</c:v>
                </c:pt>
                <c:pt idx="563">
                  <c:v>20649.7</c:v>
                </c:pt>
                <c:pt idx="564">
                  <c:v>25455.9</c:v>
                </c:pt>
                <c:pt idx="565">
                  <c:v>9334.73</c:v>
                </c:pt>
                <c:pt idx="566">
                  <c:v>4297.44</c:v>
                </c:pt>
                <c:pt idx="567">
                  <c:v>6019.02</c:v>
                </c:pt>
                <c:pt idx="568">
                  <c:v>8668.79</c:v>
                </c:pt>
                <c:pt idx="569">
                  <c:v>23558.7</c:v>
                </c:pt>
                <c:pt idx="570">
                  <c:v>22941.4</c:v>
                </c:pt>
                <c:pt idx="571">
                  <c:v>15661.6</c:v>
                </c:pt>
                <c:pt idx="572">
                  <c:v>20095.0</c:v>
                </c:pt>
                <c:pt idx="573">
                  <c:v>18876.9</c:v>
                </c:pt>
                <c:pt idx="574">
                  <c:v>8318.41</c:v>
                </c:pt>
                <c:pt idx="575">
                  <c:v>2704.19</c:v>
                </c:pt>
                <c:pt idx="576">
                  <c:v>8539.889999999972</c:v>
                </c:pt>
                <c:pt idx="577">
                  <c:v>8264.0</c:v>
                </c:pt>
                <c:pt idx="578">
                  <c:v>4887.35</c:v>
                </c:pt>
                <c:pt idx="579">
                  <c:v>8417.799999999987</c:v>
                </c:pt>
                <c:pt idx="580">
                  <c:v>4246.85</c:v>
                </c:pt>
                <c:pt idx="581">
                  <c:v>10305.2</c:v>
                </c:pt>
                <c:pt idx="582">
                  <c:v>12449.6</c:v>
                </c:pt>
                <c:pt idx="583">
                  <c:v>12362.3</c:v>
                </c:pt>
                <c:pt idx="584">
                  <c:v>14292.7</c:v>
                </c:pt>
                <c:pt idx="585">
                  <c:v>11010.8</c:v>
                </c:pt>
                <c:pt idx="586">
                  <c:v>5747.09</c:v>
                </c:pt>
                <c:pt idx="587">
                  <c:v>11889.3</c:v>
                </c:pt>
                <c:pt idx="588">
                  <c:v>11587.4</c:v>
                </c:pt>
                <c:pt idx="589">
                  <c:v>3619.55</c:v>
                </c:pt>
                <c:pt idx="590">
                  <c:v>308.828</c:v>
                </c:pt>
                <c:pt idx="591">
                  <c:v>351.727</c:v>
                </c:pt>
                <c:pt idx="592">
                  <c:v>666.543</c:v>
                </c:pt>
                <c:pt idx="593">
                  <c:v>2435.25</c:v>
                </c:pt>
                <c:pt idx="594">
                  <c:v>8826.58</c:v>
                </c:pt>
                <c:pt idx="595">
                  <c:v>10842.8</c:v>
                </c:pt>
                <c:pt idx="596">
                  <c:v>6167.43</c:v>
                </c:pt>
                <c:pt idx="597">
                  <c:v>4602.13</c:v>
                </c:pt>
                <c:pt idx="598">
                  <c:v>19210.6</c:v>
                </c:pt>
                <c:pt idx="599">
                  <c:v>2596.49</c:v>
                </c:pt>
                <c:pt idx="600">
                  <c:v>4112.34</c:v>
                </c:pt>
                <c:pt idx="601">
                  <c:v>14735.8</c:v>
                </c:pt>
                <c:pt idx="602">
                  <c:v>7930.79</c:v>
                </c:pt>
                <c:pt idx="603">
                  <c:v>2790.05</c:v>
                </c:pt>
                <c:pt idx="604">
                  <c:v>16052.5</c:v>
                </c:pt>
                <c:pt idx="605">
                  <c:v>10737.3</c:v>
                </c:pt>
                <c:pt idx="606">
                  <c:v>9002.349999999982</c:v>
                </c:pt>
                <c:pt idx="607">
                  <c:v>7976.6</c:v>
                </c:pt>
                <c:pt idx="608">
                  <c:v>8601.299999999987</c:v>
                </c:pt>
                <c:pt idx="609">
                  <c:v>11498.2</c:v>
                </c:pt>
                <c:pt idx="610">
                  <c:v>4162.5</c:v>
                </c:pt>
                <c:pt idx="611">
                  <c:v>2203.61</c:v>
                </c:pt>
                <c:pt idx="612">
                  <c:v>3344.11</c:v>
                </c:pt>
                <c:pt idx="613">
                  <c:v>9331.4</c:v>
                </c:pt>
                <c:pt idx="614">
                  <c:v>14465.2</c:v>
                </c:pt>
                <c:pt idx="615">
                  <c:v>18399.2</c:v>
                </c:pt>
                <c:pt idx="616">
                  <c:v>21571.7</c:v>
                </c:pt>
                <c:pt idx="617">
                  <c:v>18799.5</c:v>
                </c:pt>
                <c:pt idx="618">
                  <c:v>32867.0</c:v>
                </c:pt>
                <c:pt idx="619">
                  <c:v>20774.0</c:v>
                </c:pt>
                <c:pt idx="620">
                  <c:v>7173.75</c:v>
                </c:pt>
                <c:pt idx="621">
                  <c:v>1478.27</c:v>
                </c:pt>
                <c:pt idx="622">
                  <c:v>3919.73</c:v>
                </c:pt>
                <c:pt idx="623">
                  <c:v>6522.71</c:v>
                </c:pt>
                <c:pt idx="624">
                  <c:v>9516.459999999968</c:v>
                </c:pt>
                <c:pt idx="625">
                  <c:v>9098.61</c:v>
                </c:pt>
                <c:pt idx="626">
                  <c:v>7247.23</c:v>
                </c:pt>
                <c:pt idx="627">
                  <c:v>3528.51</c:v>
                </c:pt>
                <c:pt idx="628">
                  <c:v>7773.22</c:v>
                </c:pt>
                <c:pt idx="629">
                  <c:v>7403.38</c:v>
                </c:pt>
                <c:pt idx="630">
                  <c:v>11191.6</c:v>
                </c:pt>
                <c:pt idx="631">
                  <c:v>19908.3</c:v>
                </c:pt>
                <c:pt idx="632">
                  <c:v>14506.2</c:v>
                </c:pt>
                <c:pt idx="633">
                  <c:v>11200.4</c:v>
                </c:pt>
                <c:pt idx="634">
                  <c:v>11309.5</c:v>
                </c:pt>
                <c:pt idx="635">
                  <c:v>11517.5</c:v>
                </c:pt>
                <c:pt idx="636">
                  <c:v>16884.4</c:v>
                </c:pt>
                <c:pt idx="637">
                  <c:v>12839.4</c:v>
                </c:pt>
                <c:pt idx="638">
                  <c:v>5441.22</c:v>
                </c:pt>
                <c:pt idx="639">
                  <c:v>4601.4</c:v>
                </c:pt>
                <c:pt idx="640">
                  <c:v>6322.7</c:v>
                </c:pt>
                <c:pt idx="641">
                  <c:v>9855.53</c:v>
                </c:pt>
                <c:pt idx="642">
                  <c:v>9344.11</c:v>
                </c:pt>
                <c:pt idx="643">
                  <c:v>15180.9</c:v>
                </c:pt>
                <c:pt idx="644">
                  <c:v>16585.4</c:v>
                </c:pt>
                <c:pt idx="645">
                  <c:v>8337.049999999987</c:v>
                </c:pt>
                <c:pt idx="646">
                  <c:v>6825.88</c:v>
                </c:pt>
                <c:pt idx="647">
                  <c:v>6207.2</c:v>
                </c:pt>
                <c:pt idx="648">
                  <c:v>23282.2</c:v>
                </c:pt>
                <c:pt idx="649">
                  <c:v>21081.9</c:v>
                </c:pt>
                <c:pt idx="650">
                  <c:v>4385.39</c:v>
                </c:pt>
                <c:pt idx="651">
                  <c:v>6044.04</c:v>
                </c:pt>
                <c:pt idx="652">
                  <c:v>13819.3</c:v>
                </c:pt>
                <c:pt idx="653">
                  <c:v>11779.3</c:v>
                </c:pt>
                <c:pt idx="654">
                  <c:v>9569.370000000001</c:v>
                </c:pt>
                <c:pt idx="655">
                  <c:v>14760.5</c:v>
                </c:pt>
                <c:pt idx="656">
                  <c:v>23524.4</c:v>
                </c:pt>
                <c:pt idx="657">
                  <c:v>16474.6</c:v>
                </c:pt>
                <c:pt idx="658">
                  <c:v>9887.860000000001</c:v>
                </c:pt>
                <c:pt idx="659">
                  <c:v>5424.51</c:v>
                </c:pt>
                <c:pt idx="660">
                  <c:v>6542.95</c:v>
                </c:pt>
                <c:pt idx="661">
                  <c:v>4179.95</c:v>
                </c:pt>
                <c:pt idx="662">
                  <c:v>6373.05</c:v>
                </c:pt>
                <c:pt idx="663">
                  <c:v>5056.78</c:v>
                </c:pt>
                <c:pt idx="664">
                  <c:v>7805.88</c:v>
                </c:pt>
                <c:pt idx="665">
                  <c:v>8339.53</c:v>
                </c:pt>
                <c:pt idx="666">
                  <c:v>8267.059999999972</c:v>
                </c:pt>
                <c:pt idx="667">
                  <c:v>15918.4</c:v>
                </c:pt>
                <c:pt idx="668">
                  <c:v>16611.9</c:v>
                </c:pt>
                <c:pt idx="669">
                  <c:v>7925.81</c:v>
                </c:pt>
                <c:pt idx="670">
                  <c:v>4320.32</c:v>
                </c:pt>
                <c:pt idx="671">
                  <c:v>3290.65</c:v>
                </c:pt>
                <c:pt idx="672">
                  <c:v>2366.52</c:v>
                </c:pt>
                <c:pt idx="673">
                  <c:v>12129.2</c:v>
                </c:pt>
                <c:pt idx="674">
                  <c:v>11870.0</c:v>
                </c:pt>
                <c:pt idx="675">
                  <c:v>9530.68</c:v>
                </c:pt>
                <c:pt idx="676">
                  <c:v>3180.22</c:v>
                </c:pt>
                <c:pt idx="677">
                  <c:v>2487.36</c:v>
                </c:pt>
                <c:pt idx="678">
                  <c:v>7787.09</c:v>
                </c:pt>
                <c:pt idx="679">
                  <c:v>10467.8</c:v>
                </c:pt>
                <c:pt idx="680">
                  <c:v>10852.6</c:v>
                </c:pt>
                <c:pt idx="681">
                  <c:v>3975.75</c:v>
                </c:pt>
                <c:pt idx="682">
                  <c:v>7426.0</c:v>
                </c:pt>
                <c:pt idx="683">
                  <c:v>1756.81</c:v>
                </c:pt>
                <c:pt idx="684">
                  <c:v>3786.13</c:v>
                </c:pt>
                <c:pt idx="685">
                  <c:v>4929.55</c:v>
                </c:pt>
                <c:pt idx="686">
                  <c:v>5271.25</c:v>
                </c:pt>
                <c:pt idx="687">
                  <c:v>4259.79</c:v>
                </c:pt>
                <c:pt idx="688">
                  <c:v>7948.39</c:v>
                </c:pt>
                <c:pt idx="689">
                  <c:v>8617.76</c:v>
                </c:pt>
                <c:pt idx="690">
                  <c:v>2664.7</c:v>
                </c:pt>
                <c:pt idx="691">
                  <c:v>4477.78</c:v>
                </c:pt>
                <c:pt idx="692">
                  <c:v>11052.3</c:v>
                </c:pt>
                <c:pt idx="693">
                  <c:v>26083.1</c:v>
                </c:pt>
                <c:pt idx="694">
                  <c:v>19552.7</c:v>
                </c:pt>
                <c:pt idx="695">
                  <c:v>8272.67</c:v>
                </c:pt>
                <c:pt idx="696">
                  <c:v>4783.15</c:v>
                </c:pt>
                <c:pt idx="697">
                  <c:v>3753.31</c:v>
                </c:pt>
                <c:pt idx="698">
                  <c:v>6308.56</c:v>
                </c:pt>
                <c:pt idx="699">
                  <c:v>7404.76</c:v>
                </c:pt>
                <c:pt idx="700">
                  <c:v>5936.52</c:v>
                </c:pt>
                <c:pt idx="701">
                  <c:v>5302.01</c:v>
                </c:pt>
                <c:pt idx="702">
                  <c:v>5112.4</c:v>
                </c:pt>
                <c:pt idx="703">
                  <c:v>9310.08</c:v>
                </c:pt>
                <c:pt idx="704">
                  <c:v>13707.4</c:v>
                </c:pt>
                <c:pt idx="705">
                  <c:v>13298.1</c:v>
                </c:pt>
                <c:pt idx="706">
                  <c:v>16525.2</c:v>
                </c:pt>
                <c:pt idx="707">
                  <c:v>10713.6</c:v>
                </c:pt>
                <c:pt idx="708">
                  <c:v>10202.3</c:v>
                </c:pt>
                <c:pt idx="709">
                  <c:v>7903.86</c:v>
                </c:pt>
                <c:pt idx="710">
                  <c:v>5700.81</c:v>
                </c:pt>
                <c:pt idx="711">
                  <c:v>3682.86</c:v>
                </c:pt>
                <c:pt idx="712">
                  <c:v>5957.73</c:v>
                </c:pt>
                <c:pt idx="713">
                  <c:v>5485.63</c:v>
                </c:pt>
                <c:pt idx="714">
                  <c:v>9905.209999999985</c:v>
                </c:pt>
                <c:pt idx="715">
                  <c:v>16732.3</c:v>
                </c:pt>
                <c:pt idx="716">
                  <c:v>36617.0</c:v>
                </c:pt>
                <c:pt idx="717">
                  <c:v>14370.3</c:v>
                </c:pt>
                <c:pt idx="718">
                  <c:v>724.086</c:v>
                </c:pt>
                <c:pt idx="719">
                  <c:v>4056.1</c:v>
                </c:pt>
                <c:pt idx="720">
                  <c:v>7024.84</c:v>
                </c:pt>
                <c:pt idx="721">
                  <c:v>7672.61</c:v>
                </c:pt>
                <c:pt idx="722">
                  <c:v>11001.4</c:v>
                </c:pt>
                <c:pt idx="723">
                  <c:v>3931.83</c:v>
                </c:pt>
                <c:pt idx="724">
                  <c:v>6829.37</c:v>
                </c:pt>
                <c:pt idx="725">
                  <c:v>14876.4</c:v>
                </c:pt>
                <c:pt idx="726">
                  <c:v>11758.8</c:v>
                </c:pt>
                <c:pt idx="727">
                  <c:v>1991.97</c:v>
                </c:pt>
                <c:pt idx="728">
                  <c:v>18687.2</c:v>
                </c:pt>
                <c:pt idx="729">
                  <c:v>13544.3</c:v>
                </c:pt>
                <c:pt idx="730">
                  <c:v>16699.1</c:v>
                </c:pt>
                <c:pt idx="731">
                  <c:v>17788.2</c:v>
                </c:pt>
                <c:pt idx="732">
                  <c:v>20794.9</c:v>
                </c:pt>
                <c:pt idx="733">
                  <c:v>14949.7</c:v>
                </c:pt>
                <c:pt idx="734">
                  <c:v>25844.9</c:v>
                </c:pt>
                <c:pt idx="735">
                  <c:v>13242.3</c:v>
                </c:pt>
                <c:pt idx="736">
                  <c:v>23077.0</c:v>
                </c:pt>
                <c:pt idx="737">
                  <c:v>9551.32</c:v>
                </c:pt>
                <c:pt idx="738">
                  <c:v>3428.96</c:v>
                </c:pt>
                <c:pt idx="739">
                  <c:v>10362.1</c:v>
                </c:pt>
                <c:pt idx="740">
                  <c:v>4500.45</c:v>
                </c:pt>
                <c:pt idx="741">
                  <c:v>1377.24</c:v>
                </c:pt>
                <c:pt idx="742">
                  <c:v>5995.15</c:v>
                </c:pt>
                <c:pt idx="743">
                  <c:v>6734.48</c:v>
                </c:pt>
                <c:pt idx="744">
                  <c:v>6290.31</c:v>
                </c:pt>
                <c:pt idx="745">
                  <c:v>8258.459999999968</c:v>
                </c:pt>
                <c:pt idx="746">
                  <c:v>3581.09</c:v>
                </c:pt>
                <c:pt idx="747">
                  <c:v>20384.3</c:v>
                </c:pt>
                <c:pt idx="748">
                  <c:v>32575.9</c:v>
                </c:pt>
                <c:pt idx="749">
                  <c:v>21397.5</c:v>
                </c:pt>
                <c:pt idx="750">
                  <c:v>33859.3</c:v>
                </c:pt>
                <c:pt idx="751">
                  <c:v>38169.1</c:v>
                </c:pt>
                <c:pt idx="752">
                  <c:v>27019.5</c:v>
                </c:pt>
                <c:pt idx="753">
                  <c:v>10393.5</c:v>
                </c:pt>
                <c:pt idx="754">
                  <c:v>13397.1</c:v>
                </c:pt>
                <c:pt idx="755">
                  <c:v>16964.3</c:v>
                </c:pt>
                <c:pt idx="756">
                  <c:v>9614.11</c:v>
                </c:pt>
                <c:pt idx="757">
                  <c:v>1716.28</c:v>
                </c:pt>
                <c:pt idx="758">
                  <c:v>12309.9</c:v>
                </c:pt>
                <c:pt idx="759">
                  <c:v>7847.98</c:v>
                </c:pt>
                <c:pt idx="760">
                  <c:v>3167.48</c:v>
                </c:pt>
                <c:pt idx="761">
                  <c:v>7682.97</c:v>
                </c:pt>
                <c:pt idx="762">
                  <c:v>12050.9</c:v>
                </c:pt>
                <c:pt idx="763">
                  <c:v>15879.1</c:v>
                </c:pt>
                <c:pt idx="764">
                  <c:v>6768.42</c:v>
                </c:pt>
                <c:pt idx="765">
                  <c:v>4061.9</c:v>
                </c:pt>
                <c:pt idx="766">
                  <c:v>15399.0</c:v>
                </c:pt>
                <c:pt idx="767">
                  <c:v>8052.78</c:v>
                </c:pt>
                <c:pt idx="768">
                  <c:v>11160.6</c:v>
                </c:pt>
                <c:pt idx="769">
                  <c:v>7880.56</c:v>
                </c:pt>
                <c:pt idx="770">
                  <c:v>1782.09</c:v>
                </c:pt>
                <c:pt idx="771">
                  <c:v>3438.72</c:v>
                </c:pt>
                <c:pt idx="772">
                  <c:v>2179.04</c:v>
                </c:pt>
                <c:pt idx="773">
                  <c:v>2539.2</c:v>
                </c:pt>
                <c:pt idx="774">
                  <c:v>5150.06</c:v>
                </c:pt>
                <c:pt idx="775">
                  <c:v>3463.75</c:v>
                </c:pt>
                <c:pt idx="776">
                  <c:v>4300.31</c:v>
                </c:pt>
                <c:pt idx="777">
                  <c:v>3962.92</c:v>
                </c:pt>
                <c:pt idx="778">
                  <c:v>8764.959999999968</c:v>
                </c:pt>
                <c:pt idx="779">
                  <c:v>2721.94</c:v>
                </c:pt>
                <c:pt idx="780">
                  <c:v>4089.76</c:v>
                </c:pt>
                <c:pt idx="781">
                  <c:v>2600.32</c:v>
                </c:pt>
                <c:pt idx="782">
                  <c:v>2054.9</c:v>
                </c:pt>
                <c:pt idx="783">
                  <c:v>17206.9</c:v>
                </c:pt>
                <c:pt idx="784">
                  <c:v>3896.36</c:v>
                </c:pt>
                <c:pt idx="785">
                  <c:v>7482.95</c:v>
                </c:pt>
                <c:pt idx="786">
                  <c:v>4935.6</c:v>
                </c:pt>
                <c:pt idx="787">
                  <c:v>5855.04</c:v>
                </c:pt>
                <c:pt idx="788">
                  <c:v>13252.9</c:v>
                </c:pt>
                <c:pt idx="789">
                  <c:v>5399.84</c:v>
                </c:pt>
                <c:pt idx="790">
                  <c:v>2729.84</c:v>
                </c:pt>
                <c:pt idx="791">
                  <c:v>2926.53</c:v>
                </c:pt>
                <c:pt idx="792">
                  <c:v>8421.17</c:v>
                </c:pt>
                <c:pt idx="793">
                  <c:v>30276.4</c:v>
                </c:pt>
                <c:pt idx="794">
                  <c:v>31238.5</c:v>
                </c:pt>
                <c:pt idx="795">
                  <c:v>17423.2</c:v>
                </c:pt>
                <c:pt idx="796">
                  <c:v>35839.6</c:v>
                </c:pt>
                <c:pt idx="797">
                  <c:v>30744.1</c:v>
                </c:pt>
                <c:pt idx="798">
                  <c:v>35218.7</c:v>
                </c:pt>
                <c:pt idx="799">
                  <c:v>19313.0</c:v>
                </c:pt>
                <c:pt idx="800">
                  <c:v>9287.57</c:v>
                </c:pt>
                <c:pt idx="801">
                  <c:v>6421.09</c:v>
                </c:pt>
                <c:pt idx="802">
                  <c:v>18223.4</c:v>
                </c:pt>
                <c:pt idx="803">
                  <c:v>23191.5</c:v>
                </c:pt>
                <c:pt idx="804">
                  <c:v>25817.4</c:v>
                </c:pt>
                <c:pt idx="805">
                  <c:v>12369.7</c:v>
                </c:pt>
                <c:pt idx="806">
                  <c:v>813.591</c:v>
                </c:pt>
                <c:pt idx="807">
                  <c:v>30583.4</c:v>
                </c:pt>
                <c:pt idx="808">
                  <c:v>24938.6</c:v>
                </c:pt>
                <c:pt idx="809">
                  <c:v>11364.7</c:v>
                </c:pt>
                <c:pt idx="810">
                  <c:v>4999.07</c:v>
                </c:pt>
                <c:pt idx="811">
                  <c:v>26218.9</c:v>
                </c:pt>
                <c:pt idx="812">
                  <c:v>29048.5</c:v>
                </c:pt>
                <c:pt idx="813">
                  <c:v>14029.9</c:v>
                </c:pt>
                <c:pt idx="814">
                  <c:v>12930.9</c:v>
                </c:pt>
                <c:pt idx="815">
                  <c:v>26626.1</c:v>
                </c:pt>
                <c:pt idx="816">
                  <c:v>16104.2</c:v>
                </c:pt>
                <c:pt idx="817">
                  <c:v>9146.27</c:v>
                </c:pt>
                <c:pt idx="818">
                  <c:v>7061.74</c:v>
                </c:pt>
                <c:pt idx="819">
                  <c:v>3103.1</c:v>
                </c:pt>
                <c:pt idx="820">
                  <c:v>4531.8</c:v>
                </c:pt>
                <c:pt idx="821">
                  <c:v>4800.91</c:v>
                </c:pt>
                <c:pt idx="822">
                  <c:v>9241.32</c:v>
                </c:pt>
                <c:pt idx="823">
                  <c:v>5430.12</c:v>
                </c:pt>
                <c:pt idx="824">
                  <c:v>3269.31</c:v>
                </c:pt>
                <c:pt idx="825">
                  <c:v>9730.66</c:v>
                </c:pt>
                <c:pt idx="826">
                  <c:v>13989.5</c:v>
                </c:pt>
                <c:pt idx="827">
                  <c:v>37017.6</c:v>
                </c:pt>
                <c:pt idx="828">
                  <c:v>41311.1</c:v>
                </c:pt>
                <c:pt idx="829">
                  <c:v>22948.1</c:v>
                </c:pt>
                <c:pt idx="830">
                  <c:v>16311.3</c:v>
                </c:pt>
                <c:pt idx="831">
                  <c:v>11088.1</c:v>
                </c:pt>
                <c:pt idx="832">
                  <c:v>4798.65</c:v>
                </c:pt>
                <c:pt idx="833">
                  <c:v>15798.4</c:v>
                </c:pt>
                <c:pt idx="834">
                  <c:v>21137.5</c:v>
                </c:pt>
                <c:pt idx="835">
                  <c:v>12976.8</c:v>
                </c:pt>
                <c:pt idx="836">
                  <c:v>2347.74</c:v>
                </c:pt>
                <c:pt idx="837">
                  <c:v>6570.47</c:v>
                </c:pt>
                <c:pt idx="838">
                  <c:v>12386.8</c:v>
                </c:pt>
                <c:pt idx="839">
                  <c:v>22692.6</c:v>
                </c:pt>
                <c:pt idx="840">
                  <c:v>18681.3</c:v>
                </c:pt>
                <c:pt idx="841">
                  <c:v>19658.9</c:v>
                </c:pt>
                <c:pt idx="842">
                  <c:v>6815.81</c:v>
                </c:pt>
                <c:pt idx="843">
                  <c:v>1763.33</c:v>
                </c:pt>
                <c:pt idx="844">
                  <c:v>5816.65</c:v>
                </c:pt>
                <c:pt idx="845">
                  <c:v>18783.9</c:v>
                </c:pt>
                <c:pt idx="846">
                  <c:v>10736.7</c:v>
                </c:pt>
                <c:pt idx="847">
                  <c:v>4231.09</c:v>
                </c:pt>
                <c:pt idx="848">
                  <c:v>9404.139999999989</c:v>
                </c:pt>
                <c:pt idx="849">
                  <c:v>23230.1</c:v>
                </c:pt>
                <c:pt idx="850">
                  <c:v>7346.06</c:v>
                </c:pt>
                <c:pt idx="851">
                  <c:v>11029.4</c:v>
                </c:pt>
                <c:pt idx="852">
                  <c:v>10817.3</c:v>
                </c:pt>
                <c:pt idx="853">
                  <c:v>3896.23</c:v>
                </c:pt>
                <c:pt idx="854">
                  <c:v>3938.81</c:v>
                </c:pt>
                <c:pt idx="855">
                  <c:v>1486.34</c:v>
                </c:pt>
                <c:pt idx="856">
                  <c:v>10913.9</c:v>
                </c:pt>
                <c:pt idx="857">
                  <c:v>31924.5</c:v>
                </c:pt>
                <c:pt idx="858">
                  <c:v>21095.5</c:v>
                </c:pt>
                <c:pt idx="859">
                  <c:v>17661.4</c:v>
                </c:pt>
                <c:pt idx="860">
                  <c:v>8792.29</c:v>
                </c:pt>
                <c:pt idx="861">
                  <c:v>2460.05</c:v>
                </c:pt>
                <c:pt idx="862">
                  <c:v>3963.08</c:v>
                </c:pt>
                <c:pt idx="863">
                  <c:v>3951.78</c:v>
                </c:pt>
                <c:pt idx="864">
                  <c:v>10755.8</c:v>
                </c:pt>
                <c:pt idx="865">
                  <c:v>2647.4</c:v>
                </c:pt>
                <c:pt idx="866">
                  <c:v>12706.8</c:v>
                </c:pt>
                <c:pt idx="867">
                  <c:v>17100.1</c:v>
                </c:pt>
                <c:pt idx="868">
                  <c:v>6688.3</c:v>
                </c:pt>
                <c:pt idx="869">
                  <c:v>13151.2</c:v>
                </c:pt>
                <c:pt idx="870">
                  <c:v>10090.6</c:v>
                </c:pt>
                <c:pt idx="871">
                  <c:v>2052.24</c:v>
                </c:pt>
                <c:pt idx="872">
                  <c:v>867.678</c:v>
                </c:pt>
                <c:pt idx="873">
                  <c:v>9181.43</c:v>
                </c:pt>
                <c:pt idx="874">
                  <c:v>6618.53</c:v>
                </c:pt>
                <c:pt idx="875">
                  <c:v>6704.83</c:v>
                </c:pt>
                <c:pt idx="876">
                  <c:v>17172.5</c:v>
                </c:pt>
                <c:pt idx="877">
                  <c:v>7879.82</c:v>
                </c:pt>
                <c:pt idx="878">
                  <c:v>9755.4</c:v>
                </c:pt>
                <c:pt idx="879">
                  <c:v>7531.7</c:v>
                </c:pt>
                <c:pt idx="880">
                  <c:v>15677.3</c:v>
                </c:pt>
                <c:pt idx="881">
                  <c:v>20845.6</c:v>
                </c:pt>
                <c:pt idx="882">
                  <c:v>21815.6</c:v>
                </c:pt>
                <c:pt idx="883">
                  <c:v>18373.1</c:v>
                </c:pt>
                <c:pt idx="884">
                  <c:v>14652.2</c:v>
                </c:pt>
                <c:pt idx="885">
                  <c:v>10105.6</c:v>
                </c:pt>
                <c:pt idx="886">
                  <c:v>17397.8</c:v>
                </c:pt>
                <c:pt idx="887">
                  <c:v>13146.0</c:v>
                </c:pt>
                <c:pt idx="888">
                  <c:v>10100.4</c:v>
                </c:pt>
                <c:pt idx="889">
                  <c:v>6225.46</c:v>
                </c:pt>
                <c:pt idx="890">
                  <c:v>6676.59</c:v>
                </c:pt>
                <c:pt idx="891">
                  <c:v>18021.9</c:v>
                </c:pt>
                <c:pt idx="892">
                  <c:v>17915.9</c:v>
                </c:pt>
                <c:pt idx="893">
                  <c:v>5500.14</c:v>
                </c:pt>
                <c:pt idx="894">
                  <c:v>5594.85</c:v>
                </c:pt>
                <c:pt idx="895">
                  <c:v>5442.54</c:v>
                </c:pt>
                <c:pt idx="896">
                  <c:v>2742.69</c:v>
                </c:pt>
                <c:pt idx="897">
                  <c:v>7403.03</c:v>
                </c:pt>
                <c:pt idx="898">
                  <c:v>4178.2</c:v>
                </c:pt>
                <c:pt idx="899">
                  <c:v>4413.68</c:v>
                </c:pt>
                <c:pt idx="900">
                  <c:v>2180.51</c:v>
                </c:pt>
                <c:pt idx="901">
                  <c:v>6109.56</c:v>
                </c:pt>
                <c:pt idx="902">
                  <c:v>5435.04</c:v>
                </c:pt>
                <c:pt idx="903">
                  <c:v>4529.83</c:v>
                </c:pt>
                <c:pt idx="904">
                  <c:v>4313.29</c:v>
                </c:pt>
                <c:pt idx="905">
                  <c:v>11891.9</c:v>
                </c:pt>
                <c:pt idx="906">
                  <c:v>14067.3</c:v>
                </c:pt>
                <c:pt idx="907">
                  <c:v>10709.8</c:v>
                </c:pt>
                <c:pt idx="908">
                  <c:v>5643.67</c:v>
                </c:pt>
                <c:pt idx="909">
                  <c:v>8002.35</c:v>
                </c:pt>
                <c:pt idx="910">
                  <c:v>14202.8</c:v>
                </c:pt>
                <c:pt idx="911">
                  <c:v>13154.3</c:v>
                </c:pt>
                <c:pt idx="912">
                  <c:v>16563.3</c:v>
                </c:pt>
                <c:pt idx="913">
                  <c:v>8717.51</c:v>
                </c:pt>
                <c:pt idx="914">
                  <c:v>3707.05</c:v>
                </c:pt>
                <c:pt idx="915">
                  <c:v>1250.33</c:v>
                </c:pt>
                <c:pt idx="916">
                  <c:v>6307.01</c:v>
                </c:pt>
                <c:pt idx="917">
                  <c:v>17959.1</c:v>
                </c:pt>
                <c:pt idx="918">
                  <c:v>19799.1</c:v>
                </c:pt>
                <c:pt idx="919">
                  <c:v>14859.5</c:v>
                </c:pt>
                <c:pt idx="920">
                  <c:v>6798.19</c:v>
                </c:pt>
                <c:pt idx="921">
                  <c:v>5019.9</c:v>
                </c:pt>
                <c:pt idx="922">
                  <c:v>11663.2</c:v>
                </c:pt>
                <c:pt idx="923">
                  <c:v>13503.6</c:v>
                </c:pt>
                <c:pt idx="924">
                  <c:v>3151.88</c:v>
                </c:pt>
                <c:pt idx="925">
                  <c:v>4073.55</c:v>
                </c:pt>
                <c:pt idx="926">
                  <c:v>12574.0</c:v>
                </c:pt>
                <c:pt idx="927">
                  <c:v>11559.7</c:v>
                </c:pt>
                <c:pt idx="928">
                  <c:v>13811.8</c:v>
                </c:pt>
                <c:pt idx="929">
                  <c:v>18113.2</c:v>
                </c:pt>
                <c:pt idx="930">
                  <c:v>19961.5</c:v>
                </c:pt>
                <c:pt idx="931">
                  <c:v>7784.05</c:v>
                </c:pt>
                <c:pt idx="932">
                  <c:v>10118.9</c:v>
                </c:pt>
                <c:pt idx="933">
                  <c:v>8533.65</c:v>
                </c:pt>
                <c:pt idx="934">
                  <c:v>5851.04</c:v>
                </c:pt>
                <c:pt idx="935">
                  <c:v>7118.1</c:v>
                </c:pt>
                <c:pt idx="936">
                  <c:v>6106.07</c:v>
                </c:pt>
              </c:numCache>
            </c:numRef>
          </c:yVal>
          <c:smooth val="0"/>
        </c:ser>
        <c:dLbls>
          <c:showLegendKey val="0"/>
          <c:showVal val="0"/>
          <c:showCatName val="0"/>
          <c:showSerName val="0"/>
          <c:showPercent val="0"/>
          <c:showBubbleSize val="0"/>
        </c:dLbls>
        <c:axId val="-2088496592"/>
        <c:axId val="-2087737120"/>
      </c:scatterChart>
      <c:valAx>
        <c:axId val="-2088496592"/>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7737120"/>
        <c:crosses val="autoZero"/>
        <c:crossBetween val="midCat"/>
        <c:majorUnit val="0.1"/>
      </c:valAx>
      <c:valAx>
        <c:axId val="-2087737120"/>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8496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6 (ouest </a:t>
            </a:r>
            <a:r>
              <a:rPr lang="en-US"/>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'RT6'!$K$1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'RT6'!$J$2:$J$896</c:f>
              <c:numCache>
                <c:formatCode>General</c:formatCode>
                <c:ptCount val="895"/>
                <c:pt idx="0">
                  <c:v>0.9939357</c:v>
                </c:pt>
                <c:pt idx="1">
                  <c:v>0.9939179</c:v>
                </c:pt>
                <c:pt idx="2">
                  <c:v>0.9553311</c:v>
                </c:pt>
                <c:pt idx="3">
                  <c:v>0.867581</c:v>
                </c:pt>
                <c:pt idx="4">
                  <c:v>0.8808687</c:v>
                </c:pt>
                <c:pt idx="5">
                  <c:v>0.8446</c:v>
                </c:pt>
                <c:pt idx="6">
                  <c:v>0.9350598</c:v>
                </c:pt>
                <c:pt idx="7">
                  <c:v>0.9825504</c:v>
                </c:pt>
                <c:pt idx="8">
                  <c:v>0.9902219</c:v>
                </c:pt>
                <c:pt idx="9">
                  <c:v>0.9910492</c:v>
                </c:pt>
                <c:pt idx="10">
                  <c:v>0.996635</c:v>
                </c:pt>
                <c:pt idx="11">
                  <c:v>0.9977306</c:v>
                </c:pt>
                <c:pt idx="12">
                  <c:v>0.9974728</c:v>
                </c:pt>
                <c:pt idx="13">
                  <c:v>0.9944039</c:v>
                </c:pt>
                <c:pt idx="14">
                  <c:v>0.9929168</c:v>
                </c:pt>
                <c:pt idx="15">
                  <c:v>0.9960389</c:v>
                </c:pt>
                <c:pt idx="16">
                  <c:v>0.9963458</c:v>
                </c:pt>
                <c:pt idx="17">
                  <c:v>0.9917313</c:v>
                </c:pt>
                <c:pt idx="18">
                  <c:v>0.9893361</c:v>
                </c:pt>
                <c:pt idx="19">
                  <c:v>0.992366</c:v>
                </c:pt>
                <c:pt idx="20">
                  <c:v>0.9923371</c:v>
                </c:pt>
                <c:pt idx="21">
                  <c:v>0.9860176</c:v>
                </c:pt>
                <c:pt idx="22">
                  <c:v>0.9892012</c:v>
                </c:pt>
                <c:pt idx="23">
                  <c:v>0.9311096</c:v>
                </c:pt>
                <c:pt idx="24">
                  <c:v>0.9353145</c:v>
                </c:pt>
                <c:pt idx="25">
                  <c:v>0.9361654</c:v>
                </c:pt>
                <c:pt idx="26">
                  <c:v>0.9056166</c:v>
                </c:pt>
                <c:pt idx="27">
                  <c:v>0.9413173</c:v>
                </c:pt>
                <c:pt idx="28">
                  <c:v>0.9517006</c:v>
                </c:pt>
                <c:pt idx="29">
                  <c:v>0.9316472</c:v>
                </c:pt>
                <c:pt idx="30">
                  <c:v>0.9012814</c:v>
                </c:pt>
                <c:pt idx="31">
                  <c:v>0.988898</c:v>
                </c:pt>
                <c:pt idx="32">
                  <c:v>0.9937742</c:v>
                </c:pt>
                <c:pt idx="33">
                  <c:v>0.9960358</c:v>
                </c:pt>
                <c:pt idx="34">
                  <c:v>0.9957221</c:v>
                </c:pt>
                <c:pt idx="35">
                  <c:v>0.9954969</c:v>
                </c:pt>
                <c:pt idx="36">
                  <c:v>0.998183</c:v>
                </c:pt>
                <c:pt idx="37">
                  <c:v>0.8890764</c:v>
                </c:pt>
                <c:pt idx="38">
                  <c:v>0.886287</c:v>
                </c:pt>
                <c:pt idx="39">
                  <c:v>0.9174883</c:v>
                </c:pt>
                <c:pt idx="40">
                  <c:v>0.91768</c:v>
                </c:pt>
                <c:pt idx="41">
                  <c:v>0.8858038</c:v>
                </c:pt>
                <c:pt idx="42">
                  <c:v>0.8644375</c:v>
                </c:pt>
                <c:pt idx="43">
                  <c:v>0.8601877</c:v>
                </c:pt>
                <c:pt idx="44">
                  <c:v>0.8325375</c:v>
                </c:pt>
                <c:pt idx="45">
                  <c:v>0.8592744</c:v>
                </c:pt>
                <c:pt idx="46">
                  <c:v>0.9984528</c:v>
                </c:pt>
                <c:pt idx="47">
                  <c:v>0.9887148</c:v>
                </c:pt>
                <c:pt idx="48">
                  <c:v>0.9882169</c:v>
                </c:pt>
                <c:pt idx="49">
                  <c:v>0.9871004</c:v>
                </c:pt>
                <c:pt idx="50">
                  <c:v>0.9656175</c:v>
                </c:pt>
                <c:pt idx="51">
                  <c:v>0.9882028</c:v>
                </c:pt>
                <c:pt idx="52">
                  <c:v>0.979714</c:v>
                </c:pt>
                <c:pt idx="53">
                  <c:v>0.9554207</c:v>
                </c:pt>
                <c:pt idx="54">
                  <c:v>0.9349803</c:v>
                </c:pt>
                <c:pt idx="55">
                  <c:v>0.9156098</c:v>
                </c:pt>
                <c:pt idx="56">
                  <c:v>0.8655594</c:v>
                </c:pt>
                <c:pt idx="57">
                  <c:v>0.8941517</c:v>
                </c:pt>
                <c:pt idx="58">
                  <c:v>0.9087841</c:v>
                </c:pt>
                <c:pt idx="59">
                  <c:v>0.9050157</c:v>
                </c:pt>
                <c:pt idx="60">
                  <c:v>0.9836636</c:v>
                </c:pt>
                <c:pt idx="61">
                  <c:v>0.988701</c:v>
                </c:pt>
                <c:pt idx="62">
                  <c:v>0.9641694</c:v>
                </c:pt>
                <c:pt idx="63">
                  <c:v>0.9302967</c:v>
                </c:pt>
                <c:pt idx="64">
                  <c:v>0.8950545</c:v>
                </c:pt>
                <c:pt idx="65">
                  <c:v>0.6922507</c:v>
                </c:pt>
                <c:pt idx="66">
                  <c:v>0.9179022</c:v>
                </c:pt>
                <c:pt idx="67">
                  <c:v>0.9260348</c:v>
                </c:pt>
                <c:pt idx="68">
                  <c:v>0.9526209</c:v>
                </c:pt>
                <c:pt idx="69">
                  <c:v>0.9748006</c:v>
                </c:pt>
                <c:pt idx="70">
                  <c:v>0.9858279</c:v>
                </c:pt>
                <c:pt idx="71">
                  <c:v>0.9885878</c:v>
                </c:pt>
                <c:pt idx="72">
                  <c:v>0.9857579</c:v>
                </c:pt>
                <c:pt idx="73">
                  <c:v>0.9750872</c:v>
                </c:pt>
                <c:pt idx="74">
                  <c:v>0.9719133</c:v>
                </c:pt>
                <c:pt idx="75">
                  <c:v>0.9701006</c:v>
                </c:pt>
                <c:pt idx="76">
                  <c:v>0.9748382</c:v>
                </c:pt>
                <c:pt idx="77">
                  <c:v>0.976095</c:v>
                </c:pt>
                <c:pt idx="78">
                  <c:v>0.957908</c:v>
                </c:pt>
                <c:pt idx="79">
                  <c:v>0.9411483</c:v>
                </c:pt>
                <c:pt idx="80">
                  <c:v>0.9110862</c:v>
                </c:pt>
                <c:pt idx="81" formatCode="0.00E+00">
                  <c:v>-0.023647834</c:v>
                </c:pt>
                <c:pt idx="82">
                  <c:v>0.3839858</c:v>
                </c:pt>
                <c:pt idx="83">
                  <c:v>0.4770484</c:v>
                </c:pt>
                <c:pt idx="84">
                  <c:v>0.9237148</c:v>
                </c:pt>
                <c:pt idx="85">
                  <c:v>0.9495807</c:v>
                </c:pt>
                <c:pt idx="86">
                  <c:v>0.8339944</c:v>
                </c:pt>
                <c:pt idx="87">
                  <c:v>0.8300779</c:v>
                </c:pt>
                <c:pt idx="88">
                  <c:v>0.8875235</c:v>
                </c:pt>
                <c:pt idx="89">
                  <c:v>0.9329073</c:v>
                </c:pt>
                <c:pt idx="90">
                  <c:v>0.9259014</c:v>
                </c:pt>
                <c:pt idx="91">
                  <c:v>0.9351901</c:v>
                </c:pt>
                <c:pt idx="92">
                  <c:v>0.9621009</c:v>
                </c:pt>
                <c:pt idx="93">
                  <c:v>0.9674224</c:v>
                </c:pt>
                <c:pt idx="94">
                  <c:v>0.9810211</c:v>
                </c:pt>
                <c:pt idx="95">
                  <c:v>0.9772333</c:v>
                </c:pt>
                <c:pt idx="96">
                  <c:v>0.9796382</c:v>
                </c:pt>
                <c:pt idx="97">
                  <c:v>0.9843202</c:v>
                </c:pt>
                <c:pt idx="98">
                  <c:v>0.9874479</c:v>
                </c:pt>
                <c:pt idx="99">
                  <c:v>0.9893015</c:v>
                </c:pt>
                <c:pt idx="100">
                  <c:v>0.9866217</c:v>
                </c:pt>
                <c:pt idx="101">
                  <c:v>0.987559</c:v>
                </c:pt>
                <c:pt idx="102">
                  <c:v>0.9866054</c:v>
                </c:pt>
                <c:pt idx="103">
                  <c:v>0.9766158</c:v>
                </c:pt>
                <c:pt idx="104">
                  <c:v>0.9958885</c:v>
                </c:pt>
                <c:pt idx="105">
                  <c:v>0.99466</c:v>
                </c:pt>
                <c:pt idx="106">
                  <c:v>0.9954621</c:v>
                </c:pt>
                <c:pt idx="107">
                  <c:v>0.995815</c:v>
                </c:pt>
                <c:pt idx="108">
                  <c:v>0.9946381</c:v>
                </c:pt>
                <c:pt idx="109">
                  <c:v>0.9961008</c:v>
                </c:pt>
                <c:pt idx="110">
                  <c:v>0.993763</c:v>
                </c:pt>
                <c:pt idx="111">
                  <c:v>0.9913921</c:v>
                </c:pt>
                <c:pt idx="112">
                  <c:v>0.9685028</c:v>
                </c:pt>
                <c:pt idx="113">
                  <c:v>0.9422855</c:v>
                </c:pt>
                <c:pt idx="114">
                  <c:v>0.8354946</c:v>
                </c:pt>
                <c:pt idx="115">
                  <c:v>0.7405227</c:v>
                </c:pt>
                <c:pt idx="116">
                  <c:v>0.7007282</c:v>
                </c:pt>
                <c:pt idx="117">
                  <c:v>0.7271711</c:v>
                </c:pt>
                <c:pt idx="118">
                  <c:v>0.8815166</c:v>
                </c:pt>
                <c:pt idx="119">
                  <c:v>0.9049793</c:v>
                </c:pt>
                <c:pt idx="120">
                  <c:v>0.8803554</c:v>
                </c:pt>
                <c:pt idx="121">
                  <c:v>0.8671521</c:v>
                </c:pt>
                <c:pt idx="122">
                  <c:v>0.9146704</c:v>
                </c:pt>
                <c:pt idx="123">
                  <c:v>0.9404744</c:v>
                </c:pt>
                <c:pt idx="124">
                  <c:v>0.9430419</c:v>
                </c:pt>
                <c:pt idx="125">
                  <c:v>0.931285</c:v>
                </c:pt>
                <c:pt idx="126">
                  <c:v>0.9394151</c:v>
                </c:pt>
                <c:pt idx="127">
                  <c:v>0.9636611</c:v>
                </c:pt>
                <c:pt idx="128">
                  <c:v>0.9674515</c:v>
                </c:pt>
                <c:pt idx="129">
                  <c:v>0.9621454</c:v>
                </c:pt>
                <c:pt idx="130">
                  <c:v>0.9764752</c:v>
                </c:pt>
                <c:pt idx="131">
                  <c:v>0.9641372</c:v>
                </c:pt>
                <c:pt idx="132">
                  <c:v>0.9525343</c:v>
                </c:pt>
                <c:pt idx="133">
                  <c:v>0.9651626</c:v>
                </c:pt>
                <c:pt idx="134">
                  <c:v>0.9787534</c:v>
                </c:pt>
                <c:pt idx="135">
                  <c:v>0.9689764</c:v>
                </c:pt>
                <c:pt idx="136">
                  <c:v>0.9811822</c:v>
                </c:pt>
                <c:pt idx="137">
                  <c:v>0.9856575</c:v>
                </c:pt>
                <c:pt idx="138">
                  <c:v>0.9830816</c:v>
                </c:pt>
                <c:pt idx="139">
                  <c:v>0.9852799</c:v>
                </c:pt>
                <c:pt idx="140">
                  <c:v>0.9906574</c:v>
                </c:pt>
                <c:pt idx="141">
                  <c:v>0.1757722</c:v>
                </c:pt>
                <c:pt idx="142">
                  <c:v>0.5494397</c:v>
                </c:pt>
                <c:pt idx="143">
                  <c:v>0.7695483</c:v>
                </c:pt>
                <c:pt idx="144">
                  <c:v>0.795348</c:v>
                </c:pt>
                <c:pt idx="145">
                  <c:v>0.7379216</c:v>
                </c:pt>
                <c:pt idx="146">
                  <c:v>0.9609239</c:v>
                </c:pt>
                <c:pt idx="147">
                  <c:v>0.9704577</c:v>
                </c:pt>
                <c:pt idx="148">
                  <c:v>0.9795198</c:v>
                </c:pt>
                <c:pt idx="149">
                  <c:v>0.9861571</c:v>
                </c:pt>
                <c:pt idx="150">
                  <c:v>0.9892879</c:v>
                </c:pt>
                <c:pt idx="151">
                  <c:v>0.9816161</c:v>
                </c:pt>
                <c:pt idx="152">
                  <c:v>0.9741924</c:v>
                </c:pt>
                <c:pt idx="153">
                  <c:v>0.6991873</c:v>
                </c:pt>
                <c:pt idx="154">
                  <c:v>0.7641857</c:v>
                </c:pt>
                <c:pt idx="155">
                  <c:v>0.8316548</c:v>
                </c:pt>
                <c:pt idx="156">
                  <c:v>0.9011329</c:v>
                </c:pt>
                <c:pt idx="157">
                  <c:v>0.912365</c:v>
                </c:pt>
                <c:pt idx="158">
                  <c:v>0.900001</c:v>
                </c:pt>
                <c:pt idx="159">
                  <c:v>0.9129907</c:v>
                </c:pt>
                <c:pt idx="160">
                  <c:v>0.9324405</c:v>
                </c:pt>
                <c:pt idx="161">
                  <c:v>0.9307925</c:v>
                </c:pt>
                <c:pt idx="162">
                  <c:v>0.9319432</c:v>
                </c:pt>
                <c:pt idx="163">
                  <c:v>0.9204158</c:v>
                </c:pt>
                <c:pt idx="164">
                  <c:v>0.9348617</c:v>
                </c:pt>
                <c:pt idx="165">
                  <c:v>0.9730344</c:v>
                </c:pt>
                <c:pt idx="166">
                  <c:v>0.9836268</c:v>
                </c:pt>
                <c:pt idx="167">
                  <c:v>0.969805</c:v>
                </c:pt>
                <c:pt idx="168">
                  <c:v>0.950139</c:v>
                </c:pt>
                <c:pt idx="169">
                  <c:v>0.928037</c:v>
                </c:pt>
                <c:pt idx="170">
                  <c:v>0.9726936</c:v>
                </c:pt>
                <c:pt idx="171">
                  <c:v>0.9676111</c:v>
                </c:pt>
                <c:pt idx="172">
                  <c:v>0.954113</c:v>
                </c:pt>
                <c:pt idx="173">
                  <c:v>0.9436827</c:v>
                </c:pt>
                <c:pt idx="174">
                  <c:v>0.9531795</c:v>
                </c:pt>
                <c:pt idx="175">
                  <c:v>0.9128194</c:v>
                </c:pt>
                <c:pt idx="176">
                  <c:v>0.9034193</c:v>
                </c:pt>
                <c:pt idx="177">
                  <c:v>0.9068003</c:v>
                </c:pt>
                <c:pt idx="178">
                  <c:v>0.8918821</c:v>
                </c:pt>
                <c:pt idx="179">
                  <c:v>0.9319482</c:v>
                </c:pt>
                <c:pt idx="180">
                  <c:v>0.950162</c:v>
                </c:pt>
                <c:pt idx="181">
                  <c:v>0.9552163</c:v>
                </c:pt>
                <c:pt idx="182">
                  <c:v>0.9692741</c:v>
                </c:pt>
                <c:pt idx="183">
                  <c:v>0.9754351</c:v>
                </c:pt>
                <c:pt idx="184">
                  <c:v>0.9833999</c:v>
                </c:pt>
                <c:pt idx="185">
                  <c:v>0.9706402</c:v>
                </c:pt>
                <c:pt idx="186">
                  <c:v>0.909281</c:v>
                </c:pt>
                <c:pt idx="187">
                  <c:v>0.8660986</c:v>
                </c:pt>
                <c:pt idx="188">
                  <c:v>0.8475585</c:v>
                </c:pt>
                <c:pt idx="189">
                  <c:v>0.9044215</c:v>
                </c:pt>
                <c:pt idx="190">
                  <c:v>0.9496825</c:v>
                </c:pt>
                <c:pt idx="191">
                  <c:v>0.9324946</c:v>
                </c:pt>
                <c:pt idx="192">
                  <c:v>0.9376969</c:v>
                </c:pt>
                <c:pt idx="193">
                  <c:v>0.9293027</c:v>
                </c:pt>
                <c:pt idx="194">
                  <c:v>0.9839554</c:v>
                </c:pt>
                <c:pt idx="195">
                  <c:v>0.9820995</c:v>
                </c:pt>
                <c:pt idx="196">
                  <c:v>0.9696768</c:v>
                </c:pt>
                <c:pt idx="197">
                  <c:v>0.9785952</c:v>
                </c:pt>
                <c:pt idx="198">
                  <c:v>0.983715</c:v>
                </c:pt>
                <c:pt idx="199">
                  <c:v>0.9832455</c:v>
                </c:pt>
                <c:pt idx="200">
                  <c:v>0.9719056</c:v>
                </c:pt>
                <c:pt idx="201">
                  <c:v>0.9526942</c:v>
                </c:pt>
                <c:pt idx="202">
                  <c:v>0.9847783</c:v>
                </c:pt>
                <c:pt idx="203">
                  <c:v>0.9860268</c:v>
                </c:pt>
                <c:pt idx="204">
                  <c:v>0.9553164</c:v>
                </c:pt>
                <c:pt idx="205">
                  <c:v>0.9572389</c:v>
                </c:pt>
                <c:pt idx="206">
                  <c:v>0.9437274</c:v>
                </c:pt>
                <c:pt idx="207">
                  <c:v>0.9420504</c:v>
                </c:pt>
                <c:pt idx="208">
                  <c:v>0.9743636</c:v>
                </c:pt>
                <c:pt idx="209">
                  <c:v>0.9906855</c:v>
                </c:pt>
                <c:pt idx="210">
                  <c:v>0.9935034</c:v>
                </c:pt>
                <c:pt idx="211">
                  <c:v>0.9954388</c:v>
                </c:pt>
                <c:pt idx="212">
                  <c:v>0.994309</c:v>
                </c:pt>
                <c:pt idx="213">
                  <c:v>0.9330131</c:v>
                </c:pt>
                <c:pt idx="214">
                  <c:v>0.9118468</c:v>
                </c:pt>
                <c:pt idx="215">
                  <c:v>0.949474</c:v>
                </c:pt>
                <c:pt idx="216">
                  <c:v>0.9803491</c:v>
                </c:pt>
                <c:pt idx="217">
                  <c:v>0.9837193</c:v>
                </c:pt>
                <c:pt idx="218">
                  <c:v>0.9797</c:v>
                </c:pt>
                <c:pt idx="219">
                  <c:v>0.9855943</c:v>
                </c:pt>
                <c:pt idx="220">
                  <c:v>0.9865065</c:v>
                </c:pt>
                <c:pt idx="221">
                  <c:v>0.9869832</c:v>
                </c:pt>
                <c:pt idx="222">
                  <c:v>0.954352</c:v>
                </c:pt>
                <c:pt idx="223">
                  <c:v>0.9560086</c:v>
                </c:pt>
                <c:pt idx="224">
                  <c:v>0.9590853</c:v>
                </c:pt>
                <c:pt idx="225">
                  <c:v>0.9686596</c:v>
                </c:pt>
                <c:pt idx="226">
                  <c:v>0.9611635</c:v>
                </c:pt>
                <c:pt idx="227">
                  <c:v>0.925742</c:v>
                </c:pt>
                <c:pt idx="228">
                  <c:v>0.8704388</c:v>
                </c:pt>
                <c:pt idx="229">
                  <c:v>0.8817815</c:v>
                </c:pt>
                <c:pt idx="230">
                  <c:v>0.8695129</c:v>
                </c:pt>
                <c:pt idx="231">
                  <c:v>0.8679041</c:v>
                </c:pt>
                <c:pt idx="232">
                  <c:v>0.8938593</c:v>
                </c:pt>
                <c:pt idx="233">
                  <c:v>0.9046344</c:v>
                </c:pt>
                <c:pt idx="234">
                  <c:v>0.8914895</c:v>
                </c:pt>
                <c:pt idx="235">
                  <c:v>0.8899334</c:v>
                </c:pt>
                <c:pt idx="236">
                  <c:v>0.9881347</c:v>
                </c:pt>
                <c:pt idx="237">
                  <c:v>0.7030673</c:v>
                </c:pt>
                <c:pt idx="238">
                  <c:v>0.6057457</c:v>
                </c:pt>
                <c:pt idx="239">
                  <c:v>0.7526831</c:v>
                </c:pt>
                <c:pt idx="240">
                  <c:v>0.7725531</c:v>
                </c:pt>
                <c:pt idx="241">
                  <c:v>0.718127</c:v>
                </c:pt>
                <c:pt idx="242">
                  <c:v>0.5302103</c:v>
                </c:pt>
                <c:pt idx="243">
                  <c:v>0.9020959</c:v>
                </c:pt>
                <c:pt idx="244">
                  <c:v>0.816198</c:v>
                </c:pt>
                <c:pt idx="245">
                  <c:v>0.8191265</c:v>
                </c:pt>
                <c:pt idx="246">
                  <c:v>0.8634344</c:v>
                </c:pt>
                <c:pt idx="247">
                  <c:v>0.9658273</c:v>
                </c:pt>
                <c:pt idx="248">
                  <c:v>0.9026651</c:v>
                </c:pt>
                <c:pt idx="249">
                  <c:v>0.9214681</c:v>
                </c:pt>
                <c:pt idx="250">
                  <c:v>0.9308699</c:v>
                </c:pt>
                <c:pt idx="251">
                  <c:v>0.826993</c:v>
                </c:pt>
                <c:pt idx="252">
                  <c:v>0.7716146</c:v>
                </c:pt>
                <c:pt idx="253">
                  <c:v>0.988</c:v>
                </c:pt>
                <c:pt idx="254">
                  <c:v>0.9592225</c:v>
                </c:pt>
                <c:pt idx="255">
                  <c:v>0.9628811</c:v>
                </c:pt>
                <c:pt idx="256">
                  <c:v>0.9079778</c:v>
                </c:pt>
                <c:pt idx="257">
                  <c:v>0.9170913</c:v>
                </c:pt>
                <c:pt idx="258">
                  <c:v>0.6961541</c:v>
                </c:pt>
                <c:pt idx="259">
                  <c:v>0.6550424</c:v>
                </c:pt>
                <c:pt idx="260">
                  <c:v>0.7013915</c:v>
                </c:pt>
                <c:pt idx="261">
                  <c:v>0.9930243</c:v>
                </c:pt>
                <c:pt idx="262">
                  <c:v>0.9928343</c:v>
                </c:pt>
                <c:pt idx="263">
                  <c:v>0.9946173</c:v>
                </c:pt>
                <c:pt idx="264">
                  <c:v>0.8844888</c:v>
                </c:pt>
                <c:pt idx="265">
                  <c:v>0.8200354</c:v>
                </c:pt>
                <c:pt idx="266">
                  <c:v>0.8443304</c:v>
                </c:pt>
                <c:pt idx="267">
                  <c:v>0.9765667</c:v>
                </c:pt>
                <c:pt idx="268">
                  <c:v>0.9730419</c:v>
                </c:pt>
                <c:pt idx="269">
                  <c:v>0.9631068</c:v>
                </c:pt>
                <c:pt idx="270">
                  <c:v>0.9534947</c:v>
                </c:pt>
                <c:pt idx="271">
                  <c:v>0.9448628</c:v>
                </c:pt>
                <c:pt idx="272">
                  <c:v>0.9719851</c:v>
                </c:pt>
                <c:pt idx="273">
                  <c:v>0.9814664</c:v>
                </c:pt>
                <c:pt idx="274">
                  <c:v>0.9464058</c:v>
                </c:pt>
                <c:pt idx="275">
                  <c:v>0.9297529</c:v>
                </c:pt>
                <c:pt idx="276">
                  <c:v>0.9727496</c:v>
                </c:pt>
                <c:pt idx="277">
                  <c:v>0.9848899</c:v>
                </c:pt>
                <c:pt idx="278">
                  <c:v>0.9858956</c:v>
                </c:pt>
                <c:pt idx="279">
                  <c:v>0.9784053</c:v>
                </c:pt>
                <c:pt idx="280">
                  <c:v>0.9576349</c:v>
                </c:pt>
                <c:pt idx="281">
                  <c:v>0.9389957</c:v>
                </c:pt>
                <c:pt idx="282">
                  <c:v>0.9332745</c:v>
                </c:pt>
                <c:pt idx="283">
                  <c:v>0.9436836</c:v>
                </c:pt>
                <c:pt idx="284">
                  <c:v>0.929013</c:v>
                </c:pt>
                <c:pt idx="285">
                  <c:v>0.9187256</c:v>
                </c:pt>
                <c:pt idx="286">
                  <c:v>0.9411958</c:v>
                </c:pt>
                <c:pt idx="287">
                  <c:v>0.9488201</c:v>
                </c:pt>
                <c:pt idx="288">
                  <c:v>0.9617926</c:v>
                </c:pt>
                <c:pt idx="289">
                  <c:v>0.9655428</c:v>
                </c:pt>
                <c:pt idx="290">
                  <c:v>0.9609046</c:v>
                </c:pt>
                <c:pt idx="291">
                  <c:v>0.952522</c:v>
                </c:pt>
                <c:pt idx="292">
                  <c:v>0.9603704</c:v>
                </c:pt>
                <c:pt idx="293">
                  <c:v>0.9560927</c:v>
                </c:pt>
                <c:pt idx="294">
                  <c:v>0.9653443</c:v>
                </c:pt>
                <c:pt idx="295">
                  <c:v>0.9713698</c:v>
                </c:pt>
                <c:pt idx="296">
                  <c:v>0.8360453</c:v>
                </c:pt>
                <c:pt idx="297">
                  <c:v>0.8025382</c:v>
                </c:pt>
                <c:pt idx="298">
                  <c:v>0.7774851</c:v>
                </c:pt>
                <c:pt idx="299">
                  <c:v>0.7425165</c:v>
                </c:pt>
                <c:pt idx="300">
                  <c:v>0.7763066</c:v>
                </c:pt>
                <c:pt idx="301">
                  <c:v>0.8052341</c:v>
                </c:pt>
                <c:pt idx="302">
                  <c:v>0.8111553</c:v>
                </c:pt>
                <c:pt idx="303">
                  <c:v>0.7949426</c:v>
                </c:pt>
                <c:pt idx="304">
                  <c:v>0.863261</c:v>
                </c:pt>
                <c:pt idx="305">
                  <c:v>0.9435846</c:v>
                </c:pt>
                <c:pt idx="306">
                  <c:v>0.9796084</c:v>
                </c:pt>
                <c:pt idx="307">
                  <c:v>0.9606608</c:v>
                </c:pt>
                <c:pt idx="308">
                  <c:v>0.9172041</c:v>
                </c:pt>
                <c:pt idx="309">
                  <c:v>0.9039147</c:v>
                </c:pt>
                <c:pt idx="310">
                  <c:v>0.9218404</c:v>
                </c:pt>
                <c:pt idx="311">
                  <c:v>0.9683205</c:v>
                </c:pt>
                <c:pt idx="312">
                  <c:v>0.9878254</c:v>
                </c:pt>
                <c:pt idx="313">
                  <c:v>0.9706536</c:v>
                </c:pt>
                <c:pt idx="314">
                  <c:v>0.985989</c:v>
                </c:pt>
                <c:pt idx="315">
                  <c:v>0.9701838</c:v>
                </c:pt>
                <c:pt idx="316">
                  <c:v>0.9641445</c:v>
                </c:pt>
                <c:pt idx="317">
                  <c:v>0.9306124</c:v>
                </c:pt>
                <c:pt idx="318">
                  <c:v>0.904785</c:v>
                </c:pt>
                <c:pt idx="319">
                  <c:v>0.9146979</c:v>
                </c:pt>
                <c:pt idx="320">
                  <c:v>0.9027162</c:v>
                </c:pt>
                <c:pt idx="321">
                  <c:v>0.8202181</c:v>
                </c:pt>
                <c:pt idx="322">
                  <c:v>0.8457729</c:v>
                </c:pt>
                <c:pt idx="323">
                  <c:v>0.9225975</c:v>
                </c:pt>
                <c:pt idx="324">
                  <c:v>0.9845305</c:v>
                </c:pt>
                <c:pt idx="325">
                  <c:v>0.9896876</c:v>
                </c:pt>
                <c:pt idx="326">
                  <c:v>0.9903763</c:v>
                </c:pt>
                <c:pt idx="327">
                  <c:v>0.9936486</c:v>
                </c:pt>
                <c:pt idx="328">
                  <c:v>0.9936016</c:v>
                </c:pt>
                <c:pt idx="329">
                  <c:v>0.9932924</c:v>
                </c:pt>
                <c:pt idx="330">
                  <c:v>0.9934505</c:v>
                </c:pt>
                <c:pt idx="331">
                  <c:v>0.9940025</c:v>
                </c:pt>
                <c:pt idx="332">
                  <c:v>0.9964553</c:v>
                </c:pt>
                <c:pt idx="333">
                  <c:v>0.9953999</c:v>
                </c:pt>
                <c:pt idx="334">
                  <c:v>0.9936261</c:v>
                </c:pt>
                <c:pt idx="335">
                  <c:v>0.993223</c:v>
                </c:pt>
                <c:pt idx="336">
                  <c:v>0.9954931</c:v>
                </c:pt>
                <c:pt idx="337">
                  <c:v>0.9666594</c:v>
                </c:pt>
                <c:pt idx="338">
                  <c:v>0.9698125</c:v>
                </c:pt>
                <c:pt idx="339">
                  <c:v>0.9734446</c:v>
                </c:pt>
                <c:pt idx="340">
                  <c:v>0.9455705</c:v>
                </c:pt>
                <c:pt idx="341">
                  <c:v>0.9441711</c:v>
                </c:pt>
                <c:pt idx="342">
                  <c:v>0.9738116</c:v>
                </c:pt>
                <c:pt idx="343">
                  <c:v>0.9656641</c:v>
                </c:pt>
                <c:pt idx="344">
                  <c:v>0.9951798</c:v>
                </c:pt>
                <c:pt idx="345">
                  <c:v>0.9908418</c:v>
                </c:pt>
                <c:pt idx="346">
                  <c:v>0.9946819</c:v>
                </c:pt>
                <c:pt idx="347">
                  <c:v>0.9804423</c:v>
                </c:pt>
                <c:pt idx="348">
                  <c:v>0.9247321</c:v>
                </c:pt>
                <c:pt idx="349">
                  <c:v>0.919292</c:v>
                </c:pt>
                <c:pt idx="350">
                  <c:v>0.9554343</c:v>
                </c:pt>
                <c:pt idx="351">
                  <c:v>0.9608111</c:v>
                </c:pt>
                <c:pt idx="352">
                  <c:v>0.9552895</c:v>
                </c:pt>
                <c:pt idx="353">
                  <c:v>0.972755</c:v>
                </c:pt>
                <c:pt idx="354">
                  <c:v>0.9737456</c:v>
                </c:pt>
                <c:pt idx="355">
                  <c:v>0.9766182</c:v>
                </c:pt>
                <c:pt idx="356">
                  <c:v>0.987203</c:v>
                </c:pt>
                <c:pt idx="357">
                  <c:v>0.9784743</c:v>
                </c:pt>
                <c:pt idx="358">
                  <c:v>0.9583818</c:v>
                </c:pt>
                <c:pt idx="359">
                  <c:v>0.9506456</c:v>
                </c:pt>
                <c:pt idx="360">
                  <c:v>0.9891317</c:v>
                </c:pt>
                <c:pt idx="361">
                  <c:v>0.9887284</c:v>
                </c:pt>
                <c:pt idx="362">
                  <c:v>0.9919093</c:v>
                </c:pt>
                <c:pt idx="363">
                  <c:v>0.9923124</c:v>
                </c:pt>
                <c:pt idx="364">
                  <c:v>0.9910991</c:v>
                </c:pt>
                <c:pt idx="365">
                  <c:v>0.9850062</c:v>
                </c:pt>
                <c:pt idx="366">
                  <c:v>0.9851357</c:v>
                </c:pt>
                <c:pt idx="367">
                  <c:v>0.9831569</c:v>
                </c:pt>
                <c:pt idx="368">
                  <c:v>0.9794841</c:v>
                </c:pt>
                <c:pt idx="369">
                  <c:v>0.9791275</c:v>
                </c:pt>
                <c:pt idx="370">
                  <c:v>0.9894338</c:v>
                </c:pt>
                <c:pt idx="371">
                  <c:v>0.9826895</c:v>
                </c:pt>
                <c:pt idx="372">
                  <c:v>0.7119294</c:v>
                </c:pt>
                <c:pt idx="373">
                  <c:v>0.8448455</c:v>
                </c:pt>
                <c:pt idx="374">
                  <c:v>0.8887206</c:v>
                </c:pt>
                <c:pt idx="375">
                  <c:v>0.9795166</c:v>
                </c:pt>
                <c:pt idx="376">
                  <c:v>0.971587</c:v>
                </c:pt>
                <c:pt idx="377">
                  <c:v>0.9609402</c:v>
                </c:pt>
                <c:pt idx="378">
                  <c:v>0.9411998</c:v>
                </c:pt>
                <c:pt idx="379">
                  <c:v>0.7764024</c:v>
                </c:pt>
                <c:pt idx="380">
                  <c:v>0.8418021</c:v>
                </c:pt>
                <c:pt idx="381">
                  <c:v>0.8383868</c:v>
                </c:pt>
                <c:pt idx="382">
                  <c:v>0.8201147</c:v>
                </c:pt>
                <c:pt idx="383">
                  <c:v>0.9782227</c:v>
                </c:pt>
                <c:pt idx="384">
                  <c:v>0.9783866</c:v>
                </c:pt>
                <c:pt idx="385">
                  <c:v>0.9616942</c:v>
                </c:pt>
                <c:pt idx="386">
                  <c:v>0.8652203</c:v>
                </c:pt>
                <c:pt idx="387">
                  <c:v>0.8678632</c:v>
                </c:pt>
                <c:pt idx="388">
                  <c:v>0.8970751</c:v>
                </c:pt>
                <c:pt idx="389">
                  <c:v>0.8977492</c:v>
                </c:pt>
                <c:pt idx="390">
                  <c:v>0.8492972</c:v>
                </c:pt>
                <c:pt idx="391">
                  <c:v>0.7302794</c:v>
                </c:pt>
                <c:pt idx="392">
                  <c:v>0.7405035</c:v>
                </c:pt>
                <c:pt idx="393">
                  <c:v>0.8563495</c:v>
                </c:pt>
                <c:pt idx="394">
                  <c:v>0.8113682</c:v>
                </c:pt>
                <c:pt idx="395">
                  <c:v>0.8291328</c:v>
                </c:pt>
                <c:pt idx="396">
                  <c:v>0.9436876</c:v>
                </c:pt>
                <c:pt idx="397">
                  <c:v>0.9836535</c:v>
                </c:pt>
                <c:pt idx="398">
                  <c:v>0.9748783</c:v>
                </c:pt>
                <c:pt idx="399">
                  <c:v>0.9800367</c:v>
                </c:pt>
                <c:pt idx="400">
                  <c:v>0.9898954</c:v>
                </c:pt>
                <c:pt idx="401">
                  <c:v>0.9891243</c:v>
                </c:pt>
                <c:pt idx="402">
                  <c:v>0.9857349</c:v>
                </c:pt>
                <c:pt idx="403">
                  <c:v>0.9861296</c:v>
                </c:pt>
                <c:pt idx="404">
                  <c:v>0.9695822</c:v>
                </c:pt>
                <c:pt idx="405">
                  <c:v>0.9729403</c:v>
                </c:pt>
                <c:pt idx="406">
                  <c:v>0.9832643</c:v>
                </c:pt>
                <c:pt idx="407">
                  <c:v>0.9857429</c:v>
                </c:pt>
                <c:pt idx="408">
                  <c:v>0.9641058</c:v>
                </c:pt>
                <c:pt idx="409">
                  <c:v>0.8501868</c:v>
                </c:pt>
                <c:pt idx="410">
                  <c:v>0.6130953</c:v>
                </c:pt>
                <c:pt idx="411">
                  <c:v>0.9889345</c:v>
                </c:pt>
                <c:pt idx="412">
                  <c:v>0.9909827</c:v>
                </c:pt>
                <c:pt idx="413">
                  <c:v>0.9949422</c:v>
                </c:pt>
                <c:pt idx="414">
                  <c:v>0.9902235</c:v>
                </c:pt>
                <c:pt idx="415">
                  <c:v>0.9721181</c:v>
                </c:pt>
                <c:pt idx="416">
                  <c:v>0.973049</c:v>
                </c:pt>
                <c:pt idx="417">
                  <c:v>0.9910436</c:v>
                </c:pt>
                <c:pt idx="418">
                  <c:v>0.993959</c:v>
                </c:pt>
                <c:pt idx="419">
                  <c:v>0.9932505</c:v>
                </c:pt>
                <c:pt idx="420">
                  <c:v>0.9898713</c:v>
                </c:pt>
                <c:pt idx="421">
                  <c:v>0.9729642</c:v>
                </c:pt>
                <c:pt idx="422">
                  <c:v>0.9801914</c:v>
                </c:pt>
                <c:pt idx="423">
                  <c:v>0.993818</c:v>
                </c:pt>
                <c:pt idx="424">
                  <c:v>0.9925879</c:v>
                </c:pt>
                <c:pt idx="425">
                  <c:v>0.9853718</c:v>
                </c:pt>
                <c:pt idx="426">
                  <c:v>0.9773071</c:v>
                </c:pt>
                <c:pt idx="427">
                  <c:v>0.9738033</c:v>
                </c:pt>
                <c:pt idx="428">
                  <c:v>0.9842802</c:v>
                </c:pt>
                <c:pt idx="429">
                  <c:v>0.9863001</c:v>
                </c:pt>
                <c:pt idx="430">
                  <c:v>0.9854048</c:v>
                </c:pt>
                <c:pt idx="431">
                  <c:v>0.9820204</c:v>
                </c:pt>
                <c:pt idx="432">
                  <c:v>0.9762842</c:v>
                </c:pt>
                <c:pt idx="433">
                  <c:v>0.983584</c:v>
                </c:pt>
                <c:pt idx="434">
                  <c:v>0.9875326</c:v>
                </c:pt>
                <c:pt idx="435">
                  <c:v>0.9898933</c:v>
                </c:pt>
                <c:pt idx="436">
                  <c:v>0.9890447</c:v>
                </c:pt>
                <c:pt idx="437">
                  <c:v>0.9889683</c:v>
                </c:pt>
                <c:pt idx="438">
                  <c:v>0.9944122</c:v>
                </c:pt>
                <c:pt idx="439">
                  <c:v>0.9925489</c:v>
                </c:pt>
                <c:pt idx="440">
                  <c:v>0.9903254</c:v>
                </c:pt>
                <c:pt idx="441">
                  <c:v>0.9911436</c:v>
                </c:pt>
                <c:pt idx="442">
                  <c:v>0.9929519</c:v>
                </c:pt>
                <c:pt idx="443">
                  <c:v>0.9850301</c:v>
                </c:pt>
                <c:pt idx="444">
                  <c:v>0.980045</c:v>
                </c:pt>
                <c:pt idx="445">
                  <c:v>0.9778351</c:v>
                </c:pt>
                <c:pt idx="446">
                  <c:v>0.9792856</c:v>
                </c:pt>
                <c:pt idx="447">
                  <c:v>0.958295</c:v>
                </c:pt>
                <c:pt idx="448">
                  <c:v>0.9476699</c:v>
                </c:pt>
                <c:pt idx="449">
                  <c:v>0.9568871</c:v>
                </c:pt>
                <c:pt idx="450">
                  <c:v>0.971694</c:v>
                </c:pt>
                <c:pt idx="451">
                  <c:v>0.9815618</c:v>
                </c:pt>
                <c:pt idx="452">
                  <c:v>0.9836836</c:v>
                </c:pt>
                <c:pt idx="453">
                  <c:v>0.8720896</c:v>
                </c:pt>
                <c:pt idx="454">
                  <c:v>0.8958884</c:v>
                </c:pt>
                <c:pt idx="455">
                  <c:v>0.9440051</c:v>
                </c:pt>
                <c:pt idx="456">
                  <c:v>0.8422023</c:v>
                </c:pt>
                <c:pt idx="457">
                  <c:v>0.8203328</c:v>
                </c:pt>
                <c:pt idx="458">
                  <c:v>0.7790064</c:v>
                </c:pt>
                <c:pt idx="459">
                  <c:v>0.8288634</c:v>
                </c:pt>
                <c:pt idx="460">
                  <c:v>0.9162204</c:v>
                </c:pt>
                <c:pt idx="461">
                  <c:v>0.9521137</c:v>
                </c:pt>
                <c:pt idx="462">
                  <c:v>0.9881379</c:v>
                </c:pt>
                <c:pt idx="463">
                  <c:v>0.9920271</c:v>
                </c:pt>
                <c:pt idx="464">
                  <c:v>0.9917007</c:v>
                </c:pt>
                <c:pt idx="465">
                  <c:v>0.9929771</c:v>
                </c:pt>
                <c:pt idx="466">
                  <c:v>0.9951173</c:v>
                </c:pt>
                <c:pt idx="467">
                  <c:v>0.9961066</c:v>
                </c:pt>
                <c:pt idx="468">
                  <c:v>0.9814938</c:v>
                </c:pt>
                <c:pt idx="469">
                  <c:v>0.9842946</c:v>
                </c:pt>
                <c:pt idx="470">
                  <c:v>0.9094317</c:v>
                </c:pt>
                <c:pt idx="471">
                  <c:v>0.7059947</c:v>
                </c:pt>
                <c:pt idx="472">
                  <c:v>0.9695655</c:v>
                </c:pt>
                <c:pt idx="473">
                  <c:v>0.9632369</c:v>
                </c:pt>
                <c:pt idx="474">
                  <c:v>0.9748666</c:v>
                </c:pt>
                <c:pt idx="475">
                  <c:v>0.9843262</c:v>
                </c:pt>
                <c:pt idx="476">
                  <c:v>0.9282755</c:v>
                </c:pt>
                <c:pt idx="477">
                  <c:v>0.9554957</c:v>
                </c:pt>
                <c:pt idx="478">
                  <c:v>0.9727087</c:v>
                </c:pt>
                <c:pt idx="479">
                  <c:v>0.9827175</c:v>
                </c:pt>
                <c:pt idx="480">
                  <c:v>0.9874439</c:v>
                </c:pt>
                <c:pt idx="481">
                  <c:v>0.9788782</c:v>
                </c:pt>
                <c:pt idx="482">
                  <c:v>0.9819502</c:v>
                </c:pt>
                <c:pt idx="483">
                  <c:v>0.9717891</c:v>
                </c:pt>
                <c:pt idx="484">
                  <c:v>0.9573417</c:v>
                </c:pt>
                <c:pt idx="485">
                  <c:v>0.9721743</c:v>
                </c:pt>
                <c:pt idx="486">
                  <c:v>0.9850841</c:v>
                </c:pt>
                <c:pt idx="487">
                  <c:v>0.9828117</c:v>
                </c:pt>
                <c:pt idx="488">
                  <c:v>0.993758</c:v>
                </c:pt>
                <c:pt idx="489">
                  <c:v>0.9882507</c:v>
                </c:pt>
                <c:pt idx="490">
                  <c:v>0.97229</c:v>
                </c:pt>
                <c:pt idx="491">
                  <c:v>0.990541</c:v>
                </c:pt>
                <c:pt idx="492">
                  <c:v>0.9885456</c:v>
                </c:pt>
                <c:pt idx="493">
                  <c:v>0.9836001</c:v>
                </c:pt>
                <c:pt idx="494">
                  <c:v>0.969906</c:v>
                </c:pt>
                <c:pt idx="495">
                  <c:v>0.9710347</c:v>
                </c:pt>
                <c:pt idx="496">
                  <c:v>0.9651744</c:v>
                </c:pt>
                <c:pt idx="497">
                  <c:v>0.9491395</c:v>
                </c:pt>
                <c:pt idx="498">
                  <c:v>0.9487727</c:v>
                </c:pt>
                <c:pt idx="499">
                  <c:v>0.9947107</c:v>
                </c:pt>
                <c:pt idx="500">
                  <c:v>0.9952702</c:v>
                </c:pt>
                <c:pt idx="501">
                  <c:v>0.9950447</c:v>
                </c:pt>
                <c:pt idx="502">
                  <c:v>0.9947587</c:v>
                </c:pt>
                <c:pt idx="503">
                  <c:v>0.997511</c:v>
                </c:pt>
                <c:pt idx="504">
                  <c:v>0.9233574</c:v>
                </c:pt>
                <c:pt idx="505">
                  <c:v>0.9349813</c:v>
                </c:pt>
                <c:pt idx="506">
                  <c:v>0.9163114</c:v>
                </c:pt>
                <c:pt idx="507">
                  <c:v>0.8949816</c:v>
                </c:pt>
                <c:pt idx="508">
                  <c:v>0.850503</c:v>
                </c:pt>
                <c:pt idx="509">
                  <c:v>0.7536884</c:v>
                </c:pt>
                <c:pt idx="510">
                  <c:v>0.7170897</c:v>
                </c:pt>
                <c:pt idx="511">
                  <c:v>0.6936916</c:v>
                </c:pt>
                <c:pt idx="512">
                  <c:v>0.93581</c:v>
                </c:pt>
                <c:pt idx="513">
                  <c:v>0.9204326</c:v>
                </c:pt>
                <c:pt idx="514">
                  <c:v>0.9573573</c:v>
                </c:pt>
                <c:pt idx="515">
                  <c:v>0.9618722</c:v>
                </c:pt>
                <c:pt idx="516">
                  <c:v>0.9484584</c:v>
                </c:pt>
                <c:pt idx="517">
                  <c:v>0.9469846</c:v>
                </c:pt>
                <c:pt idx="518">
                  <c:v>0.9671342</c:v>
                </c:pt>
                <c:pt idx="519">
                  <c:v>0.9233549</c:v>
                </c:pt>
                <c:pt idx="520">
                  <c:v>0.9708522</c:v>
                </c:pt>
                <c:pt idx="521">
                  <c:v>0.9814632</c:v>
                </c:pt>
                <c:pt idx="522">
                  <c:v>0.9819434</c:v>
                </c:pt>
                <c:pt idx="523">
                  <c:v>0.9700387</c:v>
                </c:pt>
                <c:pt idx="524">
                  <c:v>0.9463388</c:v>
                </c:pt>
                <c:pt idx="525">
                  <c:v>0.9329305</c:v>
                </c:pt>
                <c:pt idx="526">
                  <c:v>0.9583049</c:v>
                </c:pt>
                <c:pt idx="527">
                  <c:v>0.9808596</c:v>
                </c:pt>
                <c:pt idx="528">
                  <c:v>0.9669642</c:v>
                </c:pt>
                <c:pt idx="529">
                  <c:v>0.9788112</c:v>
                </c:pt>
                <c:pt idx="530">
                  <c:v>0.9865106</c:v>
                </c:pt>
                <c:pt idx="531">
                  <c:v>0.9830631</c:v>
                </c:pt>
                <c:pt idx="532">
                  <c:v>0.9711831</c:v>
                </c:pt>
                <c:pt idx="533">
                  <c:v>0.9596023</c:v>
                </c:pt>
                <c:pt idx="534">
                  <c:v>0.9774813</c:v>
                </c:pt>
                <c:pt idx="535">
                  <c:v>0.978454</c:v>
                </c:pt>
                <c:pt idx="536">
                  <c:v>0.9209411</c:v>
                </c:pt>
                <c:pt idx="537">
                  <c:v>0.9879169</c:v>
                </c:pt>
                <c:pt idx="538">
                  <c:v>0.9840448</c:v>
                </c:pt>
                <c:pt idx="539">
                  <c:v>0.9833861</c:v>
                </c:pt>
                <c:pt idx="540">
                  <c:v>0.8501465</c:v>
                </c:pt>
                <c:pt idx="541">
                  <c:v>0.9026695</c:v>
                </c:pt>
                <c:pt idx="542">
                  <c:v>0.9399198</c:v>
                </c:pt>
                <c:pt idx="543">
                  <c:v>0.9593332</c:v>
                </c:pt>
                <c:pt idx="544">
                  <c:v>0.9758375</c:v>
                </c:pt>
                <c:pt idx="545">
                  <c:v>0.9758533</c:v>
                </c:pt>
                <c:pt idx="546">
                  <c:v>0.7017736</c:v>
                </c:pt>
                <c:pt idx="547">
                  <c:v>0.7532894</c:v>
                </c:pt>
                <c:pt idx="548">
                  <c:v>0.6931027</c:v>
                </c:pt>
                <c:pt idx="549">
                  <c:v>0.8017539</c:v>
                </c:pt>
                <c:pt idx="550">
                  <c:v>0.9160392</c:v>
                </c:pt>
                <c:pt idx="551">
                  <c:v>0.9716717</c:v>
                </c:pt>
                <c:pt idx="552">
                  <c:v>0.9400503</c:v>
                </c:pt>
                <c:pt idx="553">
                  <c:v>0.909265</c:v>
                </c:pt>
                <c:pt idx="554">
                  <c:v>0.981156</c:v>
                </c:pt>
                <c:pt idx="555">
                  <c:v>0.9685314</c:v>
                </c:pt>
                <c:pt idx="556">
                  <c:v>0.9618412</c:v>
                </c:pt>
                <c:pt idx="557">
                  <c:v>0.9175314</c:v>
                </c:pt>
                <c:pt idx="558">
                  <c:v>0.9152728</c:v>
                </c:pt>
                <c:pt idx="559">
                  <c:v>0.9387102</c:v>
                </c:pt>
                <c:pt idx="560">
                  <c:v>0.9226927</c:v>
                </c:pt>
                <c:pt idx="561">
                  <c:v>0.9883288</c:v>
                </c:pt>
                <c:pt idx="562">
                  <c:v>0.9813129</c:v>
                </c:pt>
                <c:pt idx="563">
                  <c:v>0.9843245</c:v>
                </c:pt>
                <c:pt idx="564">
                  <c:v>0.9819615</c:v>
                </c:pt>
                <c:pt idx="565">
                  <c:v>0.9729937</c:v>
                </c:pt>
                <c:pt idx="566">
                  <c:v>0.948935</c:v>
                </c:pt>
                <c:pt idx="567">
                  <c:v>0.904893</c:v>
                </c:pt>
                <c:pt idx="568">
                  <c:v>0.9905897</c:v>
                </c:pt>
                <c:pt idx="569">
                  <c:v>0.9857588</c:v>
                </c:pt>
                <c:pt idx="570">
                  <c:v>0.9959798</c:v>
                </c:pt>
                <c:pt idx="571">
                  <c:v>0.6809434</c:v>
                </c:pt>
                <c:pt idx="572">
                  <c:v>0.7372365</c:v>
                </c:pt>
                <c:pt idx="573">
                  <c:v>0.7728762</c:v>
                </c:pt>
                <c:pt idx="574">
                  <c:v>0.7693058</c:v>
                </c:pt>
                <c:pt idx="575">
                  <c:v>0.8541663</c:v>
                </c:pt>
                <c:pt idx="576">
                  <c:v>0.9425307</c:v>
                </c:pt>
                <c:pt idx="577">
                  <c:v>0.9350235</c:v>
                </c:pt>
                <c:pt idx="578">
                  <c:v>0.9244981</c:v>
                </c:pt>
                <c:pt idx="579">
                  <c:v>0.9343556</c:v>
                </c:pt>
                <c:pt idx="580">
                  <c:v>0.9794202</c:v>
                </c:pt>
                <c:pt idx="581">
                  <c:v>0.9878422</c:v>
                </c:pt>
                <c:pt idx="582">
                  <c:v>0.9885066</c:v>
                </c:pt>
                <c:pt idx="583">
                  <c:v>0.985622</c:v>
                </c:pt>
                <c:pt idx="584">
                  <c:v>0.9673636</c:v>
                </c:pt>
                <c:pt idx="585">
                  <c:v>0.9541056</c:v>
                </c:pt>
                <c:pt idx="586">
                  <c:v>0.9743643</c:v>
                </c:pt>
                <c:pt idx="587">
                  <c:v>0.9813767</c:v>
                </c:pt>
                <c:pt idx="588">
                  <c:v>0.9762058</c:v>
                </c:pt>
                <c:pt idx="589">
                  <c:v>0.9657232</c:v>
                </c:pt>
                <c:pt idx="590">
                  <c:v>0.9439461</c:v>
                </c:pt>
                <c:pt idx="591">
                  <c:v>0.9215104</c:v>
                </c:pt>
                <c:pt idx="592">
                  <c:v>0.9414002</c:v>
                </c:pt>
                <c:pt idx="593">
                  <c:v>0.9462252</c:v>
                </c:pt>
                <c:pt idx="594">
                  <c:v>0.9632578</c:v>
                </c:pt>
                <c:pt idx="595">
                  <c:v>0.9841216</c:v>
                </c:pt>
                <c:pt idx="596">
                  <c:v>0.9893512</c:v>
                </c:pt>
                <c:pt idx="597">
                  <c:v>0.9861127</c:v>
                </c:pt>
                <c:pt idx="598">
                  <c:v>0.9875084</c:v>
                </c:pt>
                <c:pt idx="599">
                  <c:v>0.9898257</c:v>
                </c:pt>
                <c:pt idx="600">
                  <c:v>0.9733947</c:v>
                </c:pt>
                <c:pt idx="601">
                  <c:v>0.953137</c:v>
                </c:pt>
                <c:pt idx="602">
                  <c:v>0.9500914</c:v>
                </c:pt>
                <c:pt idx="603">
                  <c:v>0.9411266</c:v>
                </c:pt>
                <c:pt idx="604">
                  <c:v>0.9631671</c:v>
                </c:pt>
                <c:pt idx="605">
                  <c:v>0.9700487</c:v>
                </c:pt>
                <c:pt idx="606">
                  <c:v>0.981436</c:v>
                </c:pt>
                <c:pt idx="607">
                  <c:v>0.987848</c:v>
                </c:pt>
                <c:pt idx="608">
                  <c:v>0.9520427</c:v>
                </c:pt>
                <c:pt idx="609">
                  <c:v>0.9384808</c:v>
                </c:pt>
                <c:pt idx="610">
                  <c:v>0.9735112</c:v>
                </c:pt>
                <c:pt idx="611">
                  <c:v>0.9713771</c:v>
                </c:pt>
                <c:pt idx="612">
                  <c:v>0.9559087</c:v>
                </c:pt>
                <c:pt idx="613">
                  <c:v>0.9410874</c:v>
                </c:pt>
                <c:pt idx="614">
                  <c:v>0.9483497</c:v>
                </c:pt>
                <c:pt idx="615">
                  <c:v>0.9898857</c:v>
                </c:pt>
                <c:pt idx="616">
                  <c:v>0.9831193</c:v>
                </c:pt>
                <c:pt idx="617">
                  <c:v>0.9800331</c:v>
                </c:pt>
                <c:pt idx="618">
                  <c:v>0.9590673</c:v>
                </c:pt>
                <c:pt idx="619">
                  <c:v>0.946826</c:v>
                </c:pt>
                <c:pt idx="620">
                  <c:v>0.9407712</c:v>
                </c:pt>
                <c:pt idx="621">
                  <c:v>0.9443772</c:v>
                </c:pt>
                <c:pt idx="622">
                  <c:v>0.9735776</c:v>
                </c:pt>
                <c:pt idx="623">
                  <c:v>0.968266</c:v>
                </c:pt>
                <c:pt idx="624">
                  <c:v>0.970732</c:v>
                </c:pt>
                <c:pt idx="625">
                  <c:v>0.8780361</c:v>
                </c:pt>
                <c:pt idx="626">
                  <c:v>0.9094476</c:v>
                </c:pt>
                <c:pt idx="627">
                  <c:v>0.9135319</c:v>
                </c:pt>
                <c:pt idx="628">
                  <c:v>0.9302892</c:v>
                </c:pt>
                <c:pt idx="629">
                  <c:v>0.9057209</c:v>
                </c:pt>
                <c:pt idx="630">
                  <c:v>0.8406714</c:v>
                </c:pt>
                <c:pt idx="631">
                  <c:v>0.9701627</c:v>
                </c:pt>
                <c:pt idx="632">
                  <c:v>0.9513903</c:v>
                </c:pt>
                <c:pt idx="633">
                  <c:v>0.9345626</c:v>
                </c:pt>
                <c:pt idx="634">
                  <c:v>0.9010634</c:v>
                </c:pt>
                <c:pt idx="635">
                  <c:v>0.9309869</c:v>
                </c:pt>
                <c:pt idx="636">
                  <c:v>0.9396036</c:v>
                </c:pt>
                <c:pt idx="637">
                  <c:v>0.9131538</c:v>
                </c:pt>
                <c:pt idx="638">
                  <c:v>0.9005791</c:v>
                </c:pt>
                <c:pt idx="639">
                  <c:v>0.9053531</c:v>
                </c:pt>
                <c:pt idx="640">
                  <c:v>0.9259508</c:v>
                </c:pt>
                <c:pt idx="641">
                  <c:v>0.9465078</c:v>
                </c:pt>
                <c:pt idx="642">
                  <c:v>0.9372653</c:v>
                </c:pt>
                <c:pt idx="643">
                  <c:v>0.9571878</c:v>
                </c:pt>
                <c:pt idx="644">
                  <c:v>0.9371957</c:v>
                </c:pt>
                <c:pt idx="645">
                  <c:v>0.8624704</c:v>
                </c:pt>
                <c:pt idx="646">
                  <c:v>0.8532168</c:v>
                </c:pt>
                <c:pt idx="647">
                  <c:v>0.8016509</c:v>
                </c:pt>
                <c:pt idx="648">
                  <c:v>0.9666335</c:v>
                </c:pt>
                <c:pt idx="649">
                  <c:v>0.9472656</c:v>
                </c:pt>
                <c:pt idx="650">
                  <c:v>0.9511575</c:v>
                </c:pt>
                <c:pt idx="651">
                  <c:v>0.9727179</c:v>
                </c:pt>
                <c:pt idx="652">
                  <c:v>0.9861598</c:v>
                </c:pt>
                <c:pt idx="653">
                  <c:v>0.9824037</c:v>
                </c:pt>
                <c:pt idx="654">
                  <c:v>0.9640564</c:v>
                </c:pt>
                <c:pt idx="655">
                  <c:v>0.9442206</c:v>
                </c:pt>
                <c:pt idx="656">
                  <c:v>0.937458</c:v>
                </c:pt>
                <c:pt idx="657">
                  <c:v>0.9939718</c:v>
                </c:pt>
                <c:pt idx="658">
                  <c:v>0.9948615</c:v>
                </c:pt>
                <c:pt idx="659">
                  <c:v>0.9862731</c:v>
                </c:pt>
                <c:pt idx="660">
                  <c:v>0.9819509</c:v>
                </c:pt>
                <c:pt idx="661">
                  <c:v>0.9803417</c:v>
                </c:pt>
                <c:pt idx="662">
                  <c:v>0.9752523</c:v>
                </c:pt>
                <c:pt idx="663">
                  <c:v>0.9721789</c:v>
                </c:pt>
                <c:pt idx="664">
                  <c:v>0.9767179</c:v>
                </c:pt>
                <c:pt idx="665">
                  <c:v>0.980055</c:v>
                </c:pt>
                <c:pt idx="666">
                  <c:v>0.9901304</c:v>
                </c:pt>
                <c:pt idx="667">
                  <c:v>0.9923797</c:v>
                </c:pt>
                <c:pt idx="668">
                  <c:v>0.9892712</c:v>
                </c:pt>
                <c:pt idx="669">
                  <c:v>0.9855882</c:v>
                </c:pt>
                <c:pt idx="670">
                  <c:v>0.9694693</c:v>
                </c:pt>
                <c:pt idx="671">
                  <c:v>0.9798693</c:v>
                </c:pt>
                <c:pt idx="672">
                  <c:v>0.9742723</c:v>
                </c:pt>
                <c:pt idx="673">
                  <c:v>0.9814872</c:v>
                </c:pt>
                <c:pt idx="674">
                  <c:v>0.9882665</c:v>
                </c:pt>
                <c:pt idx="675">
                  <c:v>0.996572</c:v>
                </c:pt>
                <c:pt idx="676">
                  <c:v>0.9958965</c:v>
                </c:pt>
                <c:pt idx="677">
                  <c:v>0.9977676</c:v>
                </c:pt>
                <c:pt idx="678">
                  <c:v>0.9984949</c:v>
                </c:pt>
                <c:pt idx="679">
                  <c:v>0.998642</c:v>
                </c:pt>
                <c:pt idx="680">
                  <c:v>0.9958556</c:v>
                </c:pt>
                <c:pt idx="681">
                  <c:v>0.9895601</c:v>
                </c:pt>
                <c:pt idx="682">
                  <c:v>0.9717903</c:v>
                </c:pt>
                <c:pt idx="683">
                  <c:v>0.9441809</c:v>
                </c:pt>
                <c:pt idx="684">
                  <c:v>0.897961</c:v>
                </c:pt>
                <c:pt idx="685">
                  <c:v>0.9263204</c:v>
                </c:pt>
                <c:pt idx="686">
                  <c:v>0.8821631</c:v>
                </c:pt>
                <c:pt idx="687">
                  <c:v>0.7396367</c:v>
                </c:pt>
                <c:pt idx="688">
                  <c:v>0.7479709</c:v>
                </c:pt>
                <c:pt idx="689">
                  <c:v>0.7621421</c:v>
                </c:pt>
                <c:pt idx="690">
                  <c:v>0.903282</c:v>
                </c:pt>
                <c:pt idx="691">
                  <c:v>0.9451681</c:v>
                </c:pt>
                <c:pt idx="692">
                  <c:v>0.9585638</c:v>
                </c:pt>
                <c:pt idx="693">
                  <c:v>0.9360102</c:v>
                </c:pt>
                <c:pt idx="694">
                  <c:v>0.8067127</c:v>
                </c:pt>
                <c:pt idx="695">
                  <c:v>0.8749311</c:v>
                </c:pt>
                <c:pt idx="696">
                  <c:v>0.8791077</c:v>
                </c:pt>
                <c:pt idx="697">
                  <c:v>0.8709507</c:v>
                </c:pt>
                <c:pt idx="698">
                  <c:v>0.9388255</c:v>
                </c:pt>
                <c:pt idx="699">
                  <c:v>0.9549092</c:v>
                </c:pt>
                <c:pt idx="700">
                  <c:v>0.9331518</c:v>
                </c:pt>
                <c:pt idx="701">
                  <c:v>0.8769132</c:v>
                </c:pt>
                <c:pt idx="702">
                  <c:v>0.8263416</c:v>
                </c:pt>
                <c:pt idx="703">
                  <c:v>0.8516023</c:v>
                </c:pt>
                <c:pt idx="704">
                  <c:v>0.9118046</c:v>
                </c:pt>
                <c:pt idx="705">
                  <c:v>0.9079708</c:v>
                </c:pt>
                <c:pt idx="706">
                  <c:v>0.98005</c:v>
                </c:pt>
                <c:pt idx="707">
                  <c:v>0.974804</c:v>
                </c:pt>
                <c:pt idx="708">
                  <c:v>0.9816105</c:v>
                </c:pt>
                <c:pt idx="709">
                  <c:v>0.9827644</c:v>
                </c:pt>
                <c:pt idx="710">
                  <c:v>0.9786326</c:v>
                </c:pt>
                <c:pt idx="711">
                  <c:v>0.9725638</c:v>
                </c:pt>
                <c:pt idx="712">
                  <c:v>0.9121682</c:v>
                </c:pt>
                <c:pt idx="713">
                  <c:v>0.8840494</c:v>
                </c:pt>
                <c:pt idx="714">
                  <c:v>0.9163917</c:v>
                </c:pt>
                <c:pt idx="715">
                  <c:v>0.9538479</c:v>
                </c:pt>
                <c:pt idx="716">
                  <c:v>0.9646997</c:v>
                </c:pt>
                <c:pt idx="717">
                  <c:v>0.963816</c:v>
                </c:pt>
                <c:pt idx="718">
                  <c:v>0.9677173</c:v>
                </c:pt>
                <c:pt idx="719">
                  <c:v>0.9744149</c:v>
                </c:pt>
                <c:pt idx="720">
                  <c:v>0.9774258</c:v>
                </c:pt>
                <c:pt idx="721">
                  <c:v>0.9834678</c:v>
                </c:pt>
                <c:pt idx="722">
                  <c:v>0.9791968</c:v>
                </c:pt>
                <c:pt idx="723">
                  <c:v>0.9826728</c:v>
                </c:pt>
                <c:pt idx="724">
                  <c:v>0.9840192</c:v>
                </c:pt>
                <c:pt idx="725">
                  <c:v>0.9815807</c:v>
                </c:pt>
                <c:pt idx="726">
                  <c:v>0.8779321</c:v>
                </c:pt>
                <c:pt idx="727">
                  <c:v>0.9309238</c:v>
                </c:pt>
                <c:pt idx="728">
                  <c:v>0.9574578</c:v>
                </c:pt>
                <c:pt idx="729">
                  <c:v>0.9420127</c:v>
                </c:pt>
                <c:pt idx="730">
                  <c:v>0.899235</c:v>
                </c:pt>
                <c:pt idx="731">
                  <c:v>0.8725741</c:v>
                </c:pt>
                <c:pt idx="732">
                  <c:v>0.9933326</c:v>
                </c:pt>
                <c:pt idx="733">
                  <c:v>0.9935049</c:v>
                </c:pt>
                <c:pt idx="734">
                  <c:v>0.9924766</c:v>
                </c:pt>
                <c:pt idx="735">
                  <c:v>0.9903997</c:v>
                </c:pt>
                <c:pt idx="736">
                  <c:v>0.9912307</c:v>
                </c:pt>
                <c:pt idx="737">
                  <c:v>0.9865456</c:v>
                </c:pt>
                <c:pt idx="738">
                  <c:v>0.9744654</c:v>
                </c:pt>
                <c:pt idx="739">
                  <c:v>0.8701837</c:v>
                </c:pt>
                <c:pt idx="740">
                  <c:v>0.7166204</c:v>
                </c:pt>
                <c:pt idx="741">
                  <c:v>0.8337117</c:v>
                </c:pt>
                <c:pt idx="742">
                  <c:v>0.9142601</c:v>
                </c:pt>
                <c:pt idx="743">
                  <c:v>0.939476</c:v>
                </c:pt>
                <c:pt idx="744">
                  <c:v>0.9802969</c:v>
                </c:pt>
                <c:pt idx="745">
                  <c:v>0.9903521</c:v>
                </c:pt>
                <c:pt idx="746">
                  <c:v>0.9924887</c:v>
                </c:pt>
                <c:pt idx="747">
                  <c:v>0.9913359</c:v>
                </c:pt>
                <c:pt idx="748">
                  <c:v>0.9857262</c:v>
                </c:pt>
                <c:pt idx="749">
                  <c:v>0.9893257</c:v>
                </c:pt>
                <c:pt idx="750">
                  <c:v>0.9806463</c:v>
                </c:pt>
                <c:pt idx="751">
                  <c:v>0.9728923</c:v>
                </c:pt>
                <c:pt idx="752">
                  <c:v>0.9722136</c:v>
                </c:pt>
                <c:pt idx="753">
                  <c:v>0.9413912</c:v>
                </c:pt>
                <c:pt idx="754">
                  <c:v>0.8879901</c:v>
                </c:pt>
                <c:pt idx="755">
                  <c:v>0.8749546</c:v>
                </c:pt>
                <c:pt idx="756">
                  <c:v>0.9952695</c:v>
                </c:pt>
                <c:pt idx="757">
                  <c:v>0.9818891</c:v>
                </c:pt>
                <c:pt idx="758">
                  <c:v>0.979177</c:v>
                </c:pt>
                <c:pt idx="759">
                  <c:v>0.9935343</c:v>
                </c:pt>
                <c:pt idx="760">
                  <c:v>0.9875814</c:v>
                </c:pt>
                <c:pt idx="761">
                  <c:v>0.9839206</c:v>
                </c:pt>
                <c:pt idx="762">
                  <c:v>0.853797</c:v>
                </c:pt>
                <c:pt idx="763">
                  <c:v>0.8633026</c:v>
                </c:pt>
                <c:pt idx="764">
                  <c:v>0.9287804</c:v>
                </c:pt>
                <c:pt idx="765">
                  <c:v>0.9476243</c:v>
                </c:pt>
                <c:pt idx="766">
                  <c:v>0.9772936</c:v>
                </c:pt>
                <c:pt idx="767">
                  <c:v>0.9840001</c:v>
                </c:pt>
                <c:pt idx="768">
                  <c:v>0.9811304</c:v>
                </c:pt>
                <c:pt idx="769">
                  <c:v>0.9788344</c:v>
                </c:pt>
                <c:pt idx="770">
                  <c:v>0.9700294</c:v>
                </c:pt>
                <c:pt idx="771">
                  <c:v>0.9671369</c:v>
                </c:pt>
                <c:pt idx="772">
                  <c:v>0.9605765</c:v>
                </c:pt>
                <c:pt idx="773">
                  <c:v>0.9542906</c:v>
                </c:pt>
                <c:pt idx="774">
                  <c:v>0.9346369</c:v>
                </c:pt>
                <c:pt idx="775">
                  <c:v>0.9723368</c:v>
                </c:pt>
                <c:pt idx="776">
                  <c:v>0.9482701</c:v>
                </c:pt>
                <c:pt idx="777">
                  <c:v>0.7661762</c:v>
                </c:pt>
                <c:pt idx="778">
                  <c:v>0.8872974</c:v>
                </c:pt>
                <c:pt idx="779">
                  <c:v>0.9361987</c:v>
                </c:pt>
                <c:pt idx="780">
                  <c:v>0.9430043</c:v>
                </c:pt>
                <c:pt idx="781">
                  <c:v>0.9424219</c:v>
                </c:pt>
                <c:pt idx="782">
                  <c:v>0.9283897</c:v>
                </c:pt>
                <c:pt idx="783">
                  <c:v>0.9273828</c:v>
                </c:pt>
                <c:pt idx="784">
                  <c:v>0.9184937</c:v>
                </c:pt>
                <c:pt idx="785">
                  <c:v>0.923314</c:v>
                </c:pt>
                <c:pt idx="786">
                  <c:v>0.9101818</c:v>
                </c:pt>
                <c:pt idx="787">
                  <c:v>0.8985475</c:v>
                </c:pt>
                <c:pt idx="788">
                  <c:v>0.777279</c:v>
                </c:pt>
                <c:pt idx="789">
                  <c:v>0.6294389</c:v>
                </c:pt>
                <c:pt idx="790">
                  <c:v>0.7727234</c:v>
                </c:pt>
                <c:pt idx="791">
                  <c:v>0.7619851</c:v>
                </c:pt>
                <c:pt idx="792">
                  <c:v>0.7332153</c:v>
                </c:pt>
                <c:pt idx="793">
                  <c:v>0.990361</c:v>
                </c:pt>
                <c:pt idx="794">
                  <c:v>0.9961649</c:v>
                </c:pt>
                <c:pt idx="795">
                  <c:v>0.9194731</c:v>
                </c:pt>
                <c:pt idx="796">
                  <c:v>0.9375472</c:v>
                </c:pt>
                <c:pt idx="797">
                  <c:v>0.887561</c:v>
                </c:pt>
                <c:pt idx="798">
                  <c:v>0.8834521</c:v>
                </c:pt>
                <c:pt idx="799">
                  <c:v>0.87688</c:v>
                </c:pt>
                <c:pt idx="800">
                  <c:v>0.8549538</c:v>
                </c:pt>
                <c:pt idx="801">
                  <c:v>0.8659177</c:v>
                </c:pt>
                <c:pt idx="802">
                  <c:v>0.9047076</c:v>
                </c:pt>
                <c:pt idx="803">
                  <c:v>0.9283499</c:v>
                </c:pt>
                <c:pt idx="804">
                  <c:v>0.9291276</c:v>
                </c:pt>
                <c:pt idx="805">
                  <c:v>0.9071739</c:v>
                </c:pt>
                <c:pt idx="806">
                  <c:v>0.8871108</c:v>
                </c:pt>
                <c:pt idx="807">
                  <c:v>0.9417253</c:v>
                </c:pt>
                <c:pt idx="808">
                  <c:v>0.9759319</c:v>
                </c:pt>
                <c:pt idx="809">
                  <c:v>0.924229</c:v>
                </c:pt>
                <c:pt idx="810">
                  <c:v>0.8095224</c:v>
                </c:pt>
                <c:pt idx="811">
                  <c:v>0.6713511</c:v>
                </c:pt>
                <c:pt idx="812">
                  <c:v>0.5286843</c:v>
                </c:pt>
                <c:pt idx="813">
                  <c:v>0.8345716</c:v>
                </c:pt>
                <c:pt idx="814">
                  <c:v>0.8489646</c:v>
                </c:pt>
                <c:pt idx="815">
                  <c:v>0.9511302</c:v>
                </c:pt>
                <c:pt idx="816">
                  <c:v>0.9753467</c:v>
                </c:pt>
                <c:pt idx="817">
                  <c:v>0.9684233</c:v>
                </c:pt>
                <c:pt idx="818">
                  <c:v>0.9638309</c:v>
                </c:pt>
                <c:pt idx="819">
                  <c:v>0.9611096</c:v>
                </c:pt>
                <c:pt idx="820">
                  <c:v>0.8096839</c:v>
                </c:pt>
                <c:pt idx="821">
                  <c:v>0.7973042</c:v>
                </c:pt>
                <c:pt idx="822">
                  <c:v>0.8706123</c:v>
                </c:pt>
                <c:pt idx="823">
                  <c:v>0.9428166</c:v>
                </c:pt>
                <c:pt idx="824">
                  <c:v>0.9564077</c:v>
                </c:pt>
                <c:pt idx="825">
                  <c:v>0.967356</c:v>
                </c:pt>
                <c:pt idx="826">
                  <c:v>0.9397027</c:v>
                </c:pt>
                <c:pt idx="827">
                  <c:v>0.925105</c:v>
                </c:pt>
                <c:pt idx="828">
                  <c:v>0.9097274</c:v>
                </c:pt>
                <c:pt idx="829">
                  <c:v>0.8762664</c:v>
                </c:pt>
                <c:pt idx="830">
                  <c:v>0.8033081</c:v>
                </c:pt>
                <c:pt idx="831">
                  <c:v>0.6045753</c:v>
                </c:pt>
                <c:pt idx="832">
                  <c:v>0.8972086</c:v>
                </c:pt>
                <c:pt idx="833">
                  <c:v>0.9065002</c:v>
                </c:pt>
                <c:pt idx="834">
                  <c:v>0.9288464</c:v>
                </c:pt>
                <c:pt idx="835">
                  <c:v>0.8491746</c:v>
                </c:pt>
                <c:pt idx="836">
                  <c:v>0.8434376</c:v>
                </c:pt>
                <c:pt idx="837">
                  <c:v>0.8272963</c:v>
                </c:pt>
                <c:pt idx="838">
                  <c:v>0.7601796</c:v>
                </c:pt>
                <c:pt idx="839">
                  <c:v>0.719295</c:v>
                </c:pt>
                <c:pt idx="840">
                  <c:v>0.8117386</c:v>
                </c:pt>
                <c:pt idx="841">
                  <c:v>0.7991836</c:v>
                </c:pt>
                <c:pt idx="842">
                  <c:v>0.5502192</c:v>
                </c:pt>
                <c:pt idx="843">
                  <c:v>0.5064414</c:v>
                </c:pt>
                <c:pt idx="844">
                  <c:v>0.9967551</c:v>
                </c:pt>
                <c:pt idx="845">
                  <c:v>0.9966746</c:v>
                </c:pt>
                <c:pt idx="846">
                  <c:v>0.9970242</c:v>
                </c:pt>
                <c:pt idx="847">
                  <c:v>0.9968722</c:v>
                </c:pt>
                <c:pt idx="848">
                  <c:v>0.995609</c:v>
                </c:pt>
                <c:pt idx="849">
                  <c:v>0.9946949</c:v>
                </c:pt>
                <c:pt idx="850">
                  <c:v>0.9928338</c:v>
                </c:pt>
                <c:pt idx="851">
                  <c:v>0.992564</c:v>
                </c:pt>
                <c:pt idx="852">
                  <c:v>0.9910347</c:v>
                </c:pt>
                <c:pt idx="853">
                  <c:v>0.9842625</c:v>
                </c:pt>
                <c:pt idx="854">
                  <c:v>0.988565</c:v>
                </c:pt>
                <c:pt idx="855">
                  <c:v>0.9909729</c:v>
                </c:pt>
                <c:pt idx="856">
                  <c:v>0.9923902</c:v>
                </c:pt>
                <c:pt idx="857">
                  <c:v>0.9888577</c:v>
                </c:pt>
                <c:pt idx="858">
                  <c:v>0.9771989</c:v>
                </c:pt>
                <c:pt idx="859">
                  <c:v>0.9601189</c:v>
                </c:pt>
                <c:pt idx="860">
                  <c:v>0.9167976</c:v>
                </c:pt>
                <c:pt idx="861">
                  <c:v>0.92124</c:v>
                </c:pt>
                <c:pt idx="862">
                  <c:v>0.9527395</c:v>
                </c:pt>
                <c:pt idx="863">
                  <c:v>0.9714361</c:v>
                </c:pt>
                <c:pt idx="864">
                  <c:v>0.9831181</c:v>
                </c:pt>
                <c:pt idx="865">
                  <c:v>0.9902332</c:v>
                </c:pt>
                <c:pt idx="866">
                  <c:v>0.9925889</c:v>
                </c:pt>
                <c:pt idx="867">
                  <c:v>0.9940332</c:v>
                </c:pt>
                <c:pt idx="868">
                  <c:v>0.9845057</c:v>
                </c:pt>
                <c:pt idx="869">
                  <c:v>0.9608213</c:v>
                </c:pt>
                <c:pt idx="870">
                  <c:v>0.9789226</c:v>
                </c:pt>
                <c:pt idx="871">
                  <c:v>0.9808701</c:v>
                </c:pt>
                <c:pt idx="872">
                  <c:v>0.9772007</c:v>
                </c:pt>
                <c:pt idx="873">
                  <c:v>0.9958001</c:v>
                </c:pt>
                <c:pt idx="874">
                  <c:v>0.9968199</c:v>
                </c:pt>
                <c:pt idx="875">
                  <c:v>0.9914972</c:v>
                </c:pt>
                <c:pt idx="876">
                  <c:v>0.9746619</c:v>
                </c:pt>
                <c:pt idx="877">
                  <c:v>0.9717064</c:v>
                </c:pt>
                <c:pt idx="878">
                  <c:v>0.9806769</c:v>
                </c:pt>
                <c:pt idx="879">
                  <c:v>0.9695281</c:v>
                </c:pt>
                <c:pt idx="880">
                  <c:v>0.9728301</c:v>
                </c:pt>
                <c:pt idx="881">
                  <c:v>0.9581335</c:v>
                </c:pt>
                <c:pt idx="882">
                  <c:v>0.9451679</c:v>
                </c:pt>
                <c:pt idx="883">
                  <c:v>0.9817485</c:v>
                </c:pt>
                <c:pt idx="884">
                  <c:v>0.9847528</c:v>
                </c:pt>
                <c:pt idx="885">
                  <c:v>0.9821323</c:v>
                </c:pt>
                <c:pt idx="886">
                  <c:v>0.9702622</c:v>
                </c:pt>
                <c:pt idx="887">
                  <c:v>0.9409926</c:v>
                </c:pt>
                <c:pt idx="888">
                  <c:v>0.9562195</c:v>
                </c:pt>
                <c:pt idx="889">
                  <c:v>0.9263093</c:v>
                </c:pt>
                <c:pt idx="890">
                  <c:v>0.9348757</c:v>
                </c:pt>
                <c:pt idx="891">
                  <c:v>0.917254</c:v>
                </c:pt>
                <c:pt idx="892">
                  <c:v>0.8642232</c:v>
                </c:pt>
                <c:pt idx="893">
                  <c:v>0.9672704</c:v>
                </c:pt>
                <c:pt idx="894">
                  <c:v>0.9499894</c:v>
                </c:pt>
              </c:numCache>
            </c:numRef>
          </c:xVal>
          <c:yVal>
            <c:numRef>
              <c:f>'RT6'!$K$2:$K$896</c:f>
              <c:numCache>
                <c:formatCode>General</c:formatCode>
                <c:ptCount val="895"/>
                <c:pt idx="0">
                  <c:v>7809.75</c:v>
                </c:pt>
                <c:pt idx="1">
                  <c:v>4662.35</c:v>
                </c:pt>
                <c:pt idx="2">
                  <c:v>16674.9</c:v>
                </c:pt>
                <c:pt idx="3">
                  <c:v>3915.96</c:v>
                </c:pt>
                <c:pt idx="4">
                  <c:v>10933.2</c:v>
                </c:pt>
                <c:pt idx="5">
                  <c:v>9476.549999999987</c:v>
                </c:pt>
                <c:pt idx="6">
                  <c:v>13414.1</c:v>
                </c:pt>
                <c:pt idx="7">
                  <c:v>4618.92</c:v>
                </c:pt>
                <c:pt idx="8">
                  <c:v>4724.89</c:v>
                </c:pt>
                <c:pt idx="9">
                  <c:v>21857.0</c:v>
                </c:pt>
                <c:pt idx="10">
                  <c:v>11052.9</c:v>
                </c:pt>
                <c:pt idx="11">
                  <c:v>17376.4</c:v>
                </c:pt>
                <c:pt idx="12">
                  <c:v>20000.8</c:v>
                </c:pt>
                <c:pt idx="13">
                  <c:v>21852.4</c:v>
                </c:pt>
                <c:pt idx="14">
                  <c:v>9292.53</c:v>
                </c:pt>
                <c:pt idx="15">
                  <c:v>5951.38</c:v>
                </c:pt>
                <c:pt idx="16">
                  <c:v>3535.46</c:v>
                </c:pt>
                <c:pt idx="17">
                  <c:v>2272.83</c:v>
                </c:pt>
                <c:pt idx="18">
                  <c:v>19580.4</c:v>
                </c:pt>
                <c:pt idx="19">
                  <c:v>5738.38</c:v>
                </c:pt>
                <c:pt idx="20">
                  <c:v>3316.62</c:v>
                </c:pt>
                <c:pt idx="21">
                  <c:v>11918.1</c:v>
                </c:pt>
                <c:pt idx="22">
                  <c:v>37439.6</c:v>
                </c:pt>
                <c:pt idx="23">
                  <c:v>6449.07</c:v>
                </c:pt>
                <c:pt idx="24">
                  <c:v>4523.52</c:v>
                </c:pt>
                <c:pt idx="25">
                  <c:v>10022.8</c:v>
                </c:pt>
                <c:pt idx="26">
                  <c:v>16501.9</c:v>
                </c:pt>
                <c:pt idx="27">
                  <c:v>4149.11</c:v>
                </c:pt>
                <c:pt idx="28">
                  <c:v>4846.4</c:v>
                </c:pt>
                <c:pt idx="29">
                  <c:v>4858.67</c:v>
                </c:pt>
                <c:pt idx="30">
                  <c:v>12954.2</c:v>
                </c:pt>
                <c:pt idx="31">
                  <c:v>2684.96</c:v>
                </c:pt>
                <c:pt idx="32">
                  <c:v>4349.24</c:v>
                </c:pt>
                <c:pt idx="33">
                  <c:v>6749.82</c:v>
                </c:pt>
                <c:pt idx="34">
                  <c:v>4184.06</c:v>
                </c:pt>
                <c:pt idx="35">
                  <c:v>6143.34</c:v>
                </c:pt>
                <c:pt idx="36">
                  <c:v>3847.73</c:v>
                </c:pt>
                <c:pt idx="37">
                  <c:v>13132.3</c:v>
                </c:pt>
                <c:pt idx="38">
                  <c:v>14399.1</c:v>
                </c:pt>
                <c:pt idx="39">
                  <c:v>12936.7</c:v>
                </c:pt>
                <c:pt idx="40">
                  <c:v>8280.209999999985</c:v>
                </c:pt>
                <c:pt idx="41">
                  <c:v>2441.97</c:v>
                </c:pt>
                <c:pt idx="42">
                  <c:v>26777.0</c:v>
                </c:pt>
                <c:pt idx="43">
                  <c:v>23108.7</c:v>
                </c:pt>
                <c:pt idx="44">
                  <c:v>18214.3</c:v>
                </c:pt>
                <c:pt idx="45">
                  <c:v>12255.8</c:v>
                </c:pt>
                <c:pt idx="46">
                  <c:v>16094.4</c:v>
                </c:pt>
                <c:pt idx="47">
                  <c:v>10994.1</c:v>
                </c:pt>
                <c:pt idx="48">
                  <c:v>4099.65</c:v>
                </c:pt>
                <c:pt idx="49">
                  <c:v>1010.97</c:v>
                </c:pt>
                <c:pt idx="50">
                  <c:v>21309.2</c:v>
                </c:pt>
                <c:pt idx="51">
                  <c:v>3315.59</c:v>
                </c:pt>
                <c:pt idx="52">
                  <c:v>6624.19</c:v>
                </c:pt>
                <c:pt idx="53">
                  <c:v>7757.05</c:v>
                </c:pt>
                <c:pt idx="54">
                  <c:v>8521.28</c:v>
                </c:pt>
                <c:pt idx="55">
                  <c:v>9285.629999999985</c:v>
                </c:pt>
                <c:pt idx="56">
                  <c:v>10140.9</c:v>
                </c:pt>
                <c:pt idx="57">
                  <c:v>4890.18</c:v>
                </c:pt>
                <c:pt idx="58">
                  <c:v>3578.38</c:v>
                </c:pt>
                <c:pt idx="59">
                  <c:v>3653.26</c:v>
                </c:pt>
                <c:pt idx="60">
                  <c:v>19303.9</c:v>
                </c:pt>
                <c:pt idx="61">
                  <c:v>10319.7</c:v>
                </c:pt>
                <c:pt idx="62">
                  <c:v>9957.75</c:v>
                </c:pt>
                <c:pt idx="63">
                  <c:v>8203.889999999972</c:v>
                </c:pt>
                <c:pt idx="64">
                  <c:v>4583.4</c:v>
                </c:pt>
                <c:pt idx="65">
                  <c:v>2981.5</c:v>
                </c:pt>
                <c:pt idx="66">
                  <c:v>35273.2</c:v>
                </c:pt>
                <c:pt idx="67">
                  <c:v>33016.9</c:v>
                </c:pt>
                <c:pt idx="68">
                  <c:v>17509.4</c:v>
                </c:pt>
                <c:pt idx="69">
                  <c:v>15133.5</c:v>
                </c:pt>
                <c:pt idx="70">
                  <c:v>20311.5</c:v>
                </c:pt>
                <c:pt idx="71">
                  <c:v>19122.6</c:v>
                </c:pt>
                <c:pt idx="72">
                  <c:v>13245.9</c:v>
                </c:pt>
                <c:pt idx="73">
                  <c:v>8838.12</c:v>
                </c:pt>
                <c:pt idx="74">
                  <c:v>10019.2</c:v>
                </c:pt>
                <c:pt idx="75">
                  <c:v>2883.09</c:v>
                </c:pt>
                <c:pt idx="76">
                  <c:v>3585.18</c:v>
                </c:pt>
                <c:pt idx="77">
                  <c:v>2283.29</c:v>
                </c:pt>
                <c:pt idx="78">
                  <c:v>13517.0</c:v>
                </c:pt>
                <c:pt idx="79">
                  <c:v>24129.1</c:v>
                </c:pt>
                <c:pt idx="80">
                  <c:v>12958.1</c:v>
                </c:pt>
                <c:pt idx="81">
                  <c:v>6716.57</c:v>
                </c:pt>
                <c:pt idx="82">
                  <c:v>18340.1</c:v>
                </c:pt>
                <c:pt idx="83">
                  <c:v>20635.7</c:v>
                </c:pt>
                <c:pt idx="84">
                  <c:v>14995.6</c:v>
                </c:pt>
                <c:pt idx="85">
                  <c:v>6330.61</c:v>
                </c:pt>
                <c:pt idx="86">
                  <c:v>15014.3</c:v>
                </c:pt>
                <c:pt idx="87">
                  <c:v>15962.9</c:v>
                </c:pt>
                <c:pt idx="88">
                  <c:v>11630.5</c:v>
                </c:pt>
                <c:pt idx="89">
                  <c:v>2751.37</c:v>
                </c:pt>
                <c:pt idx="90">
                  <c:v>14649.8</c:v>
                </c:pt>
                <c:pt idx="91">
                  <c:v>24843.3</c:v>
                </c:pt>
                <c:pt idx="92">
                  <c:v>14362.5</c:v>
                </c:pt>
                <c:pt idx="93">
                  <c:v>12831.6</c:v>
                </c:pt>
                <c:pt idx="94">
                  <c:v>20848.3</c:v>
                </c:pt>
                <c:pt idx="95">
                  <c:v>14660.7</c:v>
                </c:pt>
                <c:pt idx="96">
                  <c:v>10052.9</c:v>
                </c:pt>
                <c:pt idx="97">
                  <c:v>6226.79</c:v>
                </c:pt>
                <c:pt idx="98">
                  <c:v>4453.61</c:v>
                </c:pt>
                <c:pt idx="99">
                  <c:v>17058.4</c:v>
                </c:pt>
                <c:pt idx="100">
                  <c:v>15508.4</c:v>
                </c:pt>
                <c:pt idx="101">
                  <c:v>9766.42</c:v>
                </c:pt>
                <c:pt idx="102">
                  <c:v>6221.0</c:v>
                </c:pt>
                <c:pt idx="103">
                  <c:v>10179.0</c:v>
                </c:pt>
                <c:pt idx="104">
                  <c:v>11216.2</c:v>
                </c:pt>
                <c:pt idx="105">
                  <c:v>3692.83</c:v>
                </c:pt>
                <c:pt idx="106">
                  <c:v>2798.76</c:v>
                </c:pt>
                <c:pt idx="107">
                  <c:v>7797.09</c:v>
                </c:pt>
                <c:pt idx="108">
                  <c:v>5213.96</c:v>
                </c:pt>
                <c:pt idx="109">
                  <c:v>2526.99</c:v>
                </c:pt>
                <c:pt idx="110">
                  <c:v>4874.11</c:v>
                </c:pt>
                <c:pt idx="111">
                  <c:v>14006.3</c:v>
                </c:pt>
                <c:pt idx="112">
                  <c:v>15341.9</c:v>
                </c:pt>
                <c:pt idx="113">
                  <c:v>7794.28</c:v>
                </c:pt>
                <c:pt idx="114">
                  <c:v>4200.03</c:v>
                </c:pt>
                <c:pt idx="115">
                  <c:v>2419.57</c:v>
                </c:pt>
                <c:pt idx="116">
                  <c:v>7393.97</c:v>
                </c:pt>
                <c:pt idx="117">
                  <c:v>11497.5</c:v>
                </c:pt>
                <c:pt idx="118">
                  <c:v>13713.1</c:v>
                </c:pt>
                <c:pt idx="119">
                  <c:v>12919.1</c:v>
                </c:pt>
                <c:pt idx="120">
                  <c:v>11564.3</c:v>
                </c:pt>
                <c:pt idx="121">
                  <c:v>9198.299999999987</c:v>
                </c:pt>
                <c:pt idx="122">
                  <c:v>9135.01</c:v>
                </c:pt>
                <c:pt idx="123">
                  <c:v>6812.0</c:v>
                </c:pt>
                <c:pt idx="124">
                  <c:v>22731.4</c:v>
                </c:pt>
                <c:pt idx="125">
                  <c:v>23666.1</c:v>
                </c:pt>
                <c:pt idx="126">
                  <c:v>19316.8</c:v>
                </c:pt>
                <c:pt idx="127">
                  <c:v>21564.8</c:v>
                </c:pt>
                <c:pt idx="128">
                  <c:v>23523.8</c:v>
                </c:pt>
                <c:pt idx="129">
                  <c:v>17410.1</c:v>
                </c:pt>
                <c:pt idx="130">
                  <c:v>7866.63</c:v>
                </c:pt>
                <c:pt idx="131">
                  <c:v>7208.11</c:v>
                </c:pt>
                <c:pt idx="132">
                  <c:v>7813.77</c:v>
                </c:pt>
                <c:pt idx="133">
                  <c:v>10120.3</c:v>
                </c:pt>
                <c:pt idx="134">
                  <c:v>19560.1</c:v>
                </c:pt>
                <c:pt idx="135">
                  <c:v>12391.0</c:v>
                </c:pt>
                <c:pt idx="136">
                  <c:v>24590.3</c:v>
                </c:pt>
                <c:pt idx="137">
                  <c:v>17369.9</c:v>
                </c:pt>
                <c:pt idx="138">
                  <c:v>14829.3</c:v>
                </c:pt>
                <c:pt idx="139">
                  <c:v>11130.1</c:v>
                </c:pt>
                <c:pt idx="140">
                  <c:v>16502.8</c:v>
                </c:pt>
                <c:pt idx="141">
                  <c:v>8415.809999999972</c:v>
                </c:pt>
                <c:pt idx="142">
                  <c:v>7592.51</c:v>
                </c:pt>
                <c:pt idx="143">
                  <c:v>5277.74</c:v>
                </c:pt>
                <c:pt idx="144">
                  <c:v>5935.92</c:v>
                </c:pt>
                <c:pt idx="145">
                  <c:v>7710.82</c:v>
                </c:pt>
                <c:pt idx="146">
                  <c:v>3035.24</c:v>
                </c:pt>
                <c:pt idx="147">
                  <c:v>15958.1</c:v>
                </c:pt>
                <c:pt idx="148">
                  <c:v>11899.1</c:v>
                </c:pt>
                <c:pt idx="149">
                  <c:v>4302.49</c:v>
                </c:pt>
                <c:pt idx="150">
                  <c:v>4239.8</c:v>
                </c:pt>
                <c:pt idx="151">
                  <c:v>3463.95</c:v>
                </c:pt>
                <c:pt idx="152">
                  <c:v>4148.67</c:v>
                </c:pt>
                <c:pt idx="153">
                  <c:v>8542.65</c:v>
                </c:pt>
                <c:pt idx="154">
                  <c:v>7197.45</c:v>
                </c:pt>
                <c:pt idx="155">
                  <c:v>7432.8</c:v>
                </c:pt>
                <c:pt idx="156">
                  <c:v>4739.47</c:v>
                </c:pt>
                <c:pt idx="157">
                  <c:v>5008.84</c:v>
                </c:pt>
                <c:pt idx="158">
                  <c:v>7646.08</c:v>
                </c:pt>
                <c:pt idx="159">
                  <c:v>7898.03</c:v>
                </c:pt>
                <c:pt idx="160">
                  <c:v>2977.94</c:v>
                </c:pt>
                <c:pt idx="161">
                  <c:v>8760.91</c:v>
                </c:pt>
                <c:pt idx="162">
                  <c:v>6076.96</c:v>
                </c:pt>
                <c:pt idx="163">
                  <c:v>994.196</c:v>
                </c:pt>
                <c:pt idx="164">
                  <c:v>2745.02</c:v>
                </c:pt>
                <c:pt idx="165">
                  <c:v>2872.23</c:v>
                </c:pt>
                <c:pt idx="166">
                  <c:v>4813.22</c:v>
                </c:pt>
                <c:pt idx="167">
                  <c:v>5775.23</c:v>
                </c:pt>
                <c:pt idx="168">
                  <c:v>3381.3</c:v>
                </c:pt>
                <c:pt idx="169">
                  <c:v>11583.8</c:v>
                </c:pt>
                <c:pt idx="170">
                  <c:v>13341.5</c:v>
                </c:pt>
                <c:pt idx="171">
                  <c:v>7474.36</c:v>
                </c:pt>
                <c:pt idx="172">
                  <c:v>2791.72</c:v>
                </c:pt>
                <c:pt idx="173">
                  <c:v>8229.219999999987</c:v>
                </c:pt>
                <c:pt idx="174">
                  <c:v>8705.549999999987</c:v>
                </c:pt>
                <c:pt idx="175">
                  <c:v>9830.29</c:v>
                </c:pt>
                <c:pt idx="176">
                  <c:v>8608.27</c:v>
                </c:pt>
                <c:pt idx="177">
                  <c:v>3171.36</c:v>
                </c:pt>
                <c:pt idx="178">
                  <c:v>2502.1</c:v>
                </c:pt>
                <c:pt idx="179">
                  <c:v>2158.75</c:v>
                </c:pt>
                <c:pt idx="180">
                  <c:v>6938.52</c:v>
                </c:pt>
                <c:pt idx="181">
                  <c:v>3022.93</c:v>
                </c:pt>
                <c:pt idx="182">
                  <c:v>776.589</c:v>
                </c:pt>
                <c:pt idx="183">
                  <c:v>1062.54</c:v>
                </c:pt>
                <c:pt idx="184">
                  <c:v>4285.15</c:v>
                </c:pt>
                <c:pt idx="185">
                  <c:v>8713.24</c:v>
                </c:pt>
                <c:pt idx="186">
                  <c:v>17768.3</c:v>
                </c:pt>
                <c:pt idx="187">
                  <c:v>21672.8</c:v>
                </c:pt>
                <c:pt idx="188">
                  <c:v>17859.3</c:v>
                </c:pt>
                <c:pt idx="189">
                  <c:v>13088.4</c:v>
                </c:pt>
                <c:pt idx="190">
                  <c:v>16070.1</c:v>
                </c:pt>
                <c:pt idx="191">
                  <c:v>17628.3</c:v>
                </c:pt>
                <c:pt idx="192">
                  <c:v>16359.5</c:v>
                </c:pt>
                <c:pt idx="193">
                  <c:v>20426.0</c:v>
                </c:pt>
                <c:pt idx="194">
                  <c:v>10878.6</c:v>
                </c:pt>
                <c:pt idx="195">
                  <c:v>5039.25</c:v>
                </c:pt>
                <c:pt idx="196">
                  <c:v>19745.2</c:v>
                </c:pt>
                <c:pt idx="197">
                  <c:v>14849.9</c:v>
                </c:pt>
                <c:pt idx="198">
                  <c:v>9874.309999999972</c:v>
                </c:pt>
                <c:pt idx="199">
                  <c:v>6602.77</c:v>
                </c:pt>
                <c:pt idx="200">
                  <c:v>7424.38</c:v>
                </c:pt>
                <c:pt idx="201">
                  <c:v>7960.29</c:v>
                </c:pt>
                <c:pt idx="202">
                  <c:v>16508.4</c:v>
                </c:pt>
                <c:pt idx="203">
                  <c:v>3033.34</c:v>
                </c:pt>
                <c:pt idx="204">
                  <c:v>5358.14</c:v>
                </c:pt>
                <c:pt idx="205">
                  <c:v>3291.44</c:v>
                </c:pt>
                <c:pt idx="206">
                  <c:v>2771.91</c:v>
                </c:pt>
                <c:pt idx="207">
                  <c:v>10089.9</c:v>
                </c:pt>
                <c:pt idx="208">
                  <c:v>21039.1</c:v>
                </c:pt>
                <c:pt idx="209">
                  <c:v>13436.9</c:v>
                </c:pt>
                <c:pt idx="210">
                  <c:v>4483.52</c:v>
                </c:pt>
                <c:pt idx="211">
                  <c:v>5082.39</c:v>
                </c:pt>
                <c:pt idx="212">
                  <c:v>6794.86</c:v>
                </c:pt>
                <c:pt idx="213">
                  <c:v>9390.75</c:v>
                </c:pt>
                <c:pt idx="214">
                  <c:v>5333.64</c:v>
                </c:pt>
                <c:pt idx="215">
                  <c:v>3686.16</c:v>
                </c:pt>
                <c:pt idx="216">
                  <c:v>15245.9</c:v>
                </c:pt>
                <c:pt idx="217">
                  <c:v>8121.8</c:v>
                </c:pt>
                <c:pt idx="218">
                  <c:v>3147.59</c:v>
                </c:pt>
                <c:pt idx="219">
                  <c:v>2358.94</c:v>
                </c:pt>
                <c:pt idx="220">
                  <c:v>10201.5</c:v>
                </c:pt>
                <c:pt idx="221">
                  <c:v>6000.2</c:v>
                </c:pt>
                <c:pt idx="222">
                  <c:v>6328.77</c:v>
                </c:pt>
                <c:pt idx="223">
                  <c:v>9101.82</c:v>
                </c:pt>
                <c:pt idx="224">
                  <c:v>6594.26</c:v>
                </c:pt>
                <c:pt idx="225">
                  <c:v>1072.54</c:v>
                </c:pt>
                <c:pt idx="226">
                  <c:v>19250.2</c:v>
                </c:pt>
                <c:pt idx="227">
                  <c:v>6970.47</c:v>
                </c:pt>
                <c:pt idx="228">
                  <c:v>6598.06</c:v>
                </c:pt>
                <c:pt idx="229">
                  <c:v>2465.22</c:v>
                </c:pt>
                <c:pt idx="230">
                  <c:v>1491.94</c:v>
                </c:pt>
                <c:pt idx="231">
                  <c:v>13720.4</c:v>
                </c:pt>
                <c:pt idx="232">
                  <c:v>15125.4</c:v>
                </c:pt>
                <c:pt idx="233">
                  <c:v>11421.9</c:v>
                </c:pt>
                <c:pt idx="234">
                  <c:v>18175.0</c:v>
                </c:pt>
                <c:pt idx="235">
                  <c:v>19641.4</c:v>
                </c:pt>
                <c:pt idx="236">
                  <c:v>40466.8</c:v>
                </c:pt>
                <c:pt idx="237">
                  <c:v>5204.67</c:v>
                </c:pt>
                <c:pt idx="238">
                  <c:v>7731.91</c:v>
                </c:pt>
                <c:pt idx="239">
                  <c:v>9780.09</c:v>
                </c:pt>
                <c:pt idx="240">
                  <c:v>7367.82</c:v>
                </c:pt>
                <c:pt idx="241">
                  <c:v>10612.7</c:v>
                </c:pt>
                <c:pt idx="242">
                  <c:v>14932.3</c:v>
                </c:pt>
                <c:pt idx="243">
                  <c:v>11952.0</c:v>
                </c:pt>
                <c:pt idx="244">
                  <c:v>8268.450000000001</c:v>
                </c:pt>
                <c:pt idx="245">
                  <c:v>4426.7</c:v>
                </c:pt>
                <c:pt idx="246">
                  <c:v>4209.14</c:v>
                </c:pt>
                <c:pt idx="247">
                  <c:v>13721.2</c:v>
                </c:pt>
                <c:pt idx="248">
                  <c:v>3463.78</c:v>
                </c:pt>
                <c:pt idx="249">
                  <c:v>4497.48</c:v>
                </c:pt>
                <c:pt idx="250">
                  <c:v>15083.6</c:v>
                </c:pt>
                <c:pt idx="251">
                  <c:v>8508.49</c:v>
                </c:pt>
                <c:pt idx="252">
                  <c:v>9470.52</c:v>
                </c:pt>
                <c:pt idx="253">
                  <c:v>19389.4</c:v>
                </c:pt>
                <c:pt idx="254">
                  <c:v>1694.69</c:v>
                </c:pt>
                <c:pt idx="255">
                  <c:v>2207.03</c:v>
                </c:pt>
                <c:pt idx="256">
                  <c:v>22490.6</c:v>
                </c:pt>
                <c:pt idx="257">
                  <c:v>14975.5</c:v>
                </c:pt>
                <c:pt idx="258">
                  <c:v>6602.61</c:v>
                </c:pt>
                <c:pt idx="259">
                  <c:v>3078.72</c:v>
                </c:pt>
                <c:pt idx="260">
                  <c:v>8446.01</c:v>
                </c:pt>
                <c:pt idx="261">
                  <c:v>18891.0</c:v>
                </c:pt>
                <c:pt idx="262">
                  <c:v>5996.7</c:v>
                </c:pt>
                <c:pt idx="263">
                  <c:v>8284.969999999968</c:v>
                </c:pt>
                <c:pt idx="264">
                  <c:v>8572.969999999968</c:v>
                </c:pt>
                <c:pt idx="265">
                  <c:v>10792.0</c:v>
                </c:pt>
                <c:pt idx="266">
                  <c:v>9092.44</c:v>
                </c:pt>
                <c:pt idx="267">
                  <c:v>3953.96</c:v>
                </c:pt>
                <c:pt idx="268">
                  <c:v>4523.65</c:v>
                </c:pt>
                <c:pt idx="269">
                  <c:v>10113.5</c:v>
                </c:pt>
                <c:pt idx="270">
                  <c:v>8709.61</c:v>
                </c:pt>
                <c:pt idx="271">
                  <c:v>10121.3</c:v>
                </c:pt>
                <c:pt idx="272">
                  <c:v>7387.36</c:v>
                </c:pt>
                <c:pt idx="273">
                  <c:v>2023.16</c:v>
                </c:pt>
                <c:pt idx="274">
                  <c:v>8929.299999999987</c:v>
                </c:pt>
                <c:pt idx="275">
                  <c:v>8303.12</c:v>
                </c:pt>
                <c:pt idx="276">
                  <c:v>8106.58</c:v>
                </c:pt>
                <c:pt idx="277">
                  <c:v>18950.5</c:v>
                </c:pt>
                <c:pt idx="278">
                  <c:v>10498.3</c:v>
                </c:pt>
                <c:pt idx="279">
                  <c:v>10394.9</c:v>
                </c:pt>
                <c:pt idx="280">
                  <c:v>5962.35</c:v>
                </c:pt>
                <c:pt idx="281">
                  <c:v>21530.6</c:v>
                </c:pt>
                <c:pt idx="282">
                  <c:v>17374.0</c:v>
                </c:pt>
                <c:pt idx="283">
                  <c:v>21582.3</c:v>
                </c:pt>
                <c:pt idx="284">
                  <c:v>19683.8</c:v>
                </c:pt>
                <c:pt idx="285">
                  <c:v>9005.389999999972</c:v>
                </c:pt>
                <c:pt idx="286">
                  <c:v>9034.09</c:v>
                </c:pt>
                <c:pt idx="287">
                  <c:v>9030.76</c:v>
                </c:pt>
                <c:pt idx="288">
                  <c:v>8671.54</c:v>
                </c:pt>
                <c:pt idx="289">
                  <c:v>13253.7</c:v>
                </c:pt>
                <c:pt idx="290">
                  <c:v>9063.469999999968</c:v>
                </c:pt>
                <c:pt idx="291">
                  <c:v>13609.9</c:v>
                </c:pt>
                <c:pt idx="292">
                  <c:v>5490.57</c:v>
                </c:pt>
                <c:pt idx="293">
                  <c:v>2537.73</c:v>
                </c:pt>
                <c:pt idx="294">
                  <c:v>3807.54</c:v>
                </c:pt>
                <c:pt idx="295">
                  <c:v>2676.95</c:v>
                </c:pt>
                <c:pt idx="296">
                  <c:v>9106.08</c:v>
                </c:pt>
                <c:pt idx="297">
                  <c:v>32871.8</c:v>
                </c:pt>
                <c:pt idx="298">
                  <c:v>13241.6</c:v>
                </c:pt>
                <c:pt idx="299">
                  <c:v>22106.2</c:v>
                </c:pt>
                <c:pt idx="300">
                  <c:v>35214.7</c:v>
                </c:pt>
                <c:pt idx="301">
                  <c:v>28380.9</c:v>
                </c:pt>
                <c:pt idx="302">
                  <c:v>20130.5</c:v>
                </c:pt>
                <c:pt idx="303">
                  <c:v>9489.84</c:v>
                </c:pt>
                <c:pt idx="304">
                  <c:v>32608.1</c:v>
                </c:pt>
                <c:pt idx="305">
                  <c:v>25633.1</c:v>
                </c:pt>
                <c:pt idx="306">
                  <c:v>8933.07</c:v>
                </c:pt>
                <c:pt idx="307">
                  <c:v>4190.91</c:v>
                </c:pt>
                <c:pt idx="308">
                  <c:v>4725.38</c:v>
                </c:pt>
                <c:pt idx="309">
                  <c:v>4099.53</c:v>
                </c:pt>
                <c:pt idx="310">
                  <c:v>2564.93</c:v>
                </c:pt>
                <c:pt idx="311">
                  <c:v>4053.49</c:v>
                </c:pt>
                <c:pt idx="312">
                  <c:v>7329.13</c:v>
                </c:pt>
                <c:pt idx="313">
                  <c:v>27437.5</c:v>
                </c:pt>
                <c:pt idx="314">
                  <c:v>18309.5</c:v>
                </c:pt>
                <c:pt idx="315">
                  <c:v>16675.5</c:v>
                </c:pt>
                <c:pt idx="316">
                  <c:v>9243.83</c:v>
                </c:pt>
                <c:pt idx="317">
                  <c:v>8719.6</c:v>
                </c:pt>
                <c:pt idx="318">
                  <c:v>22005.3</c:v>
                </c:pt>
                <c:pt idx="319">
                  <c:v>28047.3</c:v>
                </c:pt>
                <c:pt idx="320">
                  <c:v>21991.6</c:v>
                </c:pt>
                <c:pt idx="321">
                  <c:v>14203.7</c:v>
                </c:pt>
                <c:pt idx="322">
                  <c:v>20841.8</c:v>
                </c:pt>
                <c:pt idx="323">
                  <c:v>19120.3</c:v>
                </c:pt>
                <c:pt idx="324">
                  <c:v>5935.29</c:v>
                </c:pt>
                <c:pt idx="325">
                  <c:v>5253.38</c:v>
                </c:pt>
                <c:pt idx="326">
                  <c:v>8486.34</c:v>
                </c:pt>
                <c:pt idx="327">
                  <c:v>21679.4</c:v>
                </c:pt>
                <c:pt idx="328">
                  <c:v>26763.3</c:v>
                </c:pt>
                <c:pt idx="329">
                  <c:v>26490.1</c:v>
                </c:pt>
                <c:pt idx="330">
                  <c:v>24290.5</c:v>
                </c:pt>
                <c:pt idx="331">
                  <c:v>14339.9</c:v>
                </c:pt>
                <c:pt idx="332">
                  <c:v>8069.5</c:v>
                </c:pt>
                <c:pt idx="333">
                  <c:v>3560.4</c:v>
                </c:pt>
                <c:pt idx="334">
                  <c:v>6568.85</c:v>
                </c:pt>
                <c:pt idx="335">
                  <c:v>11042.1</c:v>
                </c:pt>
                <c:pt idx="336">
                  <c:v>10430.3</c:v>
                </c:pt>
                <c:pt idx="337">
                  <c:v>20476.3</c:v>
                </c:pt>
                <c:pt idx="338">
                  <c:v>20586.8</c:v>
                </c:pt>
                <c:pt idx="339">
                  <c:v>15062.4</c:v>
                </c:pt>
                <c:pt idx="340">
                  <c:v>22790.5</c:v>
                </c:pt>
                <c:pt idx="341">
                  <c:v>46508.9</c:v>
                </c:pt>
                <c:pt idx="342">
                  <c:v>2204.95</c:v>
                </c:pt>
                <c:pt idx="343">
                  <c:v>2245.2</c:v>
                </c:pt>
                <c:pt idx="344">
                  <c:v>9298.849999999982</c:v>
                </c:pt>
                <c:pt idx="345">
                  <c:v>10360.9</c:v>
                </c:pt>
                <c:pt idx="346">
                  <c:v>24303.1</c:v>
                </c:pt>
                <c:pt idx="347">
                  <c:v>26099.4</c:v>
                </c:pt>
                <c:pt idx="348">
                  <c:v>14678.8</c:v>
                </c:pt>
                <c:pt idx="349">
                  <c:v>9748.1</c:v>
                </c:pt>
                <c:pt idx="350">
                  <c:v>12632.9</c:v>
                </c:pt>
                <c:pt idx="351">
                  <c:v>11092.5</c:v>
                </c:pt>
                <c:pt idx="352">
                  <c:v>22459.8</c:v>
                </c:pt>
                <c:pt idx="353">
                  <c:v>20474.8</c:v>
                </c:pt>
                <c:pt idx="354">
                  <c:v>35342.1</c:v>
                </c:pt>
                <c:pt idx="355">
                  <c:v>40368.6</c:v>
                </c:pt>
                <c:pt idx="356">
                  <c:v>34079.6</c:v>
                </c:pt>
                <c:pt idx="357">
                  <c:v>19064.4</c:v>
                </c:pt>
                <c:pt idx="358">
                  <c:v>19630.3</c:v>
                </c:pt>
                <c:pt idx="359">
                  <c:v>21300.0</c:v>
                </c:pt>
                <c:pt idx="360">
                  <c:v>12319.1</c:v>
                </c:pt>
                <c:pt idx="361">
                  <c:v>12465.4</c:v>
                </c:pt>
                <c:pt idx="362">
                  <c:v>11493.6</c:v>
                </c:pt>
                <c:pt idx="363">
                  <c:v>8882.19</c:v>
                </c:pt>
                <c:pt idx="364">
                  <c:v>12212.1</c:v>
                </c:pt>
                <c:pt idx="365">
                  <c:v>12133.3</c:v>
                </c:pt>
                <c:pt idx="366">
                  <c:v>14367.9</c:v>
                </c:pt>
                <c:pt idx="367">
                  <c:v>8873.950000000001</c:v>
                </c:pt>
                <c:pt idx="368">
                  <c:v>8016.83</c:v>
                </c:pt>
                <c:pt idx="369">
                  <c:v>4260.69</c:v>
                </c:pt>
                <c:pt idx="370">
                  <c:v>41943.4</c:v>
                </c:pt>
                <c:pt idx="371">
                  <c:v>28762.0</c:v>
                </c:pt>
                <c:pt idx="372">
                  <c:v>7194.17</c:v>
                </c:pt>
                <c:pt idx="373">
                  <c:v>4677.91</c:v>
                </c:pt>
                <c:pt idx="374">
                  <c:v>9324.17</c:v>
                </c:pt>
                <c:pt idx="375">
                  <c:v>32176.9</c:v>
                </c:pt>
                <c:pt idx="376">
                  <c:v>18838.5</c:v>
                </c:pt>
                <c:pt idx="377">
                  <c:v>9674.49</c:v>
                </c:pt>
                <c:pt idx="378">
                  <c:v>8175.02</c:v>
                </c:pt>
                <c:pt idx="379">
                  <c:v>7721.41</c:v>
                </c:pt>
                <c:pt idx="380">
                  <c:v>3822.63</c:v>
                </c:pt>
                <c:pt idx="381">
                  <c:v>2805.93</c:v>
                </c:pt>
                <c:pt idx="382">
                  <c:v>1751.52</c:v>
                </c:pt>
                <c:pt idx="383">
                  <c:v>25486.9</c:v>
                </c:pt>
                <c:pt idx="384">
                  <c:v>22779.3</c:v>
                </c:pt>
                <c:pt idx="385">
                  <c:v>11449.2</c:v>
                </c:pt>
                <c:pt idx="386">
                  <c:v>8460.25</c:v>
                </c:pt>
                <c:pt idx="387">
                  <c:v>2970.92</c:v>
                </c:pt>
                <c:pt idx="388">
                  <c:v>2540.6</c:v>
                </c:pt>
                <c:pt idx="389">
                  <c:v>15724.5</c:v>
                </c:pt>
                <c:pt idx="390">
                  <c:v>6645.32</c:v>
                </c:pt>
                <c:pt idx="391">
                  <c:v>5648.04</c:v>
                </c:pt>
                <c:pt idx="392">
                  <c:v>11647.9</c:v>
                </c:pt>
                <c:pt idx="393">
                  <c:v>12376.0</c:v>
                </c:pt>
                <c:pt idx="394">
                  <c:v>5479.6</c:v>
                </c:pt>
                <c:pt idx="395">
                  <c:v>3278.92</c:v>
                </c:pt>
                <c:pt idx="396">
                  <c:v>17043.4</c:v>
                </c:pt>
                <c:pt idx="397">
                  <c:v>7383.43</c:v>
                </c:pt>
                <c:pt idx="398">
                  <c:v>13183.1</c:v>
                </c:pt>
                <c:pt idx="399">
                  <c:v>8443.809999999972</c:v>
                </c:pt>
                <c:pt idx="400">
                  <c:v>4914.44</c:v>
                </c:pt>
                <c:pt idx="401">
                  <c:v>3333.24</c:v>
                </c:pt>
                <c:pt idx="402">
                  <c:v>7238.44</c:v>
                </c:pt>
                <c:pt idx="403">
                  <c:v>6598.6</c:v>
                </c:pt>
                <c:pt idx="404">
                  <c:v>13748.1</c:v>
                </c:pt>
                <c:pt idx="405">
                  <c:v>10152.5</c:v>
                </c:pt>
                <c:pt idx="406">
                  <c:v>8620.52</c:v>
                </c:pt>
                <c:pt idx="407">
                  <c:v>17259.7</c:v>
                </c:pt>
                <c:pt idx="408">
                  <c:v>12389.3</c:v>
                </c:pt>
                <c:pt idx="409">
                  <c:v>5569.67</c:v>
                </c:pt>
                <c:pt idx="410">
                  <c:v>2811.79</c:v>
                </c:pt>
                <c:pt idx="411">
                  <c:v>26681.2</c:v>
                </c:pt>
                <c:pt idx="412">
                  <c:v>21013.2</c:v>
                </c:pt>
                <c:pt idx="413">
                  <c:v>13315.4</c:v>
                </c:pt>
                <c:pt idx="414">
                  <c:v>10358.6</c:v>
                </c:pt>
                <c:pt idx="415">
                  <c:v>14710.3</c:v>
                </c:pt>
                <c:pt idx="416">
                  <c:v>17990.7</c:v>
                </c:pt>
                <c:pt idx="417">
                  <c:v>11124.6</c:v>
                </c:pt>
                <c:pt idx="418">
                  <c:v>13806.1</c:v>
                </c:pt>
                <c:pt idx="419">
                  <c:v>19400.7</c:v>
                </c:pt>
                <c:pt idx="420">
                  <c:v>20986.3</c:v>
                </c:pt>
                <c:pt idx="421">
                  <c:v>18620.2</c:v>
                </c:pt>
                <c:pt idx="422">
                  <c:v>5158.01</c:v>
                </c:pt>
                <c:pt idx="423">
                  <c:v>5706.14</c:v>
                </c:pt>
                <c:pt idx="424">
                  <c:v>11552.6</c:v>
                </c:pt>
                <c:pt idx="425">
                  <c:v>37466.3</c:v>
                </c:pt>
                <c:pt idx="426">
                  <c:v>26345.1</c:v>
                </c:pt>
                <c:pt idx="427">
                  <c:v>19523.5</c:v>
                </c:pt>
                <c:pt idx="428">
                  <c:v>12369.1</c:v>
                </c:pt>
                <c:pt idx="429">
                  <c:v>13971.8</c:v>
                </c:pt>
                <c:pt idx="430">
                  <c:v>10597.6</c:v>
                </c:pt>
                <c:pt idx="431">
                  <c:v>18072.1</c:v>
                </c:pt>
                <c:pt idx="432">
                  <c:v>22651.5</c:v>
                </c:pt>
                <c:pt idx="433">
                  <c:v>28884.7</c:v>
                </c:pt>
                <c:pt idx="434">
                  <c:v>23969.7</c:v>
                </c:pt>
                <c:pt idx="435">
                  <c:v>22133.3</c:v>
                </c:pt>
                <c:pt idx="436">
                  <c:v>15791.4</c:v>
                </c:pt>
                <c:pt idx="437">
                  <c:v>8041.89</c:v>
                </c:pt>
                <c:pt idx="438">
                  <c:v>6910.24</c:v>
                </c:pt>
                <c:pt idx="439">
                  <c:v>3734.38</c:v>
                </c:pt>
                <c:pt idx="440">
                  <c:v>5452.44</c:v>
                </c:pt>
                <c:pt idx="441">
                  <c:v>9104.77</c:v>
                </c:pt>
                <c:pt idx="442">
                  <c:v>6795.83</c:v>
                </c:pt>
                <c:pt idx="443">
                  <c:v>5407.45</c:v>
                </c:pt>
                <c:pt idx="444">
                  <c:v>6672.95</c:v>
                </c:pt>
                <c:pt idx="445">
                  <c:v>5368.58</c:v>
                </c:pt>
                <c:pt idx="446">
                  <c:v>12185.7</c:v>
                </c:pt>
                <c:pt idx="447">
                  <c:v>20411.3</c:v>
                </c:pt>
                <c:pt idx="448">
                  <c:v>18597.9</c:v>
                </c:pt>
                <c:pt idx="449">
                  <c:v>13946.0</c:v>
                </c:pt>
                <c:pt idx="450">
                  <c:v>17776.9</c:v>
                </c:pt>
                <c:pt idx="451">
                  <c:v>22492.1</c:v>
                </c:pt>
                <c:pt idx="452">
                  <c:v>19031.9</c:v>
                </c:pt>
                <c:pt idx="453">
                  <c:v>2083.22</c:v>
                </c:pt>
                <c:pt idx="454">
                  <c:v>8221.849999999982</c:v>
                </c:pt>
                <c:pt idx="455">
                  <c:v>15452.3</c:v>
                </c:pt>
                <c:pt idx="456">
                  <c:v>6739.71</c:v>
                </c:pt>
                <c:pt idx="457">
                  <c:v>6580.62</c:v>
                </c:pt>
                <c:pt idx="458">
                  <c:v>7494.33</c:v>
                </c:pt>
                <c:pt idx="459">
                  <c:v>9617.61</c:v>
                </c:pt>
                <c:pt idx="460">
                  <c:v>4162.55</c:v>
                </c:pt>
                <c:pt idx="461">
                  <c:v>2690.64</c:v>
                </c:pt>
                <c:pt idx="462">
                  <c:v>2068.01</c:v>
                </c:pt>
                <c:pt idx="463">
                  <c:v>8198.0</c:v>
                </c:pt>
                <c:pt idx="464">
                  <c:v>14183.5</c:v>
                </c:pt>
                <c:pt idx="465">
                  <c:v>9476.83</c:v>
                </c:pt>
                <c:pt idx="466">
                  <c:v>4387.4</c:v>
                </c:pt>
                <c:pt idx="467">
                  <c:v>5676.92</c:v>
                </c:pt>
                <c:pt idx="468">
                  <c:v>14603.9</c:v>
                </c:pt>
                <c:pt idx="469">
                  <c:v>6908.84</c:v>
                </c:pt>
                <c:pt idx="470">
                  <c:v>10085.7</c:v>
                </c:pt>
                <c:pt idx="471">
                  <c:v>7069.27</c:v>
                </c:pt>
                <c:pt idx="472">
                  <c:v>10030.2</c:v>
                </c:pt>
                <c:pt idx="473">
                  <c:v>13729.8</c:v>
                </c:pt>
                <c:pt idx="474">
                  <c:v>11070.6</c:v>
                </c:pt>
                <c:pt idx="475">
                  <c:v>6348.66</c:v>
                </c:pt>
                <c:pt idx="476">
                  <c:v>15388.7</c:v>
                </c:pt>
                <c:pt idx="477">
                  <c:v>15013.1</c:v>
                </c:pt>
                <c:pt idx="478">
                  <c:v>12511.8</c:v>
                </c:pt>
                <c:pt idx="479">
                  <c:v>8835.24</c:v>
                </c:pt>
                <c:pt idx="480">
                  <c:v>6216.72</c:v>
                </c:pt>
                <c:pt idx="481">
                  <c:v>5277.53</c:v>
                </c:pt>
                <c:pt idx="482">
                  <c:v>10738.9</c:v>
                </c:pt>
                <c:pt idx="483">
                  <c:v>2742.94</c:v>
                </c:pt>
                <c:pt idx="484">
                  <c:v>4758.55</c:v>
                </c:pt>
                <c:pt idx="485">
                  <c:v>10760.1</c:v>
                </c:pt>
                <c:pt idx="486">
                  <c:v>1953.64</c:v>
                </c:pt>
                <c:pt idx="487">
                  <c:v>6793.46</c:v>
                </c:pt>
                <c:pt idx="488">
                  <c:v>23768.6</c:v>
                </c:pt>
                <c:pt idx="489">
                  <c:v>29030.0</c:v>
                </c:pt>
                <c:pt idx="490">
                  <c:v>19860.7</c:v>
                </c:pt>
                <c:pt idx="491">
                  <c:v>26359.3</c:v>
                </c:pt>
                <c:pt idx="492">
                  <c:v>39192.8</c:v>
                </c:pt>
                <c:pt idx="493">
                  <c:v>35288.0</c:v>
                </c:pt>
                <c:pt idx="494">
                  <c:v>21625.8</c:v>
                </c:pt>
                <c:pt idx="495">
                  <c:v>10556.1</c:v>
                </c:pt>
                <c:pt idx="496">
                  <c:v>6421.23</c:v>
                </c:pt>
                <c:pt idx="497">
                  <c:v>2971.05</c:v>
                </c:pt>
                <c:pt idx="498">
                  <c:v>11486.7</c:v>
                </c:pt>
                <c:pt idx="499">
                  <c:v>9390.48</c:v>
                </c:pt>
                <c:pt idx="500">
                  <c:v>16880.6</c:v>
                </c:pt>
                <c:pt idx="501">
                  <c:v>7237.78</c:v>
                </c:pt>
                <c:pt idx="502">
                  <c:v>4984.51</c:v>
                </c:pt>
                <c:pt idx="503">
                  <c:v>8184.06</c:v>
                </c:pt>
                <c:pt idx="504">
                  <c:v>5375.6</c:v>
                </c:pt>
                <c:pt idx="505">
                  <c:v>4685.41</c:v>
                </c:pt>
                <c:pt idx="506">
                  <c:v>6420.35</c:v>
                </c:pt>
                <c:pt idx="507">
                  <c:v>11830.3</c:v>
                </c:pt>
                <c:pt idx="508">
                  <c:v>14608.7</c:v>
                </c:pt>
                <c:pt idx="509">
                  <c:v>12773.3</c:v>
                </c:pt>
                <c:pt idx="510">
                  <c:v>9282.360000000001</c:v>
                </c:pt>
                <c:pt idx="511">
                  <c:v>5599.23</c:v>
                </c:pt>
                <c:pt idx="512">
                  <c:v>17112.0</c:v>
                </c:pt>
                <c:pt idx="513">
                  <c:v>19844.6</c:v>
                </c:pt>
                <c:pt idx="514">
                  <c:v>11816.5</c:v>
                </c:pt>
                <c:pt idx="515">
                  <c:v>9598.389999999972</c:v>
                </c:pt>
                <c:pt idx="516">
                  <c:v>12221.8</c:v>
                </c:pt>
                <c:pt idx="517">
                  <c:v>9901.76</c:v>
                </c:pt>
                <c:pt idx="518">
                  <c:v>9993.78</c:v>
                </c:pt>
                <c:pt idx="519">
                  <c:v>2589.27</c:v>
                </c:pt>
                <c:pt idx="520">
                  <c:v>4869.67</c:v>
                </c:pt>
                <c:pt idx="521">
                  <c:v>5808.08</c:v>
                </c:pt>
                <c:pt idx="522">
                  <c:v>14491.6</c:v>
                </c:pt>
                <c:pt idx="523">
                  <c:v>5448.22</c:v>
                </c:pt>
                <c:pt idx="524">
                  <c:v>7950.62</c:v>
                </c:pt>
                <c:pt idx="525">
                  <c:v>6573.27</c:v>
                </c:pt>
                <c:pt idx="526">
                  <c:v>5373.41</c:v>
                </c:pt>
                <c:pt idx="527">
                  <c:v>5315.65</c:v>
                </c:pt>
                <c:pt idx="528">
                  <c:v>9029.549999999987</c:v>
                </c:pt>
                <c:pt idx="529">
                  <c:v>8007.26</c:v>
                </c:pt>
                <c:pt idx="530">
                  <c:v>20138.4</c:v>
                </c:pt>
                <c:pt idx="531">
                  <c:v>27261.1</c:v>
                </c:pt>
                <c:pt idx="532">
                  <c:v>16436.0</c:v>
                </c:pt>
                <c:pt idx="533">
                  <c:v>8226.02</c:v>
                </c:pt>
                <c:pt idx="534">
                  <c:v>13720.2</c:v>
                </c:pt>
                <c:pt idx="535">
                  <c:v>9816.32</c:v>
                </c:pt>
                <c:pt idx="536">
                  <c:v>6421.2</c:v>
                </c:pt>
                <c:pt idx="537">
                  <c:v>21721.5</c:v>
                </c:pt>
                <c:pt idx="538">
                  <c:v>11715.9</c:v>
                </c:pt>
                <c:pt idx="539">
                  <c:v>11914.1</c:v>
                </c:pt>
                <c:pt idx="540">
                  <c:v>6320.71</c:v>
                </c:pt>
                <c:pt idx="541">
                  <c:v>8233.17</c:v>
                </c:pt>
                <c:pt idx="542">
                  <c:v>11857.5</c:v>
                </c:pt>
                <c:pt idx="543">
                  <c:v>12676.7</c:v>
                </c:pt>
                <c:pt idx="544">
                  <c:v>9705.08</c:v>
                </c:pt>
                <c:pt idx="545">
                  <c:v>6348.33</c:v>
                </c:pt>
                <c:pt idx="546">
                  <c:v>12909.3</c:v>
                </c:pt>
                <c:pt idx="547">
                  <c:v>28374.2</c:v>
                </c:pt>
                <c:pt idx="548">
                  <c:v>25843.9</c:v>
                </c:pt>
                <c:pt idx="549">
                  <c:v>25209.0</c:v>
                </c:pt>
                <c:pt idx="550">
                  <c:v>28931.9</c:v>
                </c:pt>
                <c:pt idx="551">
                  <c:v>7182.36</c:v>
                </c:pt>
                <c:pt idx="552">
                  <c:v>5024.88</c:v>
                </c:pt>
                <c:pt idx="553">
                  <c:v>3100.53</c:v>
                </c:pt>
                <c:pt idx="554">
                  <c:v>3321.21</c:v>
                </c:pt>
                <c:pt idx="555">
                  <c:v>13449.6</c:v>
                </c:pt>
                <c:pt idx="556">
                  <c:v>7549.42</c:v>
                </c:pt>
                <c:pt idx="557">
                  <c:v>12730.3</c:v>
                </c:pt>
                <c:pt idx="558">
                  <c:v>21794.0</c:v>
                </c:pt>
                <c:pt idx="559">
                  <c:v>13507.8</c:v>
                </c:pt>
                <c:pt idx="560">
                  <c:v>3439.91</c:v>
                </c:pt>
                <c:pt idx="561">
                  <c:v>3867.39</c:v>
                </c:pt>
                <c:pt idx="562">
                  <c:v>6682.7</c:v>
                </c:pt>
                <c:pt idx="563">
                  <c:v>4859.49</c:v>
                </c:pt>
                <c:pt idx="564">
                  <c:v>5807.43</c:v>
                </c:pt>
                <c:pt idx="565">
                  <c:v>1288.42</c:v>
                </c:pt>
                <c:pt idx="566">
                  <c:v>1992.5</c:v>
                </c:pt>
                <c:pt idx="567">
                  <c:v>2622.74</c:v>
                </c:pt>
                <c:pt idx="568">
                  <c:v>6900.05</c:v>
                </c:pt>
                <c:pt idx="569">
                  <c:v>2454.9</c:v>
                </c:pt>
                <c:pt idx="570">
                  <c:v>6984.24</c:v>
                </c:pt>
                <c:pt idx="571">
                  <c:v>7310.56</c:v>
                </c:pt>
                <c:pt idx="572">
                  <c:v>7409.22</c:v>
                </c:pt>
                <c:pt idx="573">
                  <c:v>12193.2</c:v>
                </c:pt>
                <c:pt idx="574">
                  <c:v>25337.4</c:v>
                </c:pt>
                <c:pt idx="575">
                  <c:v>20876.7</c:v>
                </c:pt>
                <c:pt idx="576">
                  <c:v>5378.96</c:v>
                </c:pt>
                <c:pt idx="577">
                  <c:v>5052.9</c:v>
                </c:pt>
                <c:pt idx="578">
                  <c:v>5245.86</c:v>
                </c:pt>
                <c:pt idx="579">
                  <c:v>3223.95</c:v>
                </c:pt>
                <c:pt idx="580">
                  <c:v>4773.57</c:v>
                </c:pt>
                <c:pt idx="581">
                  <c:v>8501.139999999989</c:v>
                </c:pt>
                <c:pt idx="582">
                  <c:v>6450.81</c:v>
                </c:pt>
                <c:pt idx="583">
                  <c:v>8036.67</c:v>
                </c:pt>
                <c:pt idx="584">
                  <c:v>4230.29</c:v>
                </c:pt>
                <c:pt idx="585">
                  <c:v>4241.04</c:v>
                </c:pt>
                <c:pt idx="586">
                  <c:v>5013.61</c:v>
                </c:pt>
                <c:pt idx="587">
                  <c:v>5012.96</c:v>
                </c:pt>
                <c:pt idx="588">
                  <c:v>6616.45</c:v>
                </c:pt>
                <c:pt idx="589">
                  <c:v>6350.23</c:v>
                </c:pt>
                <c:pt idx="590">
                  <c:v>5840.69</c:v>
                </c:pt>
                <c:pt idx="591">
                  <c:v>5611.11</c:v>
                </c:pt>
                <c:pt idx="592">
                  <c:v>9295.68</c:v>
                </c:pt>
                <c:pt idx="593">
                  <c:v>25903.8</c:v>
                </c:pt>
                <c:pt idx="594">
                  <c:v>3911.51</c:v>
                </c:pt>
                <c:pt idx="595">
                  <c:v>5221.73</c:v>
                </c:pt>
                <c:pt idx="596">
                  <c:v>4110.22</c:v>
                </c:pt>
                <c:pt idx="597">
                  <c:v>2766.17</c:v>
                </c:pt>
                <c:pt idx="598">
                  <c:v>2792.5</c:v>
                </c:pt>
                <c:pt idx="599">
                  <c:v>602.509</c:v>
                </c:pt>
                <c:pt idx="600">
                  <c:v>2691.69</c:v>
                </c:pt>
                <c:pt idx="601">
                  <c:v>3140.23</c:v>
                </c:pt>
                <c:pt idx="602">
                  <c:v>4403.37</c:v>
                </c:pt>
                <c:pt idx="603">
                  <c:v>12868.0</c:v>
                </c:pt>
                <c:pt idx="604">
                  <c:v>10901.1</c:v>
                </c:pt>
                <c:pt idx="605">
                  <c:v>19197.6</c:v>
                </c:pt>
                <c:pt idx="606">
                  <c:v>7689.29</c:v>
                </c:pt>
                <c:pt idx="607">
                  <c:v>1724.2</c:v>
                </c:pt>
                <c:pt idx="608">
                  <c:v>2727.33</c:v>
                </c:pt>
                <c:pt idx="609">
                  <c:v>12724.1</c:v>
                </c:pt>
                <c:pt idx="610">
                  <c:v>9743.83</c:v>
                </c:pt>
                <c:pt idx="611">
                  <c:v>7052.84</c:v>
                </c:pt>
                <c:pt idx="612">
                  <c:v>5133.47</c:v>
                </c:pt>
                <c:pt idx="613">
                  <c:v>8825.879999999968</c:v>
                </c:pt>
                <c:pt idx="614">
                  <c:v>6095.26</c:v>
                </c:pt>
                <c:pt idx="615">
                  <c:v>11059.1</c:v>
                </c:pt>
                <c:pt idx="616">
                  <c:v>7198.38</c:v>
                </c:pt>
                <c:pt idx="617">
                  <c:v>15836.5</c:v>
                </c:pt>
                <c:pt idx="618">
                  <c:v>9108.17</c:v>
                </c:pt>
                <c:pt idx="619">
                  <c:v>10384.7</c:v>
                </c:pt>
                <c:pt idx="620">
                  <c:v>12851.0</c:v>
                </c:pt>
                <c:pt idx="621">
                  <c:v>17321.7</c:v>
                </c:pt>
                <c:pt idx="622">
                  <c:v>11206.4</c:v>
                </c:pt>
                <c:pt idx="623">
                  <c:v>22489.3</c:v>
                </c:pt>
                <c:pt idx="624">
                  <c:v>30239.8</c:v>
                </c:pt>
                <c:pt idx="625">
                  <c:v>13879.9</c:v>
                </c:pt>
                <c:pt idx="626">
                  <c:v>4526.61</c:v>
                </c:pt>
                <c:pt idx="627">
                  <c:v>6487.31</c:v>
                </c:pt>
                <c:pt idx="628">
                  <c:v>7043.13</c:v>
                </c:pt>
                <c:pt idx="629">
                  <c:v>5213.89</c:v>
                </c:pt>
                <c:pt idx="630">
                  <c:v>7109.3</c:v>
                </c:pt>
                <c:pt idx="631">
                  <c:v>12895.9</c:v>
                </c:pt>
                <c:pt idx="632">
                  <c:v>12006.7</c:v>
                </c:pt>
                <c:pt idx="633">
                  <c:v>9522.01</c:v>
                </c:pt>
                <c:pt idx="634">
                  <c:v>9106.79</c:v>
                </c:pt>
                <c:pt idx="635">
                  <c:v>8139.42</c:v>
                </c:pt>
                <c:pt idx="636">
                  <c:v>4091.37</c:v>
                </c:pt>
                <c:pt idx="637">
                  <c:v>1295.36</c:v>
                </c:pt>
                <c:pt idx="638">
                  <c:v>1633.99</c:v>
                </c:pt>
                <c:pt idx="639">
                  <c:v>5461.66</c:v>
                </c:pt>
                <c:pt idx="640">
                  <c:v>7224.71</c:v>
                </c:pt>
                <c:pt idx="641">
                  <c:v>1873.52</c:v>
                </c:pt>
                <c:pt idx="642">
                  <c:v>8775.969999999968</c:v>
                </c:pt>
                <c:pt idx="643">
                  <c:v>3445.81</c:v>
                </c:pt>
                <c:pt idx="644">
                  <c:v>9288.25</c:v>
                </c:pt>
                <c:pt idx="645">
                  <c:v>14951.5</c:v>
                </c:pt>
                <c:pt idx="646">
                  <c:v>6231.52</c:v>
                </c:pt>
                <c:pt idx="647">
                  <c:v>3475.49</c:v>
                </c:pt>
                <c:pt idx="648">
                  <c:v>6942.92</c:v>
                </c:pt>
                <c:pt idx="649">
                  <c:v>3687.02</c:v>
                </c:pt>
                <c:pt idx="650">
                  <c:v>3761.01</c:v>
                </c:pt>
                <c:pt idx="651">
                  <c:v>4323.98</c:v>
                </c:pt>
                <c:pt idx="652">
                  <c:v>4470.07</c:v>
                </c:pt>
                <c:pt idx="653">
                  <c:v>4152.67</c:v>
                </c:pt>
                <c:pt idx="654">
                  <c:v>8185.68</c:v>
                </c:pt>
                <c:pt idx="655">
                  <c:v>14466.5</c:v>
                </c:pt>
                <c:pt idx="656">
                  <c:v>13499.3</c:v>
                </c:pt>
                <c:pt idx="657">
                  <c:v>13540.9</c:v>
                </c:pt>
                <c:pt idx="658">
                  <c:v>11483.0</c:v>
                </c:pt>
                <c:pt idx="659">
                  <c:v>7560.57</c:v>
                </c:pt>
                <c:pt idx="660">
                  <c:v>3794.89</c:v>
                </c:pt>
                <c:pt idx="661">
                  <c:v>867.029</c:v>
                </c:pt>
                <c:pt idx="662">
                  <c:v>5139.44</c:v>
                </c:pt>
                <c:pt idx="663">
                  <c:v>15912.0</c:v>
                </c:pt>
                <c:pt idx="664">
                  <c:v>7000.26</c:v>
                </c:pt>
                <c:pt idx="665">
                  <c:v>4539.05</c:v>
                </c:pt>
                <c:pt idx="666">
                  <c:v>4460.42</c:v>
                </c:pt>
                <c:pt idx="667">
                  <c:v>15320.7</c:v>
                </c:pt>
                <c:pt idx="668">
                  <c:v>14659.7</c:v>
                </c:pt>
                <c:pt idx="669">
                  <c:v>11864.4</c:v>
                </c:pt>
                <c:pt idx="670">
                  <c:v>17000.0</c:v>
                </c:pt>
                <c:pt idx="671">
                  <c:v>35727.5</c:v>
                </c:pt>
                <c:pt idx="672">
                  <c:v>40785.2</c:v>
                </c:pt>
                <c:pt idx="673">
                  <c:v>33911.3</c:v>
                </c:pt>
                <c:pt idx="674">
                  <c:v>25054.3</c:v>
                </c:pt>
                <c:pt idx="675">
                  <c:v>20246.2</c:v>
                </c:pt>
                <c:pt idx="676">
                  <c:v>18619.2</c:v>
                </c:pt>
                <c:pt idx="677">
                  <c:v>20607.8</c:v>
                </c:pt>
                <c:pt idx="678">
                  <c:v>16612.9</c:v>
                </c:pt>
                <c:pt idx="679">
                  <c:v>3543.72</c:v>
                </c:pt>
                <c:pt idx="680">
                  <c:v>1901.6</c:v>
                </c:pt>
                <c:pt idx="681">
                  <c:v>14523.3</c:v>
                </c:pt>
                <c:pt idx="682">
                  <c:v>1505.23</c:v>
                </c:pt>
                <c:pt idx="683">
                  <c:v>2102.46</c:v>
                </c:pt>
                <c:pt idx="684">
                  <c:v>4630.45</c:v>
                </c:pt>
                <c:pt idx="685">
                  <c:v>11958.0</c:v>
                </c:pt>
                <c:pt idx="686">
                  <c:v>5465.21</c:v>
                </c:pt>
                <c:pt idx="687">
                  <c:v>8732.24</c:v>
                </c:pt>
                <c:pt idx="688">
                  <c:v>1933.72</c:v>
                </c:pt>
                <c:pt idx="689">
                  <c:v>2139.99</c:v>
                </c:pt>
                <c:pt idx="690">
                  <c:v>14313.1</c:v>
                </c:pt>
                <c:pt idx="691">
                  <c:v>17306.5</c:v>
                </c:pt>
                <c:pt idx="692">
                  <c:v>18883.0</c:v>
                </c:pt>
                <c:pt idx="693">
                  <c:v>22500.6</c:v>
                </c:pt>
                <c:pt idx="694">
                  <c:v>11698.6</c:v>
                </c:pt>
                <c:pt idx="695">
                  <c:v>13375.8</c:v>
                </c:pt>
                <c:pt idx="696">
                  <c:v>16578.2</c:v>
                </c:pt>
                <c:pt idx="697">
                  <c:v>13267.7</c:v>
                </c:pt>
                <c:pt idx="698">
                  <c:v>1487.93</c:v>
                </c:pt>
                <c:pt idx="699">
                  <c:v>36584.2</c:v>
                </c:pt>
                <c:pt idx="700">
                  <c:v>41248.8</c:v>
                </c:pt>
                <c:pt idx="701">
                  <c:v>34315.7</c:v>
                </c:pt>
                <c:pt idx="702">
                  <c:v>35141.4</c:v>
                </c:pt>
                <c:pt idx="703">
                  <c:v>23525.5</c:v>
                </c:pt>
                <c:pt idx="704">
                  <c:v>14902.3</c:v>
                </c:pt>
                <c:pt idx="705">
                  <c:v>8585.09</c:v>
                </c:pt>
                <c:pt idx="706">
                  <c:v>21793.9</c:v>
                </c:pt>
                <c:pt idx="707">
                  <c:v>19116.6</c:v>
                </c:pt>
                <c:pt idx="708">
                  <c:v>22853.1</c:v>
                </c:pt>
                <c:pt idx="709">
                  <c:v>15550.0</c:v>
                </c:pt>
                <c:pt idx="710">
                  <c:v>10045.6</c:v>
                </c:pt>
                <c:pt idx="711">
                  <c:v>6755.66</c:v>
                </c:pt>
                <c:pt idx="712">
                  <c:v>4576.15</c:v>
                </c:pt>
                <c:pt idx="713">
                  <c:v>3479.21</c:v>
                </c:pt>
                <c:pt idx="714">
                  <c:v>7335.47</c:v>
                </c:pt>
                <c:pt idx="715">
                  <c:v>9113.209999999985</c:v>
                </c:pt>
                <c:pt idx="716">
                  <c:v>8318.43</c:v>
                </c:pt>
                <c:pt idx="717">
                  <c:v>9680.860000000001</c:v>
                </c:pt>
                <c:pt idx="718">
                  <c:v>15236.3</c:v>
                </c:pt>
                <c:pt idx="719">
                  <c:v>9142.78</c:v>
                </c:pt>
                <c:pt idx="720">
                  <c:v>9877.03</c:v>
                </c:pt>
                <c:pt idx="721">
                  <c:v>12484.9</c:v>
                </c:pt>
                <c:pt idx="722">
                  <c:v>17361.6</c:v>
                </c:pt>
                <c:pt idx="723">
                  <c:v>7455.25</c:v>
                </c:pt>
                <c:pt idx="724">
                  <c:v>2840.71</c:v>
                </c:pt>
                <c:pt idx="725">
                  <c:v>6417.27</c:v>
                </c:pt>
                <c:pt idx="726">
                  <c:v>9574.879999999968</c:v>
                </c:pt>
                <c:pt idx="727">
                  <c:v>12490.7</c:v>
                </c:pt>
                <c:pt idx="728">
                  <c:v>10018.3</c:v>
                </c:pt>
                <c:pt idx="729">
                  <c:v>10697.9</c:v>
                </c:pt>
                <c:pt idx="730">
                  <c:v>8269.54</c:v>
                </c:pt>
                <c:pt idx="731">
                  <c:v>26992.6</c:v>
                </c:pt>
                <c:pt idx="732">
                  <c:v>8880.959999999968</c:v>
                </c:pt>
                <c:pt idx="733">
                  <c:v>10187.1</c:v>
                </c:pt>
                <c:pt idx="734">
                  <c:v>9423.78</c:v>
                </c:pt>
                <c:pt idx="735">
                  <c:v>10864.8</c:v>
                </c:pt>
                <c:pt idx="736">
                  <c:v>7540.05</c:v>
                </c:pt>
                <c:pt idx="737">
                  <c:v>4313.93</c:v>
                </c:pt>
                <c:pt idx="738">
                  <c:v>4041.21</c:v>
                </c:pt>
                <c:pt idx="739">
                  <c:v>7695.22</c:v>
                </c:pt>
                <c:pt idx="740">
                  <c:v>6435.5</c:v>
                </c:pt>
                <c:pt idx="741">
                  <c:v>6960.25</c:v>
                </c:pt>
                <c:pt idx="742">
                  <c:v>6167.8</c:v>
                </c:pt>
                <c:pt idx="743">
                  <c:v>17924.0</c:v>
                </c:pt>
                <c:pt idx="744">
                  <c:v>28065.3</c:v>
                </c:pt>
                <c:pt idx="745">
                  <c:v>17413.9</c:v>
                </c:pt>
                <c:pt idx="746">
                  <c:v>15119.8</c:v>
                </c:pt>
                <c:pt idx="747">
                  <c:v>22560.1</c:v>
                </c:pt>
                <c:pt idx="748">
                  <c:v>8065.37</c:v>
                </c:pt>
                <c:pt idx="749">
                  <c:v>4454.5</c:v>
                </c:pt>
                <c:pt idx="750">
                  <c:v>1320.95</c:v>
                </c:pt>
                <c:pt idx="751">
                  <c:v>6720.51</c:v>
                </c:pt>
                <c:pt idx="752">
                  <c:v>9644.62</c:v>
                </c:pt>
                <c:pt idx="753">
                  <c:v>4927.27</c:v>
                </c:pt>
                <c:pt idx="754">
                  <c:v>3297.33</c:v>
                </c:pt>
                <c:pt idx="755">
                  <c:v>7746.6</c:v>
                </c:pt>
                <c:pt idx="756">
                  <c:v>2218.61</c:v>
                </c:pt>
                <c:pt idx="757">
                  <c:v>7419.35</c:v>
                </c:pt>
                <c:pt idx="758">
                  <c:v>8173.53</c:v>
                </c:pt>
                <c:pt idx="759">
                  <c:v>4542.47</c:v>
                </c:pt>
                <c:pt idx="760">
                  <c:v>11033.7</c:v>
                </c:pt>
                <c:pt idx="761">
                  <c:v>7251.48</c:v>
                </c:pt>
                <c:pt idx="762">
                  <c:v>8529.44</c:v>
                </c:pt>
                <c:pt idx="763">
                  <c:v>7402.54</c:v>
                </c:pt>
                <c:pt idx="764">
                  <c:v>9711.5</c:v>
                </c:pt>
                <c:pt idx="765">
                  <c:v>7841.4</c:v>
                </c:pt>
                <c:pt idx="766">
                  <c:v>12523.4</c:v>
                </c:pt>
                <c:pt idx="767">
                  <c:v>5590.34</c:v>
                </c:pt>
                <c:pt idx="768">
                  <c:v>5295.87</c:v>
                </c:pt>
                <c:pt idx="769">
                  <c:v>16265.4</c:v>
                </c:pt>
                <c:pt idx="770">
                  <c:v>28323.1</c:v>
                </c:pt>
                <c:pt idx="771">
                  <c:v>11484.4</c:v>
                </c:pt>
                <c:pt idx="772">
                  <c:v>6876.77</c:v>
                </c:pt>
                <c:pt idx="773">
                  <c:v>9878.23</c:v>
                </c:pt>
                <c:pt idx="774">
                  <c:v>11779.3</c:v>
                </c:pt>
                <c:pt idx="775">
                  <c:v>6522.41</c:v>
                </c:pt>
                <c:pt idx="776">
                  <c:v>18073.0</c:v>
                </c:pt>
                <c:pt idx="777">
                  <c:v>10387.3</c:v>
                </c:pt>
                <c:pt idx="778">
                  <c:v>10016.0</c:v>
                </c:pt>
                <c:pt idx="779">
                  <c:v>10404.4</c:v>
                </c:pt>
                <c:pt idx="780">
                  <c:v>9747.639999999989</c:v>
                </c:pt>
                <c:pt idx="781">
                  <c:v>7550.06</c:v>
                </c:pt>
                <c:pt idx="782">
                  <c:v>5842.38</c:v>
                </c:pt>
                <c:pt idx="783">
                  <c:v>4556.26</c:v>
                </c:pt>
                <c:pt idx="784">
                  <c:v>4139.79</c:v>
                </c:pt>
                <c:pt idx="785">
                  <c:v>7673.76</c:v>
                </c:pt>
                <c:pt idx="786">
                  <c:v>9142.129999999985</c:v>
                </c:pt>
                <c:pt idx="787">
                  <c:v>4256.4</c:v>
                </c:pt>
                <c:pt idx="788">
                  <c:v>6220.57</c:v>
                </c:pt>
                <c:pt idx="789">
                  <c:v>20847.7</c:v>
                </c:pt>
                <c:pt idx="790">
                  <c:v>15649.2</c:v>
                </c:pt>
                <c:pt idx="791">
                  <c:v>15350.0</c:v>
                </c:pt>
                <c:pt idx="792">
                  <c:v>13824.7</c:v>
                </c:pt>
                <c:pt idx="793">
                  <c:v>32053.0</c:v>
                </c:pt>
                <c:pt idx="794">
                  <c:v>24885.2</c:v>
                </c:pt>
                <c:pt idx="795">
                  <c:v>10861.8</c:v>
                </c:pt>
                <c:pt idx="796">
                  <c:v>18225.1</c:v>
                </c:pt>
                <c:pt idx="797">
                  <c:v>9803.04</c:v>
                </c:pt>
                <c:pt idx="798">
                  <c:v>18360.9</c:v>
                </c:pt>
                <c:pt idx="799">
                  <c:v>15332.5</c:v>
                </c:pt>
                <c:pt idx="800">
                  <c:v>7899.44</c:v>
                </c:pt>
                <c:pt idx="801">
                  <c:v>14042.0</c:v>
                </c:pt>
                <c:pt idx="802">
                  <c:v>10602.9</c:v>
                </c:pt>
                <c:pt idx="803">
                  <c:v>12019.3</c:v>
                </c:pt>
                <c:pt idx="804">
                  <c:v>20599.7</c:v>
                </c:pt>
                <c:pt idx="805">
                  <c:v>14929.7</c:v>
                </c:pt>
                <c:pt idx="806">
                  <c:v>15280.9</c:v>
                </c:pt>
                <c:pt idx="807">
                  <c:v>12423.0</c:v>
                </c:pt>
                <c:pt idx="808">
                  <c:v>6539.86</c:v>
                </c:pt>
                <c:pt idx="809">
                  <c:v>5490.2</c:v>
                </c:pt>
                <c:pt idx="810">
                  <c:v>8495.92</c:v>
                </c:pt>
                <c:pt idx="811">
                  <c:v>3155.39</c:v>
                </c:pt>
                <c:pt idx="812">
                  <c:v>4621.93</c:v>
                </c:pt>
                <c:pt idx="813">
                  <c:v>6378.58</c:v>
                </c:pt>
                <c:pt idx="814">
                  <c:v>21483.9</c:v>
                </c:pt>
                <c:pt idx="815">
                  <c:v>27839.2</c:v>
                </c:pt>
                <c:pt idx="816">
                  <c:v>23312.7</c:v>
                </c:pt>
                <c:pt idx="817">
                  <c:v>14814.1</c:v>
                </c:pt>
                <c:pt idx="818">
                  <c:v>17607.7</c:v>
                </c:pt>
                <c:pt idx="819">
                  <c:v>10487.4</c:v>
                </c:pt>
                <c:pt idx="820">
                  <c:v>10591.9</c:v>
                </c:pt>
                <c:pt idx="821">
                  <c:v>24163.0</c:v>
                </c:pt>
                <c:pt idx="822">
                  <c:v>16726.1</c:v>
                </c:pt>
                <c:pt idx="823">
                  <c:v>4571.92</c:v>
                </c:pt>
                <c:pt idx="824">
                  <c:v>2658.12</c:v>
                </c:pt>
                <c:pt idx="825">
                  <c:v>7012.01</c:v>
                </c:pt>
                <c:pt idx="826">
                  <c:v>6420.11</c:v>
                </c:pt>
                <c:pt idx="827">
                  <c:v>6039.48</c:v>
                </c:pt>
                <c:pt idx="828">
                  <c:v>5289.19</c:v>
                </c:pt>
                <c:pt idx="829">
                  <c:v>8519.950000000001</c:v>
                </c:pt>
                <c:pt idx="830">
                  <c:v>2857.85</c:v>
                </c:pt>
                <c:pt idx="831">
                  <c:v>5379.78</c:v>
                </c:pt>
                <c:pt idx="832">
                  <c:v>2792.67</c:v>
                </c:pt>
                <c:pt idx="833">
                  <c:v>3401.88</c:v>
                </c:pt>
                <c:pt idx="834">
                  <c:v>4076.49</c:v>
                </c:pt>
                <c:pt idx="835">
                  <c:v>31862.6</c:v>
                </c:pt>
                <c:pt idx="836">
                  <c:v>26793.5</c:v>
                </c:pt>
                <c:pt idx="837">
                  <c:v>20277.2</c:v>
                </c:pt>
                <c:pt idx="838">
                  <c:v>9871.93</c:v>
                </c:pt>
                <c:pt idx="839">
                  <c:v>12235.4</c:v>
                </c:pt>
                <c:pt idx="840">
                  <c:v>17137.6</c:v>
                </c:pt>
                <c:pt idx="841">
                  <c:v>11514.8</c:v>
                </c:pt>
                <c:pt idx="842">
                  <c:v>10182.4</c:v>
                </c:pt>
                <c:pt idx="843">
                  <c:v>7089.04</c:v>
                </c:pt>
                <c:pt idx="844">
                  <c:v>14244.4</c:v>
                </c:pt>
                <c:pt idx="845">
                  <c:v>15513.1</c:v>
                </c:pt>
                <c:pt idx="846">
                  <c:v>11611.6</c:v>
                </c:pt>
                <c:pt idx="847">
                  <c:v>7194.33</c:v>
                </c:pt>
                <c:pt idx="848">
                  <c:v>11834.3</c:v>
                </c:pt>
                <c:pt idx="849">
                  <c:v>5885.48</c:v>
                </c:pt>
                <c:pt idx="850">
                  <c:v>1484.65</c:v>
                </c:pt>
                <c:pt idx="851">
                  <c:v>1710.81</c:v>
                </c:pt>
                <c:pt idx="852">
                  <c:v>2766.42</c:v>
                </c:pt>
                <c:pt idx="853">
                  <c:v>2641.13</c:v>
                </c:pt>
                <c:pt idx="854">
                  <c:v>6889.72</c:v>
                </c:pt>
                <c:pt idx="855">
                  <c:v>13801.2</c:v>
                </c:pt>
                <c:pt idx="856">
                  <c:v>14957.6</c:v>
                </c:pt>
                <c:pt idx="857">
                  <c:v>10745.3</c:v>
                </c:pt>
                <c:pt idx="858">
                  <c:v>8446.469999999968</c:v>
                </c:pt>
                <c:pt idx="859">
                  <c:v>6424.24</c:v>
                </c:pt>
                <c:pt idx="860">
                  <c:v>9023.849999999982</c:v>
                </c:pt>
                <c:pt idx="861">
                  <c:v>11750.8</c:v>
                </c:pt>
                <c:pt idx="862">
                  <c:v>15694.2</c:v>
                </c:pt>
                <c:pt idx="863">
                  <c:v>16917.6</c:v>
                </c:pt>
                <c:pt idx="864">
                  <c:v>22616.4</c:v>
                </c:pt>
                <c:pt idx="865">
                  <c:v>16220.9</c:v>
                </c:pt>
                <c:pt idx="866">
                  <c:v>13005.1</c:v>
                </c:pt>
                <c:pt idx="867">
                  <c:v>12788.4</c:v>
                </c:pt>
                <c:pt idx="868">
                  <c:v>10206.2</c:v>
                </c:pt>
                <c:pt idx="869">
                  <c:v>5019.43</c:v>
                </c:pt>
                <c:pt idx="870">
                  <c:v>4931.53</c:v>
                </c:pt>
                <c:pt idx="871">
                  <c:v>5035.26</c:v>
                </c:pt>
                <c:pt idx="872">
                  <c:v>16327.9</c:v>
                </c:pt>
                <c:pt idx="873">
                  <c:v>18913.7</c:v>
                </c:pt>
                <c:pt idx="874">
                  <c:v>17104.5</c:v>
                </c:pt>
                <c:pt idx="875">
                  <c:v>12033.1</c:v>
                </c:pt>
                <c:pt idx="876">
                  <c:v>8394.870000000001</c:v>
                </c:pt>
                <c:pt idx="877">
                  <c:v>2762.89</c:v>
                </c:pt>
                <c:pt idx="878">
                  <c:v>13290.5</c:v>
                </c:pt>
                <c:pt idx="879">
                  <c:v>15911.8</c:v>
                </c:pt>
                <c:pt idx="880">
                  <c:v>13006.5</c:v>
                </c:pt>
                <c:pt idx="881">
                  <c:v>13046.9</c:v>
                </c:pt>
                <c:pt idx="882">
                  <c:v>5353.49</c:v>
                </c:pt>
                <c:pt idx="883">
                  <c:v>14414.3</c:v>
                </c:pt>
                <c:pt idx="884">
                  <c:v>12254.8</c:v>
                </c:pt>
                <c:pt idx="885">
                  <c:v>13483.6</c:v>
                </c:pt>
                <c:pt idx="886">
                  <c:v>13451.2</c:v>
                </c:pt>
                <c:pt idx="887">
                  <c:v>11299.4</c:v>
                </c:pt>
                <c:pt idx="888">
                  <c:v>11149.2</c:v>
                </c:pt>
                <c:pt idx="889">
                  <c:v>16952.2</c:v>
                </c:pt>
                <c:pt idx="890">
                  <c:v>24265.2</c:v>
                </c:pt>
                <c:pt idx="891">
                  <c:v>26681.3</c:v>
                </c:pt>
                <c:pt idx="892">
                  <c:v>36451.3</c:v>
                </c:pt>
                <c:pt idx="893">
                  <c:v>9479.66</c:v>
                </c:pt>
                <c:pt idx="894">
                  <c:v>8928.93</c:v>
                </c:pt>
              </c:numCache>
            </c:numRef>
          </c:yVal>
          <c:smooth val="0"/>
        </c:ser>
        <c:dLbls>
          <c:showLegendKey val="0"/>
          <c:showVal val="0"/>
          <c:showCatName val="0"/>
          <c:showSerName val="0"/>
          <c:showPercent val="0"/>
          <c:showBubbleSize val="0"/>
        </c:dLbls>
        <c:axId val="-2129902512"/>
        <c:axId val="-2132685040"/>
      </c:scatterChart>
      <c:valAx>
        <c:axId val="-2129902512"/>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2685040"/>
        <c:crosses val="autoZero"/>
        <c:crossBetween val="midCat"/>
        <c:majorUnit val="0.1"/>
      </c:valAx>
      <c:valAx>
        <c:axId val="-2132685040"/>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99025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7 (o</a:t>
            </a:r>
            <a:r>
              <a:rPr lang="en-US"/>
              <a:t>uest45)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'RT7'!$K$1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'RT7'!$J$2:$J$760</c:f>
              <c:numCache>
                <c:formatCode>General</c:formatCode>
                <c:ptCount val="759"/>
                <c:pt idx="0">
                  <c:v>0.9761773</c:v>
                </c:pt>
                <c:pt idx="1">
                  <c:v>0.9612118</c:v>
                </c:pt>
                <c:pt idx="2">
                  <c:v>0.8613386</c:v>
                </c:pt>
                <c:pt idx="3">
                  <c:v>0.9430819</c:v>
                </c:pt>
                <c:pt idx="4">
                  <c:v>0.9356115</c:v>
                </c:pt>
                <c:pt idx="5">
                  <c:v>0.9764895</c:v>
                </c:pt>
                <c:pt idx="6">
                  <c:v>0.9805478</c:v>
                </c:pt>
                <c:pt idx="7">
                  <c:v>0.9774833</c:v>
                </c:pt>
                <c:pt idx="8">
                  <c:v>0.9298286</c:v>
                </c:pt>
                <c:pt idx="9">
                  <c:v>0.9550809</c:v>
                </c:pt>
                <c:pt idx="10">
                  <c:v>0.9793164</c:v>
                </c:pt>
                <c:pt idx="11">
                  <c:v>0.9671508</c:v>
                </c:pt>
                <c:pt idx="12">
                  <c:v>0.9574079</c:v>
                </c:pt>
                <c:pt idx="13">
                  <c:v>0.9396521</c:v>
                </c:pt>
                <c:pt idx="14">
                  <c:v>0.9259526</c:v>
                </c:pt>
                <c:pt idx="15">
                  <c:v>0.9017268</c:v>
                </c:pt>
                <c:pt idx="16">
                  <c:v>0.9923878</c:v>
                </c:pt>
                <c:pt idx="17">
                  <c:v>0.996134</c:v>
                </c:pt>
                <c:pt idx="18">
                  <c:v>0.9914644</c:v>
                </c:pt>
                <c:pt idx="19">
                  <c:v>0.989073</c:v>
                </c:pt>
                <c:pt idx="20">
                  <c:v>0.9867482</c:v>
                </c:pt>
                <c:pt idx="21">
                  <c:v>0.9885723</c:v>
                </c:pt>
                <c:pt idx="22">
                  <c:v>0.9938577</c:v>
                </c:pt>
                <c:pt idx="23">
                  <c:v>0.992039</c:v>
                </c:pt>
                <c:pt idx="24">
                  <c:v>0.9881412</c:v>
                </c:pt>
                <c:pt idx="25">
                  <c:v>0.9584727</c:v>
                </c:pt>
                <c:pt idx="26">
                  <c:v>0.9627619</c:v>
                </c:pt>
                <c:pt idx="27">
                  <c:v>0.9398099</c:v>
                </c:pt>
                <c:pt idx="28">
                  <c:v>0.9351804</c:v>
                </c:pt>
                <c:pt idx="29">
                  <c:v>0.9362035</c:v>
                </c:pt>
                <c:pt idx="30">
                  <c:v>0.9306093</c:v>
                </c:pt>
                <c:pt idx="31">
                  <c:v>0.9735357</c:v>
                </c:pt>
                <c:pt idx="32">
                  <c:v>0.9812328</c:v>
                </c:pt>
                <c:pt idx="33">
                  <c:v>0.9852456</c:v>
                </c:pt>
                <c:pt idx="34">
                  <c:v>0.9441102</c:v>
                </c:pt>
                <c:pt idx="35">
                  <c:v>0.9734941</c:v>
                </c:pt>
                <c:pt idx="36">
                  <c:v>0.9880608</c:v>
                </c:pt>
                <c:pt idx="37">
                  <c:v>0.9824399</c:v>
                </c:pt>
                <c:pt idx="38">
                  <c:v>0.9758826</c:v>
                </c:pt>
                <c:pt idx="39">
                  <c:v>0.9641353</c:v>
                </c:pt>
                <c:pt idx="40">
                  <c:v>0.9388213</c:v>
                </c:pt>
                <c:pt idx="41">
                  <c:v>0.9585463</c:v>
                </c:pt>
                <c:pt idx="42">
                  <c:v>0.9861037</c:v>
                </c:pt>
                <c:pt idx="43">
                  <c:v>0.9826394</c:v>
                </c:pt>
                <c:pt idx="44">
                  <c:v>0.9848347</c:v>
                </c:pt>
                <c:pt idx="45">
                  <c:v>0.9744369</c:v>
                </c:pt>
                <c:pt idx="46">
                  <c:v>0.9639302</c:v>
                </c:pt>
                <c:pt idx="47">
                  <c:v>0.9666952</c:v>
                </c:pt>
                <c:pt idx="48">
                  <c:v>0.9796898</c:v>
                </c:pt>
                <c:pt idx="49">
                  <c:v>0.9766673</c:v>
                </c:pt>
                <c:pt idx="50">
                  <c:v>0.9462732</c:v>
                </c:pt>
                <c:pt idx="51">
                  <c:v>0.9358217</c:v>
                </c:pt>
                <c:pt idx="52">
                  <c:v>0.9418879</c:v>
                </c:pt>
                <c:pt idx="53">
                  <c:v>0.93396</c:v>
                </c:pt>
                <c:pt idx="54">
                  <c:v>0.9290747</c:v>
                </c:pt>
                <c:pt idx="55">
                  <c:v>0.895741</c:v>
                </c:pt>
                <c:pt idx="56">
                  <c:v>0.8875263</c:v>
                </c:pt>
                <c:pt idx="57">
                  <c:v>0.8885906</c:v>
                </c:pt>
                <c:pt idx="58">
                  <c:v>0.9249221</c:v>
                </c:pt>
                <c:pt idx="59">
                  <c:v>0.9653964</c:v>
                </c:pt>
                <c:pt idx="60">
                  <c:v>0.9728968</c:v>
                </c:pt>
                <c:pt idx="61">
                  <c:v>0.9667628</c:v>
                </c:pt>
                <c:pt idx="62">
                  <c:v>0.9775995</c:v>
                </c:pt>
                <c:pt idx="63">
                  <c:v>0.9900427</c:v>
                </c:pt>
                <c:pt idx="64">
                  <c:v>0.9940792</c:v>
                </c:pt>
                <c:pt idx="65">
                  <c:v>0.9950175</c:v>
                </c:pt>
                <c:pt idx="66">
                  <c:v>0.9954793</c:v>
                </c:pt>
                <c:pt idx="67">
                  <c:v>0.9889957</c:v>
                </c:pt>
                <c:pt idx="68">
                  <c:v>0.9972296</c:v>
                </c:pt>
                <c:pt idx="69">
                  <c:v>0.9962974</c:v>
                </c:pt>
                <c:pt idx="70">
                  <c:v>0.9956712</c:v>
                </c:pt>
                <c:pt idx="71">
                  <c:v>0.9956898</c:v>
                </c:pt>
                <c:pt idx="72">
                  <c:v>0.9941344</c:v>
                </c:pt>
                <c:pt idx="73">
                  <c:v>0.9914767</c:v>
                </c:pt>
                <c:pt idx="74">
                  <c:v>0.9797415</c:v>
                </c:pt>
                <c:pt idx="75">
                  <c:v>0.9597</c:v>
                </c:pt>
                <c:pt idx="76">
                  <c:v>0.9150502</c:v>
                </c:pt>
                <c:pt idx="77">
                  <c:v>0.9214529</c:v>
                </c:pt>
                <c:pt idx="78">
                  <c:v>0.969474</c:v>
                </c:pt>
                <c:pt idx="79">
                  <c:v>0.9917134</c:v>
                </c:pt>
                <c:pt idx="80">
                  <c:v>0.9880161</c:v>
                </c:pt>
                <c:pt idx="81">
                  <c:v>0.9865224</c:v>
                </c:pt>
                <c:pt idx="82">
                  <c:v>0.9917307</c:v>
                </c:pt>
                <c:pt idx="83">
                  <c:v>0.995185</c:v>
                </c:pt>
                <c:pt idx="84">
                  <c:v>0.9957893</c:v>
                </c:pt>
                <c:pt idx="85">
                  <c:v>0.9570549</c:v>
                </c:pt>
                <c:pt idx="86">
                  <c:v>0.9729326</c:v>
                </c:pt>
                <c:pt idx="87">
                  <c:v>0.9735957</c:v>
                </c:pt>
                <c:pt idx="88">
                  <c:v>0.9598479</c:v>
                </c:pt>
                <c:pt idx="89">
                  <c:v>0.9471681</c:v>
                </c:pt>
                <c:pt idx="90">
                  <c:v>0.947857</c:v>
                </c:pt>
                <c:pt idx="91">
                  <c:v>0.9287047</c:v>
                </c:pt>
                <c:pt idx="92">
                  <c:v>0.9256669</c:v>
                </c:pt>
                <c:pt idx="93">
                  <c:v>0.9384245</c:v>
                </c:pt>
                <c:pt idx="94">
                  <c:v>0.9584211</c:v>
                </c:pt>
                <c:pt idx="95">
                  <c:v>0.965649</c:v>
                </c:pt>
                <c:pt idx="96">
                  <c:v>0.9678081</c:v>
                </c:pt>
                <c:pt idx="97">
                  <c:v>0.9689606</c:v>
                </c:pt>
                <c:pt idx="98">
                  <c:v>0.9609156</c:v>
                </c:pt>
                <c:pt idx="99">
                  <c:v>0.9830036</c:v>
                </c:pt>
                <c:pt idx="100">
                  <c:v>0.9879595</c:v>
                </c:pt>
                <c:pt idx="101">
                  <c:v>0.9867527</c:v>
                </c:pt>
                <c:pt idx="102">
                  <c:v>0.985293</c:v>
                </c:pt>
                <c:pt idx="103">
                  <c:v>0.9836257</c:v>
                </c:pt>
                <c:pt idx="104">
                  <c:v>0.9803451</c:v>
                </c:pt>
                <c:pt idx="105">
                  <c:v>0.9750913</c:v>
                </c:pt>
                <c:pt idx="106">
                  <c:v>0.9788188</c:v>
                </c:pt>
                <c:pt idx="107">
                  <c:v>0.9384375</c:v>
                </c:pt>
                <c:pt idx="108">
                  <c:v>0.9432415</c:v>
                </c:pt>
                <c:pt idx="109">
                  <c:v>0.8700215</c:v>
                </c:pt>
                <c:pt idx="110">
                  <c:v>0.7713914</c:v>
                </c:pt>
                <c:pt idx="111">
                  <c:v>0.567724</c:v>
                </c:pt>
                <c:pt idx="112">
                  <c:v>0.29999</c:v>
                </c:pt>
                <c:pt idx="113" formatCode="0.00E+00">
                  <c:v>0.044995084</c:v>
                </c:pt>
                <c:pt idx="114">
                  <c:v>0.9544764</c:v>
                </c:pt>
                <c:pt idx="115">
                  <c:v>0.9729433</c:v>
                </c:pt>
                <c:pt idx="116">
                  <c:v>0.9740342</c:v>
                </c:pt>
                <c:pt idx="117">
                  <c:v>0.9807209</c:v>
                </c:pt>
                <c:pt idx="118">
                  <c:v>0.9886301</c:v>
                </c:pt>
                <c:pt idx="119">
                  <c:v>0.9786069</c:v>
                </c:pt>
                <c:pt idx="120">
                  <c:v>0.9725129</c:v>
                </c:pt>
                <c:pt idx="121">
                  <c:v>0.9745807</c:v>
                </c:pt>
                <c:pt idx="122">
                  <c:v>0.9777727</c:v>
                </c:pt>
                <c:pt idx="123">
                  <c:v>0.9822986</c:v>
                </c:pt>
                <c:pt idx="124">
                  <c:v>0.9870275</c:v>
                </c:pt>
                <c:pt idx="125">
                  <c:v>0.988835</c:v>
                </c:pt>
                <c:pt idx="126">
                  <c:v>0.9867253</c:v>
                </c:pt>
                <c:pt idx="127">
                  <c:v>0.978594</c:v>
                </c:pt>
                <c:pt idx="128">
                  <c:v>0.9676808</c:v>
                </c:pt>
                <c:pt idx="129">
                  <c:v>0.9756028</c:v>
                </c:pt>
                <c:pt idx="130">
                  <c:v>0.98191</c:v>
                </c:pt>
                <c:pt idx="131">
                  <c:v>0.9751317</c:v>
                </c:pt>
                <c:pt idx="132">
                  <c:v>0.9638107</c:v>
                </c:pt>
                <c:pt idx="133">
                  <c:v>0.8199745</c:v>
                </c:pt>
                <c:pt idx="134">
                  <c:v>0.8856736</c:v>
                </c:pt>
                <c:pt idx="135">
                  <c:v>0.9448617</c:v>
                </c:pt>
                <c:pt idx="136">
                  <c:v>0.9469304</c:v>
                </c:pt>
                <c:pt idx="137">
                  <c:v>0.9497851</c:v>
                </c:pt>
                <c:pt idx="138">
                  <c:v>0.9458001</c:v>
                </c:pt>
                <c:pt idx="139">
                  <c:v>0.9022645</c:v>
                </c:pt>
                <c:pt idx="140">
                  <c:v>0.7845852</c:v>
                </c:pt>
                <c:pt idx="141">
                  <c:v>0.9886426</c:v>
                </c:pt>
                <c:pt idx="142">
                  <c:v>0.99545</c:v>
                </c:pt>
                <c:pt idx="143">
                  <c:v>0.9526722</c:v>
                </c:pt>
                <c:pt idx="144">
                  <c:v>0.9434661</c:v>
                </c:pt>
                <c:pt idx="145">
                  <c:v>0.9171931</c:v>
                </c:pt>
                <c:pt idx="146">
                  <c:v>0.9228512</c:v>
                </c:pt>
                <c:pt idx="147">
                  <c:v>0.9625548</c:v>
                </c:pt>
                <c:pt idx="148">
                  <c:v>0.9630621</c:v>
                </c:pt>
                <c:pt idx="149">
                  <c:v>0.9768234</c:v>
                </c:pt>
                <c:pt idx="150">
                  <c:v>0.9675857</c:v>
                </c:pt>
                <c:pt idx="151">
                  <c:v>0.9794518</c:v>
                </c:pt>
                <c:pt idx="152">
                  <c:v>0.9833431</c:v>
                </c:pt>
                <c:pt idx="153">
                  <c:v>0.9869303</c:v>
                </c:pt>
                <c:pt idx="154">
                  <c:v>0.9903554</c:v>
                </c:pt>
                <c:pt idx="155">
                  <c:v>0.9809607</c:v>
                </c:pt>
                <c:pt idx="156">
                  <c:v>0.9900157</c:v>
                </c:pt>
                <c:pt idx="157">
                  <c:v>0.9913262</c:v>
                </c:pt>
                <c:pt idx="158">
                  <c:v>0.9703979</c:v>
                </c:pt>
                <c:pt idx="159">
                  <c:v>0.9462694</c:v>
                </c:pt>
                <c:pt idx="160">
                  <c:v>0.9312824</c:v>
                </c:pt>
                <c:pt idx="161">
                  <c:v>0.9265076</c:v>
                </c:pt>
                <c:pt idx="162">
                  <c:v>0.9145987</c:v>
                </c:pt>
                <c:pt idx="163">
                  <c:v>0.9197038</c:v>
                </c:pt>
                <c:pt idx="164">
                  <c:v>0.8973296</c:v>
                </c:pt>
                <c:pt idx="165">
                  <c:v>0.8655416</c:v>
                </c:pt>
                <c:pt idx="166">
                  <c:v>0.8504972</c:v>
                </c:pt>
                <c:pt idx="167">
                  <c:v>0.8618023</c:v>
                </c:pt>
                <c:pt idx="168">
                  <c:v>0.8926903</c:v>
                </c:pt>
                <c:pt idx="169">
                  <c:v>0.9441013</c:v>
                </c:pt>
                <c:pt idx="170">
                  <c:v>0.9485971</c:v>
                </c:pt>
                <c:pt idx="171">
                  <c:v>0.9437647</c:v>
                </c:pt>
                <c:pt idx="172">
                  <c:v>0.9872758</c:v>
                </c:pt>
                <c:pt idx="173">
                  <c:v>0.9910121</c:v>
                </c:pt>
                <c:pt idx="174">
                  <c:v>0.9796188</c:v>
                </c:pt>
                <c:pt idx="175">
                  <c:v>0.9678661</c:v>
                </c:pt>
                <c:pt idx="176">
                  <c:v>0.9811211</c:v>
                </c:pt>
                <c:pt idx="177">
                  <c:v>0.9804887</c:v>
                </c:pt>
                <c:pt idx="178">
                  <c:v>0.9689516</c:v>
                </c:pt>
                <c:pt idx="179">
                  <c:v>0.9815809</c:v>
                </c:pt>
                <c:pt idx="180">
                  <c:v>0.9611249</c:v>
                </c:pt>
                <c:pt idx="181">
                  <c:v>0.959268</c:v>
                </c:pt>
                <c:pt idx="182">
                  <c:v>0.9552655</c:v>
                </c:pt>
                <c:pt idx="183">
                  <c:v>0.9654263</c:v>
                </c:pt>
                <c:pt idx="184">
                  <c:v>0.9821707</c:v>
                </c:pt>
                <c:pt idx="185">
                  <c:v>0.9893132</c:v>
                </c:pt>
                <c:pt idx="186">
                  <c:v>0.9666896</c:v>
                </c:pt>
                <c:pt idx="187">
                  <c:v>0.9729722</c:v>
                </c:pt>
                <c:pt idx="188">
                  <c:v>0.981817</c:v>
                </c:pt>
                <c:pt idx="189">
                  <c:v>0.9589598</c:v>
                </c:pt>
                <c:pt idx="190">
                  <c:v>0.9615454</c:v>
                </c:pt>
                <c:pt idx="191">
                  <c:v>0.9623891</c:v>
                </c:pt>
                <c:pt idx="192">
                  <c:v>0.9554518</c:v>
                </c:pt>
                <c:pt idx="193">
                  <c:v>0.9711722</c:v>
                </c:pt>
                <c:pt idx="194">
                  <c:v>0.993661</c:v>
                </c:pt>
                <c:pt idx="195">
                  <c:v>0.995709</c:v>
                </c:pt>
                <c:pt idx="196">
                  <c:v>0.9943742</c:v>
                </c:pt>
                <c:pt idx="197">
                  <c:v>0.901881</c:v>
                </c:pt>
                <c:pt idx="198">
                  <c:v>0.9513631</c:v>
                </c:pt>
                <c:pt idx="199">
                  <c:v>0.9525279</c:v>
                </c:pt>
                <c:pt idx="200">
                  <c:v>0.9156871</c:v>
                </c:pt>
                <c:pt idx="201">
                  <c:v>0.9314826</c:v>
                </c:pt>
                <c:pt idx="202">
                  <c:v>0.8879081</c:v>
                </c:pt>
                <c:pt idx="203">
                  <c:v>0.85267</c:v>
                </c:pt>
                <c:pt idx="204">
                  <c:v>0.8366557</c:v>
                </c:pt>
                <c:pt idx="205">
                  <c:v>0.8081344</c:v>
                </c:pt>
                <c:pt idx="206">
                  <c:v>0.8268889</c:v>
                </c:pt>
                <c:pt idx="207">
                  <c:v>0.8968738</c:v>
                </c:pt>
                <c:pt idx="208">
                  <c:v>0.9246355</c:v>
                </c:pt>
                <c:pt idx="209">
                  <c:v>0.9031703</c:v>
                </c:pt>
                <c:pt idx="210">
                  <c:v>0.9067256</c:v>
                </c:pt>
                <c:pt idx="211">
                  <c:v>0.9499909</c:v>
                </c:pt>
                <c:pt idx="212">
                  <c:v>0.9677626</c:v>
                </c:pt>
                <c:pt idx="213">
                  <c:v>0.9224678</c:v>
                </c:pt>
                <c:pt idx="214">
                  <c:v>0.8584193</c:v>
                </c:pt>
                <c:pt idx="215">
                  <c:v>0.8451226</c:v>
                </c:pt>
                <c:pt idx="216">
                  <c:v>0.945997</c:v>
                </c:pt>
                <c:pt idx="217">
                  <c:v>0.9534066</c:v>
                </c:pt>
                <c:pt idx="218">
                  <c:v>0.9720159</c:v>
                </c:pt>
                <c:pt idx="219">
                  <c:v>0.9831888</c:v>
                </c:pt>
                <c:pt idx="220">
                  <c:v>0.9896373</c:v>
                </c:pt>
                <c:pt idx="221">
                  <c:v>0.9931713</c:v>
                </c:pt>
                <c:pt idx="222">
                  <c:v>0.9953287</c:v>
                </c:pt>
                <c:pt idx="223">
                  <c:v>0.8537652</c:v>
                </c:pt>
                <c:pt idx="224">
                  <c:v>0.7964933</c:v>
                </c:pt>
                <c:pt idx="225">
                  <c:v>0.8150083</c:v>
                </c:pt>
                <c:pt idx="226">
                  <c:v>0.7564809</c:v>
                </c:pt>
                <c:pt idx="227">
                  <c:v>0.6820123</c:v>
                </c:pt>
                <c:pt idx="228">
                  <c:v>0.6357425</c:v>
                </c:pt>
                <c:pt idx="229">
                  <c:v>0.8016012</c:v>
                </c:pt>
                <c:pt idx="230">
                  <c:v>0.6993295</c:v>
                </c:pt>
                <c:pt idx="231">
                  <c:v>0.7545178</c:v>
                </c:pt>
                <c:pt idx="232">
                  <c:v>0.8938571</c:v>
                </c:pt>
                <c:pt idx="233">
                  <c:v>0.9767566</c:v>
                </c:pt>
                <c:pt idx="234">
                  <c:v>0.9753199</c:v>
                </c:pt>
                <c:pt idx="235">
                  <c:v>0.9697918</c:v>
                </c:pt>
                <c:pt idx="236">
                  <c:v>0.9673935</c:v>
                </c:pt>
                <c:pt idx="237">
                  <c:v>0.910484</c:v>
                </c:pt>
                <c:pt idx="238">
                  <c:v>0.8176273</c:v>
                </c:pt>
                <c:pt idx="239">
                  <c:v>0.8219897</c:v>
                </c:pt>
                <c:pt idx="240">
                  <c:v>0.7580023</c:v>
                </c:pt>
                <c:pt idx="241">
                  <c:v>0.7982416</c:v>
                </c:pt>
                <c:pt idx="242">
                  <c:v>0.798681</c:v>
                </c:pt>
                <c:pt idx="243">
                  <c:v>0.9953325</c:v>
                </c:pt>
                <c:pt idx="244">
                  <c:v>0.9973286</c:v>
                </c:pt>
                <c:pt idx="245">
                  <c:v>0.9968107</c:v>
                </c:pt>
                <c:pt idx="246">
                  <c:v>0.7948848</c:v>
                </c:pt>
                <c:pt idx="247">
                  <c:v>0.9777681</c:v>
                </c:pt>
                <c:pt idx="248">
                  <c:v>0.972212</c:v>
                </c:pt>
                <c:pt idx="249">
                  <c:v>0.979418</c:v>
                </c:pt>
                <c:pt idx="250">
                  <c:v>0.995867</c:v>
                </c:pt>
                <c:pt idx="251">
                  <c:v>0.988745</c:v>
                </c:pt>
                <c:pt idx="252">
                  <c:v>0.9678974</c:v>
                </c:pt>
                <c:pt idx="253">
                  <c:v>0.9372985</c:v>
                </c:pt>
                <c:pt idx="254">
                  <c:v>0.9703095</c:v>
                </c:pt>
                <c:pt idx="255">
                  <c:v>0.9762462</c:v>
                </c:pt>
                <c:pt idx="256">
                  <c:v>0.9753863</c:v>
                </c:pt>
                <c:pt idx="257">
                  <c:v>0.9700344</c:v>
                </c:pt>
                <c:pt idx="258">
                  <c:v>0.9712742</c:v>
                </c:pt>
                <c:pt idx="259">
                  <c:v>0.9849044</c:v>
                </c:pt>
                <c:pt idx="260">
                  <c:v>0.9800349</c:v>
                </c:pt>
                <c:pt idx="261">
                  <c:v>0.966689</c:v>
                </c:pt>
                <c:pt idx="262">
                  <c:v>0.9404432</c:v>
                </c:pt>
                <c:pt idx="263">
                  <c:v>0.8812885</c:v>
                </c:pt>
                <c:pt idx="264">
                  <c:v>0.9908736</c:v>
                </c:pt>
                <c:pt idx="265">
                  <c:v>0.9950486</c:v>
                </c:pt>
                <c:pt idx="266">
                  <c:v>0.9927647</c:v>
                </c:pt>
                <c:pt idx="267">
                  <c:v>0.9923191</c:v>
                </c:pt>
                <c:pt idx="268">
                  <c:v>0.9895228</c:v>
                </c:pt>
                <c:pt idx="269">
                  <c:v>0.9871293</c:v>
                </c:pt>
                <c:pt idx="270">
                  <c:v>0.9759512</c:v>
                </c:pt>
                <c:pt idx="271">
                  <c:v>0.9667339</c:v>
                </c:pt>
                <c:pt idx="272">
                  <c:v>0.9764481</c:v>
                </c:pt>
                <c:pt idx="273">
                  <c:v>0.9832016</c:v>
                </c:pt>
                <c:pt idx="274">
                  <c:v>0.9825826</c:v>
                </c:pt>
                <c:pt idx="275">
                  <c:v>0.9623191</c:v>
                </c:pt>
                <c:pt idx="276">
                  <c:v>0.9618134</c:v>
                </c:pt>
                <c:pt idx="277">
                  <c:v>0.9659865</c:v>
                </c:pt>
                <c:pt idx="278">
                  <c:v>0.9942082</c:v>
                </c:pt>
                <c:pt idx="279">
                  <c:v>0.995529</c:v>
                </c:pt>
                <c:pt idx="280">
                  <c:v>0.992722</c:v>
                </c:pt>
                <c:pt idx="281">
                  <c:v>0.989233</c:v>
                </c:pt>
                <c:pt idx="282">
                  <c:v>0.9893923</c:v>
                </c:pt>
                <c:pt idx="283">
                  <c:v>0.9927743</c:v>
                </c:pt>
                <c:pt idx="284">
                  <c:v>0.9835865</c:v>
                </c:pt>
                <c:pt idx="285">
                  <c:v>0.9876223</c:v>
                </c:pt>
                <c:pt idx="286">
                  <c:v>0.9870784</c:v>
                </c:pt>
                <c:pt idx="287">
                  <c:v>0.9827284</c:v>
                </c:pt>
                <c:pt idx="288">
                  <c:v>0.9938865</c:v>
                </c:pt>
                <c:pt idx="289">
                  <c:v>0.9944397</c:v>
                </c:pt>
                <c:pt idx="290">
                  <c:v>0.9931803</c:v>
                </c:pt>
                <c:pt idx="291">
                  <c:v>0.9719879</c:v>
                </c:pt>
                <c:pt idx="292">
                  <c:v>0.980657</c:v>
                </c:pt>
                <c:pt idx="293">
                  <c:v>0.9675341</c:v>
                </c:pt>
                <c:pt idx="294">
                  <c:v>0.8330914</c:v>
                </c:pt>
                <c:pt idx="295">
                  <c:v>0.7801287</c:v>
                </c:pt>
                <c:pt idx="296">
                  <c:v>0.6767185</c:v>
                </c:pt>
                <c:pt idx="297">
                  <c:v>0.6075346</c:v>
                </c:pt>
                <c:pt idx="298">
                  <c:v>0.6430727</c:v>
                </c:pt>
                <c:pt idx="299">
                  <c:v>0.6912829</c:v>
                </c:pt>
                <c:pt idx="300">
                  <c:v>0.7026125</c:v>
                </c:pt>
                <c:pt idx="301">
                  <c:v>0.7551728</c:v>
                </c:pt>
                <c:pt idx="302">
                  <c:v>0.7673245</c:v>
                </c:pt>
                <c:pt idx="303">
                  <c:v>0.6580493</c:v>
                </c:pt>
                <c:pt idx="304">
                  <c:v>0.5677518</c:v>
                </c:pt>
                <c:pt idx="305">
                  <c:v>0.5537698</c:v>
                </c:pt>
                <c:pt idx="306">
                  <c:v>0.582573</c:v>
                </c:pt>
                <c:pt idx="307">
                  <c:v>0.7214941</c:v>
                </c:pt>
                <c:pt idx="308">
                  <c:v>0.7686703</c:v>
                </c:pt>
                <c:pt idx="309">
                  <c:v>0.6634365</c:v>
                </c:pt>
                <c:pt idx="310">
                  <c:v>0.8110423</c:v>
                </c:pt>
                <c:pt idx="311">
                  <c:v>0.9466256</c:v>
                </c:pt>
                <c:pt idx="312">
                  <c:v>0.9631471</c:v>
                </c:pt>
                <c:pt idx="313">
                  <c:v>0.9480893</c:v>
                </c:pt>
                <c:pt idx="314">
                  <c:v>0.9302379</c:v>
                </c:pt>
                <c:pt idx="315">
                  <c:v>0.9084719</c:v>
                </c:pt>
                <c:pt idx="316">
                  <c:v>0.9307497</c:v>
                </c:pt>
                <c:pt idx="317">
                  <c:v>0.9237649</c:v>
                </c:pt>
                <c:pt idx="318">
                  <c:v>0.9270877</c:v>
                </c:pt>
                <c:pt idx="319">
                  <c:v>0.9450925</c:v>
                </c:pt>
                <c:pt idx="320">
                  <c:v>0.966364</c:v>
                </c:pt>
                <c:pt idx="321">
                  <c:v>0.9632652</c:v>
                </c:pt>
                <c:pt idx="322">
                  <c:v>0.9456538</c:v>
                </c:pt>
                <c:pt idx="323">
                  <c:v>0.9548525</c:v>
                </c:pt>
                <c:pt idx="324">
                  <c:v>0.9321727</c:v>
                </c:pt>
                <c:pt idx="325">
                  <c:v>0.9188649</c:v>
                </c:pt>
                <c:pt idx="326">
                  <c:v>0.8897352</c:v>
                </c:pt>
                <c:pt idx="327">
                  <c:v>0.8421261</c:v>
                </c:pt>
                <c:pt idx="328">
                  <c:v>0.8517025</c:v>
                </c:pt>
                <c:pt idx="329">
                  <c:v>0.8593063</c:v>
                </c:pt>
                <c:pt idx="330">
                  <c:v>0.9897382</c:v>
                </c:pt>
                <c:pt idx="331">
                  <c:v>0.9867356</c:v>
                </c:pt>
                <c:pt idx="332">
                  <c:v>0.9909154</c:v>
                </c:pt>
                <c:pt idx="333">
                  <c:v>0.9536954</c:v>
                </c:pt>
                <c:pt idx="334">
                  <c:v>0.9411409</c:v>
                </c:pt>
                <c:pt idx="335">
                  <c:v>0.8929965</c:v>
                </c:pt>
                <c:pt idx="336">
                  <c:v>0.8118752</c:v>
                </c:pt>
                <c:pt idx="337">
                  <c:v>0.77441</c:v>
                </c:pt>
                <c:pt idx="338">
                  <c:v>0.8058299</c:v>
                </c:pt>
                <c:pt idx="339">
                  <c:v>0.9333888</c:v>
                </c:pt>
                <c:pt idx="340">
                  <c:v>0.9634686</c:v>
                </c:pt>
                <c:pt idx="341">
                  <c:v>0.9153917</c:v>
                </c:pt>
                <c:pt idx="342">
                  <c:v>0.9762715</c:v>
                </c:pt>
                <c:pt idx="343">
                  <c:v>0.9866301</c:v>
                </c:pt>
                <c:pt idx="344">
                  <c:v>0.9872969</c:v>
                </c:pt>
                <c:pt idx="345">
                  <c:v>0.9873385</c:v>
                </c:pt>
                <c:pt idx="346">
                  <c:v>0.9706666</c:v>
                </c:pt>
                <c:pt idx="347">
                  <c:v>0.9836071</c:v>
                </c:pt>
                <c:pt idx="348">
                  <c:v>0.9846597</c:v>
                </c:pt>
                <c:pt idx="349">
                  <c:v>0.9700483</c:v>
                </c:pt>
                <c:pt idx="350">
                  <c:v>0.9840533</c:v>
                </c:pt>
                <c:pt idx="351">
                  <c:v>0.9812812</c:v>
                </c:pt>
                <c:pt idx="352">
                  <c:v>0.9740316</c:v>
                </c:pt>
                <c:pt idx="353">
                  <c:v>0.9635684</c:v>
                </c:pt>
                <c:pt idx="354">
                  <c:v>0.9402388</c:v>
                </c:pt>
                <c:pt idx="355">
                  <c:v>0.9793226</c:v>
                </c:pt>
                <c:pt idx="356">
                  <c:v>0.9918335</c:v>
                </c:pt>
                <c:pt idx="357">
                  <c:v>0.9944859</c:v>
                </c:pt>
                <c:pt idx="358">
                  <c:v>0.9460427</c:v>
                </c:pt>
                <c:pt idx="359">
                  <c:v>0.9623691</c:v>
                </c:pt>
                <c:pt idx="360">
                  <c:v>0.9691574</c:v>
                </c:pt>
                <c:pt idx="361">
                  <c:v>0.9690726</c:v>
                </c:pt>
                <c:pt idx="362">
                  <c:v>0.9731897</c:v>
                </c:pt>
                <c:pt idx="363">
                  <c:v>0.9719444</c:v>
                </c:pt>
                <c:pt idx="364">
                  <c:v>0.9603958</c:v>
                </c:pt>
                <c:pt idx="365">
                  <c:v>0.9706352</c:v>
                </c:pt>
                <c:pt idx="366">
                  <c:v>0.9946949</c:v>
                </c:pt>
                <c:pt idx="367">
                  <c:v>0.9980462</c:v>
                </c:pt>
                <c:pt idx="368">
                  <c:v>0.9975908</c:v>
                </c:pt>
                <c:pt idx="369">
                  <c:v>0.9556966</c:v>
                </c:pt>
                <c:pt idx="370">
                  <c:v>0.966921</c:v>
                </c:pt>
                <c:pt idx="371">
                  <c:v>0.9780251</c:v>
                </c:pt>
                <c:pt idx="372">
                  <c:v>0.9775982</c:v>
                </c:pt>
                <c:pt idx="373">
                  <c:v>0.9673635</c:v>
                </c:pt>
                <c:pt idx="374">
                  <c:v>0.9484185</c:v>
                </c:pt>
                <c:pt idx="375">
                  <c:v>0.9235871</c:v>
                </c:pt>
                <c:pt idx="376">
                  <c:v>0.9391123</c:v>
                </c:pt>
                <c:pt idx="377">
                  <c:v>0.932443</c:v>
                </c:pt>
                <c:pt idx="378">
                  <c:v>0.8400161</c:v>
                </c:pt>
                <c:pt idx="379">
                  <c:v>0.9390112</c:v>
                </c:pt>
                <c:pt idx="380">
                  <c:v>0.9822376</c:v>
                </c:pt>
                <c:pt idx="381">
                  <c:v>0.9920207</c:v>
                </c:pt>
                <c:pt idx="382">
                  <c:v>0.9938521</c:v>
                </c:pt>
                <c:pt idx="383">
                  <c:v>0.996212</c:v>
                </c:pt>
                <c:pt idx="384">
                  <c:v>0.9979893</c:v>
                </c:pt>
                <c:pt idx="385">
                  <c:v>0.9967076</c:v>
                </c:pt>
                <c:pt idx="386">
                  <c:v>0.9962505</c:v>
                </c:pt>
                <c:pt idx="387">
                  <c:v>0.9932994</c:v>
                </c:pt>
                <c:pt idx="388">
                  <c:v>0.9960014</c:v>
                </c:pt>
                <c:pt idx="389">
                  <c:v>0.9981679</c:v>
                </c:pt>
                <c:pt idx="390">
                  <c:v>0.9990208</c:v>
                </c:pt>
                <c:pt idx="391">
                  <c:v>0.9983548</c:v>
                </c:pt>
                <c:pt idx="392">
                  <c:v>0.997183</c:v>
                </c:pt>
                <c:pt idx="393">
                  <c:v>0.998045</c:v>
                </c:pt>
                <c:pt idx="394">
                  <c:v>0.9980534</c:v>
                </c:pt>
                <c:pt idx="395">
                  <c:v>0.9936105</c:v>
                </c:pt>
                <c:pt idx="396">
                  <c:v>0.9868981</c:v>
                </c:pt>
                <c:pt idx="397">
                  <c:v>0.9866541</c:v>
                </c:pt>
                <c:pt idx="398">
                  <c:v>0.9931653</c:v>
                </c:pt>
                <c:pt idx="399">
                  <c:v>0.9959371</c:v>
                </c:pt>
                <c:pt idx="400">
                  <c:v>0.9924916</c:v>
                </c:pt>
                <c:pt idx="401">
                  <c:v>0.9750735</c:v>
                </c:pt>
                <c:pt idx="402">
                  <c:v>0.9956276</c:v>
                </c:pt>
                <c:pt idx="403">
                  <c:v>0.9931386</c:v>
                </c:pt>
                <c:pt idx="404">
                  <c:v>0.9948587</c:v>
                </c:pt>
                <c:pt idx="405">
                  <c:v>0.9938277</c:v>
                </c:pt>
                <c:pt idx="406">
                  <c:v>0.9781002</c:v>
                </c:pt>
                <c:pt idx="407">
                  <c:v>0.9884899</c:v>
                </c:pt>
                <c:pt idx="408">
                  <c:v>0.9975282</c:v>
                </c:pt>
                <c:pt idx="409">
                  <c:v>0.9907449</c:v>
                </c:pt>
                <c:pt idx="410">
                  <c:v>0.993565</c:v>
                </c:pt>
                <c:pt idx="411">
                  <c:v>0.9864904</c:v>
                </c:pt>
                <c:pt idx="412">
                  <c:v>0.9914908</c:v>
                </c:pt>
                <c:pt idx="413">
                  <c:v>0.9415804</c:v>
                </c:pt>
                <c:pt idx="414">
                  <c:v>0.9125705</c:v>
                </c:pt>
                <c:pt idx="415">
                  <c:v>0.8552588</c:v>
                </c:pt>
                <c:pt idx="416">
                  <c:v>0.9800466</c:v>
                </c:pt>
                <c:pt idx="417">
                  <c:v>0.9821323</c:v>
                </c:pt>
                <c:pt idx="418">
                  <c:v>0.9775987</c:v>
                </c:pt>
                <c:pt idx="419">
                  <c:v>0.7153568</c:v>
                </c:pt>
                <c:pt idx="420">
                  <c:v>0.9883974</c:v>
                </c:pt>
                <c:pt idx="421">
                  <c:v>0.9849669</c:v>
                </c:pt>
                <c:pt idx="422">
                  <c:v>0.9785882</c:v>
                </c:pt>
                <c:pt idx="423">
                  <c:v>0.9743842</c:v>
                </c:pt>
                <c:pt idx="424">
                  <c:v>0.9524937</c:v>
                </c:pt>
                <c:pt idx="425">
                  <c:v>0.9624972</c:v>
                </c:pt>
                <c:pt idx="426">
                  <c:v>0.9758434</c:v>
                </c:pt>
                <c:pt idx="427">
                  <c:v>0.9821418</c:v>
                </c:pt>
                <c:pt idx="428">
                  <c:v>0.9834269</c:v>
                </c:pt>
                <c:pt idx="429">
                  <c:v>0.969861</c:v>
                </c:pt>
                <c:pt idx="430">
                  <c:v>0.9844676</c:v>
                </c:pt>
                <c:pt idx="431">
                  <c:v>0.9816847</c:v>
                </c:pt>
                <c:pt idx="432">
                  <c:v>0.9791307</c:v>
                </c:pt>
                <c:pt idx="433">
                  <c:v>0.9853386</c:v>
                </c:pt>
                <c:pt idx="434">
                  <c:v>0.9768485</c:v>
                </c:pt>
                <c:pt idx="435">
                  <c:v>0.9864703</c:v>
                </c:pt>
                <c:pt idx="436">
                  <c:v>0.990076</c:v>
                </c:pt>
                <c:pt idx="437">
                  <c:v>0.9875548</c:v>
                </c:pt>
                <c:pt idx="438">
                  <c:v>0.9650208</c:v>
                </c:pt>
                <c:pt idx="439">
                  <c:v>0.9608041</c:v>
                </c:pt>
                <c:pt idx="440">
                  <c:v>0.9452573</c:v>
                </c:pt>
                <c:pt idx="441">
                  <c:v>0.9459809</c:v>
                </c:pt>
                <c:pt idx="442">
                  <c:v>0.9874751</c:v>
                </c:pt>
                <c:pt idx="443">
                  <c:v>0.9812878</c:v>
                </c:pt>
                <c:pt idx="444">
                  <c:v>0.979063</c:v>
                </c:pt>
                <c:pt idx="445">
                  <c:v>0.9721455</c:v>
                </c:pt>
                <c:pt idx="446">
                  <c:v>0.9546369</c:v>
                </c:pt>
                <c:pt idx="447">
                  <c:v>0.9550796</c:v>
                </c:pt>
                <c:pt idx="448">
                  <c:v>0.9854805</c:v>
                </c:pt>
                <c:pt idx="449">
                  <c:v>0.9682621</c:v>
                </c:pt>
                <c:pt idx="450">
                  <c:v>0.9489076</c:v>
                </c:pt>
                <c:pt idx="451">
                  <c:v>0.9752896</c:v>
                </c:pt>
                <c:pt idx="452">
                  <c:v>0.9417732</c:v>
                </c:pt>
                <c:pt idx="453">
                  <c:v>0.9749864</c:v>
                </c:pt>
                <c:pt idx="454">
                  <c:v>0.9631515</c:v>
                </c:pt>
                <c:pt idx="455">
                  <c:v>0.965982</c:v>
                </c:pt>
                <c:pt idx="456">
                  <c:v>0.9683943</c:v>
                </c:pt>
                <c:pt idx="457">
                  <c:v>0.9619859</c:v>
                </c:pt>
                <c:pt idx="458">
                  <c:v>0.9281557</c:v>
                </c:pt>
                <c:pt idx="459">
                  <c:v>0.8807614</c:v>
                </c:pt>
                <c:pt idx="460">
                  <c:v>0.8549896</c:v>
                </c:pt>
                <c:pt idx="461">
                  <c:v>0.9535264</c:v>
                </c:pt>
                <c:pt idx="462">
                  <c:v>0.9620992</c:v>
                </c:pt>
                <c:pt idx="463">
                  <c:v>0.9615425</c:v>
                </c:pt>
                <c:pt idx="464">
                  <c:v>0.9677197</c:v>
                </c:pt>
                <c:pt idx="465">
                  <c:v>0.9748073</c:v>
                </c:pt>
                <c:pt idx="466">
                  <c:v>0.9718571</c:v>
                </c:pt>
                <c:pt idx="467">
                  <c:v>0.9878156</c:v>
                </c:pt>
                <c:pt idx="468">
                  <c:v>0.9807181</c:v>
                </c:pt>
                <c:pt idx="469">
                  <c:v>0.9861272</c:v>
                </c:pt>
                <c:pt idx="470">
                  <c:v>0.9843833</c:v>
                </c:pt>
                <c:pt idx="471">
                  <c:v>0.9816203</c:v>
                </c:pt>
                <c:pt idx="472">
                  <c:v>0.9905411</c:v>
                </c:pt>
                <c:pt idx="473">
                  <c:v>0.9952278</c:v>
                </c:pt>
                <c:pt idx="474">
                  <c:v>0.994787</c:v>
                </c:pt>
                <c:pt idx="475">
                  <c:v>0.9917474</c:v>
                </c:pt>
                <c:pt idx="476">
                  <c:v>0.9931076</c:v>
                </c:pt>
                <c:pt idx="477">
                  <c:v>0.9896361</c:v>
                </c:pt>
                <c:pt idx="478">
                  <c:v>0.996373</c:v>
                </c:pt>
                <c:pt idx="479">
                  <c:v>0.9897643</c:v>
                </c:pt>
                <c:pt idx="480">
                  <c:v>0.9888884</c:v>
                </c:pt>
                <c:pt idx="481">
                  <c:v>0.9216524</c:v>
                </c:pt>
                <c:pt idx="482">
                  <c:v>0.8973781</c:v>
                </c:pt>
                <c:pt idx="483">
                  <c:v>0.9113057</c:v>
                </c:pt>
                <c:pt idx="484">
                  <c:v>0.8433529</c:v>
                </c:pt>
                <c:pt idx="485">
                  <c:v>0.9666831</c:v>
                </c:pt>
                <c:pt idx="486">
                  <c:v>0.9708809</c:v>
                </c:pt>
                <c:pt idx="487">
                  <c:v>0.9724671</c:v>
                </c:pt>
                <c:pt idx="488">
                  <c:v>0.9694353</c:v>
                </c:pt>
                <c:pt idx="489">
                  <c:v>0.9884384</c:v>
                </c:pt>
                <c:pt idx="490">
                  <c:v>0.9833376</c:v>
                </c:pt>
                <c:pt idx="491">
                  <c:v>0.9743158</c:v>
                </c:pt>
                <c:pt idx="492">
                  <c:v>0.9850187</c:v>
                </c:pt>
                <c:pt idx="493">
                  <c:v>0.9882742</c:v>
                </c:pt>
                <c:pt idx="494">
                  <c:v>0.9804348</c:v>
                </c:pt>
                <c:pt idx="495">
                  <c:v>0.9855278</c:v>
                </c:pt>
                <c:pt idx="496">
                  <c:v>0.9879401</c:v>
                </c:pt>
                <c:pt idx="497">
                  <c:v>0.9909174</c:v>
                </c:pt>
                <c:pt idx="498">
                  <c:v>0.9907423</c:v>
                </c:pt>
                <c:pt idx="499">
                  <c:v>0.9828371</c:v>
                </c:pt>
                <c:pt idx="500">
                  <c:v>0.9815658</c:v>
                </c:pt>
                <c:pt idx="501">
                  <c:v>0.9882436</c:v>
                </c:pt>
                <c:pt idx="502">
                  <c:v>0.9890469</c:v>
                </c:pt>
                <c:pt idx="503">
                  <c:v>0.9887792</c:v>
                </c:pt>
                <c:pt idx="504">
                  <c:v>0.991195</c:v>
                </c:pt>
                <c:pt idx="505">
                  <c:v>0.9886574</c:v>
                </c:pt>
                <c:pt idx="506">
                  <c:v>0.9310238</c:v>
                </c:pt>
                <c:pt idx="507">
                  <c:v>0.9121559</c:v>
                </c:pt>
                <c:pt idx="508">
                  <c:v>0.9115797</c:v>
                </c:pt>
                <c:pt idx="509">
                  <c:v>0.9212176</c:v>
                </c:pt>
                <c:pt idx="510">
                  <c:v>0.9537632</c:v>
                </c:pt>
                <c:pt idx="511">
                  <c:v>0.9468825</c:v>
                </c:pt>
                <c:pt idx="512">
                  <c:v>0.9576509</c:v>
                </c:pt>
                <c:pt idx="513">
                  <c:v>0.9704777</c:v>
                </c:pt>
                <c:pt idx="514">
                  <c:v>0.9432327</c:v>
                </c:pt>
                <c:pt idx="515">
                  <c:v>0.9522775</c:v>
                </c:pt>
                <c:pt idx="516">
                  <c:v>0.9494089</c:v>
                </c:pt>
                <c:pt idx="517">
                  <c:v>0.9854635</c:v>
                </c:pt>
                <c:pt idx="518">
                  <c:v>0.9893593</c:v>
                </c:pt>
                <c:pt idx="519">
                  <c:v>0.9638911</c:v>
                </c:pt>
                <c:pt idx="520">
                  <c:v>0.9868386</c:v>
                </c:pt>
                <c:pt idx="521">
                  <c:v>0.9902772</c:v>
                </c:pt>
                <c:pt idx="522">
                  <c:v>0.9229347</c:v>
                </c:pt>
                <c:pt idx="523">
                  <c:v>0.9619635</c:v>
                </c:pt>
                <c:pt idx="524">
                  <c:v>0.9721919</c:v>
                </c:pt>
                <c:pt idx="525">
                  <c:v>0.9737027</c:v>
                </c:pt>
                <c:pt idx="526">
                  <c:v>0.9715374</c:v>
                </c:pt>
                <c:pt idx="527">
                  <c:v>0.7738046</c:v>
                </c:pt>
                <c:pt idx="528">
                  <c:v>0.7570934</c:v>
                </c:pt>
                <c:pt idx="529">
                  <c:v>0.9915871</c:v>
                </c:pt>
                <c:pt idx="530">
                  <c:v>0.9946744</c:v>
                </c:pt>
                <c:pt idx="531">
                  <c:v>0.9938322</c:v>
                </c:pt>
                <c:pt idx="532">
                  <c:v>0.9854721</c:v>
                </c:pt>
                <c:pt idx="533">
                  <c:v>0.9644027</c:v>
                </c:pt>
                <c:pt idx="534">
                  <c:v>0.9716458</c:v>
                </c:pt>
                <c:pt idx="535">
                  <c:v>0.9770687</c:v>
                </c:pt>
                <c:pt idx="536">
                  <c:v>0.9908127</c:v>
                </c:pt>
                <c:pt idx="537">
                  <c:v>0.9930789</c:v>
                </c:pt>
                <c:pt idx="538">
                  <c:v>0.9906859</c:v>
                </c:pt>
                <c:pt idx="539">
                  <c:v>0.9873072</c:v>
                </c:pt>
                <c:pt idx="540">
                  <c:v>0.9772972</c:v>
                </c:pt>
                <c:pt idx="541">
                  <c:v>0.9907872</c:v>
                </c:pt>
                <c:pt idx="542">
                  <c:v>0.9927533</c:v>
                </c:pt>
                <c:pt idx="543">
                  <c:v>0.991694</c:v>
                </c:pt>
                <c:pt idx="544">
                  <c:v>0.9392833</c:v>
                </c:pt>
                <c:pt idx="545">
                  <c:v>0.956652</c:v>
                </c:pt>
                <c:pt idx="546">
                  <c:v>0.9516978</c:v>
                </c:pt>
                <c:pt idx="547">
                  <c:v>0.9600843</c:v>
                </c:pt>
                <c:pt idx="548">
                  <c:v>0.9315539</c:v>
                </c:pt>
                <c:pt idx="549">
                  <c:v>0.8635604</c:v>
                </c:pt>
                <c:pt idx="550">
                  <c:v>0.8155485</c:v>
                </c:pt>
                <c:pt idx="551">
                  <c:v>0.8911695</c:v>
                </c:pt>
                <c:pt idx="552">
                  <c:v>0.9480463</c:v>
                </c:pt>
                <c:pt idx="553">
                  <c:v>0.9615158</c:v>
                </c:pt>
                <c:pt idx="554">
                  <c:v>0.9726797</c:v>
                </c:pt>
                <c:pt idx="555">
                  <c:v>0.9939909</c:v>
                </c:pt>
                <c:pt idx="556">
                  <c:v>0.9974519</c:v>
                </c:pt>
                <c:pt idx="557">
                  <c:v>0.9964954</c:v>
                </c:pt>
                <c:pt idx="558">
                  <c:v>0.9935698</c:v>
                </c:pt>
                <c:pt idx="559">
                  <c:v>0.991089</c:v>
                </c:pt>
                <c:pt idx="560">
                  <c:v>0.9918888</c:v>
                </c:pt>
                <c:pt idx="561">
                  <c:v>0.9509877</c:v>
                </c:pt>
                <c:pt idx="562">
                  <c:v>0.9681942</c:v>
                </c:pt>
                <c:pt idx="563">
                  <c:v>0.9673639</c:v>
                </c:pt>
                <c:pt idx="564">
                  <c:v>0.9975284</c:v>
                </c:pt>
                <c:pt idx="565">
                  <c:v>0.9971832</c:v>
                </c:pt>
                <c:pt idx="566">
                  <c:v>0.9944186</c:v>
                </c:pt>
                <c:pt idx="567">
                  <c:v>0.9940931</c:v>
                </c:pt>
                <c:pt idx="568">
                  <c:v>0.9954053</c:v>
                </c:pt>
                <c:pt idx="569">
                  <c:v>0.8413613</c:v>
                </c:pt>
                <c:pt idx="570">
                  <c:v>0.8186579</c:v>
                </c:pt>
                <c:pt idx="571">
                  <c:v>0.8226553</c:v>
                </c:pt>
                <c:pt idx="572">
                  <c:v>0.9039521</c:v>
                </c:pt>
                <c:pt idx="573">
                  <c:v>0.9796124</c:v>
                </c:pt>
                <c:pt idx="574">
                  <c:v>0.9912941</c:v>
                </c:pt>
                <c:pt idx="575">
                  <c:v>0.9794627</c:v>
                </c:pt>
                <c:pt idx="576">
                  <c:v>0.966667</c:v>
                </c:pt>
                <c:pt idx="577">
                  <c:v>0.987462</c:v>
                </c:pt>
                <c:pt idx="578">
                  <c:v>0.95364</c:v>
                </c:pt>
                <c:pt idx="579">
                  <c:v>0.9421102</c:v>
                </c:pt>
                <c:pt idx="580">
                  <c:v>0.9165217</c:v>
                </c:pt>
                <c:pt idx="581">
                  <c:v>0.9256844</c:v>
                </c:pt>
                <c:pt idx="582">
                  <c:v>0.9431244</c:v>
                </c:pt>
                <c:pt idx="583">
                  <c:v>0.9598747</c:v>
                </c:pt>
                <c:pt idx="584">
                  <c:v>0.9622489</c:v>
                </c:pt>
                <c:pt idx="585">
                  <c:v>0.9595965</c:v>
                </c:pt>
                <c:pt idx="586">
                  <c:v>0.9901916</c:v>
                </c:pt>
                <c:pt idx="587">
                  <c:v>0.8729504</c:v>
                </c:pt>
                <c:pt idx="588">
                  <c:v>0.8814433</c:v>
                </c:pt>
                <c:pt idx="589">
                  <c:v>0.8984611</c:v>
                </c:pt>
                <c:pt idx="590">
                  <c:v>0.9021198</c:v>
                </c:pt>
                <c:pt idx="591">
                  <c:v>0.9049231</c:v>
                </c:pt>
                <c:pt idx="592">
                  <c:v>0.9072167</c:v>
                </c:pt>
                <c:pt idx="593">
                  <c:v>0.935862</c:v>
                </c:pt>
                <c:pt idx="594">
                  <c:v>0.9664797</c:v>
                </c:pt>
                <c:pt idx="595">
                  <c:v>0.9669484</c:v>
                </c:pt>
                <c:pt idx="596">
                  <c:v>0.9707738</c:v>
                </c:pt>
                <c:pt idx="597">
                  <c:v>0.9767469</c:v>
                </c:pt>
                <c:pt idx="598">
                  <c:v>0.9699227</c:v>
                </c:pt>
                <c:pt idx="599">
                  <c:v>0.928843</c:v>
                </c:pt>
                <c:pt idx="600">
                  <c:v>0.8735336</c:v>
                </c:pt>
                <c:pt idx="601">
                  <c:v>0.8533989</c:v>
                </c:pt>
                <c:pt idx="602">
                  <c:v>0.9795489</c:v>
                </c:pt>
                <c:pt idx="603">
                  <c:v>0.9675542</c:v>
                </c:pt>
                <c:pt idx="604">
                  <c:v>0.9412532</c:v>
                </c:pt>
                <c:pt idx="605">
                  <c:v>0.9558481</c:v>
                </c:pt>
                <c:pt idx="606">
                  <c:v>0.9751609</c:v>
                </c:pt>
                <c:pt idx="607">
                  <c:v>0.9815517</c:v>
                </c:pt>
                <c:pt idx="608">
                  <c:v>0.9878001</c:v>
                </c:pt>
                <c:pt idx="609">
                  <c:v>0.9881503</c:v>
                </c:pt>
                <c:pt idx="610">
                  <c:v>0.9882541</c:v>
                </c:pt>
                <c:pt idx="611">
                  <c:v>0.9892539</c:v>
                </c:pt>
                <c:pt idx="612">
                  <c:v>0.928316</c:v>
                </c:pt>
                <c:pt idx="613">
                  <c:v>0.9384989</c:v>
                </c:pt>
                <c:pt idx="614">
                  <c:v>0.9762371</c:v>
                </c:pt>
                <c:pt idx="615">
                  <c:v>0.9867849</c:v>
                </c:pt>
                <c:pt idx="616">
                  <c:v>0.9764416</c:v>
                </c:pt>
                <c:pt idx="617">
                  <c:v>0.9649391</c:v>
                </c:pt>
                <c:pt idx="618">
                  <c:v>0.9702558</c:v>
                </c:pt>
                <c:pt idx="619">
                  <c:v>0.9832926</c:v>
                </c:pt>
                <c:pt idx="620">
                  <c:v>0.9909144</c:v>
                </c:pt>
                <c:pt idx="621">
                  <c:v>0.9927127</c:v>
                </c:pt>
                <c:pt idx="622">
                  <c:v>0.9905906</c:v>
                </c:pt>
                <c:pt idx="623">
                  <c:v>0.9877965</c:v>
                </c:pt>
                <c:pt idx="624">
                  <c:v>0.891294</c:v>
                </c:pt>
                <c:pt idx="625">
                  <c:v>0.9312872</c:v>
                </c:pt>
                <c:pt idx="626">
                  <c:v>0.9382141</c:v>
                </c:pt>
                <c:pt idx="627">
                  <c:v>0.9441492</c:v>
                </c:pt>
                <c:pt idx="628">
                  <c:v>0.8965055</c:v>
                </c:pt>
                <c:pt idx="629">
                  <c:v>0.8679969</c:v>
                </c:pt>
                <c:pt idx="630">
                  <c:v>0.9254105</c:v>
                </c:pt>
                <c:pt idx="631">
                  <c:v>0.9407433</c:v>
                </c:pt>
                <c:pt idx="632">
                  <c:v>0.9323564</c:v>
                </c:pt>
                <c:pt idx="633">
                  <c:v>0.9946863</c:v>
                </c:pt>
                <c:pt idx="634">
                  <c:v>0.9964859</c:v>
                </c:pt>
                <c:pt idx="635">
                  <c:v>0.9973021</c:v>
                </c:pt>
                <c:pt idx="636">
                  <c:v>0.9958961</c:v>
                </c:pt>
                <c:pt idx="637">
                  <c:v>0.9905097</c:v>
                </c:pt>
                <c:pt idx="638">
                  <c:v>0.9842786</c:v>
                </c:pt>
                <c:pt idx="639">
                  <c:v>0.9767604</c:v>
                </c:pt>
                <c:pt idx="640">
                  <c:v>0.9576839</c:v>
                </c:pt>
                <c:pt idx="641">
                  <c:v>0.9518449</c:v>
                </c:pt>
                <c:pt idx="642">
                  <c:v>0.9579427</c:v>
                </c:pt>
                <c:pt idx="643">
                  <c:v>0.9302701</c:v>
                </c:pt>
                <c:pt idx="644">
                  <c:v>0.9150582</c:v>
                </c:pt>
                <c:pt idx="645">
                  <c:v>0.9177592</c:v>
                </c:pt>
                <c:pt idx="646">
                  <c:v>0.903218</c:v>
                </c:pt>
                <c:pt idx="647">
                  <c:v>0.8719253</c:v>
                </c:pt>
                <c:pt idx="648">
                  <c:v>0.854004</c:v>
                </c:pt>
                <c:pt idx="649">
                  <c:v>0.8981766</c:v>
                </c:pt>
                <c:pt idx="650">
                  <c:v>0.9578066</c:v>
                </c:pt>
                <c:pt idx="651">
                  <c:v>0.9667599</c:v>
                </c:pt>
                <c:pt idx="652">
                  <c:v>0.9577432</c:v>
                </c:pt>
                <c:pt idx="653">
                  <c:v>0.9588372</c:v>
                </c:pt>
                <c:pt idx="654">
                  <c:v>0.950009</c:v>
                </c:pt>
                <c:pt idx="655">
                  <c:v>0.9210281</c:v>
                </c:pt>
                <c:pt idx="656">
                  <c:v>0.9162114</c:v>
                </c:pt>
                <c:pt idx="657">
                  <c:v>0.9701608</c:v>
                </c:pt>
                <c:pt idx="658">
                  <c:v>0.9314784</c:v>
                </c:pt>
                <c:pt idx="659">
                  <c:v>0.9332853</c:v>
                </c:pt>
                <c:pt idx="660">
                  <c:v>0.980815</c:v>
                </c:pt>
                <c:pt idx="661">
                  <c:v>0.975955</c:v>
                </c:pt>
                <c:pt idx="662">
                  <c:v>0.9820739</c:v>
                </c:pt>
                <c:pt idx="663">
                  <c:v>0.9828173</c:v>
                </c:pt>
                <c:pt idx="664">
                  <c:v>0.9597232</c:v>
                </c:pt>
                <c:pt idx="665">
                  <c:v>0.9537708</c:v>
                </c:pt>
                <c:pt idx="666">
                  <c:v>0.9557205</c:v>
                </c:pt>
                <c:pt idx="667">
                  <c:v>0.9677984</c:v>
                </c:pt>
                <c:pt idx="668">
                  <c:v>0.9416135</c:v>
                </c:pt>
                <c:pt idx="669">
                  <c:v>0.9831031</c:v>
                </c:pt>
                <c:pt idx="670">
                  <c:v>0.9792588</c:v>
                </c:pt>
                <c:pt idx="671">
                  <c:v>0.9658766</c:v>
                </c:pt>
                <c:pt idx="672">
                  <c:v>0.9874939</c:v>
                </c:pt>
                <c:pt idx="673">
                  <c:v>0.9879977</c:v>
                </c:pt>
                <c:pt idx="674">
                  <c:v>0.9806353</c:v>
                </c:pt>
                <c:pt idx="675">
                  <c:v>0.9834451</c:v>
                </c:pt>
                <c:pt idx="676">
                  <c:v>0.9838944</c:v>
                </c:pt>
                <c:pt idx="677">
                  <c:v>0.9885596</c:v>
                </c:pt>
                <c:pt idx="678">
                  <c:v>0.9891116</c:v>
                </c:pt>
                <c:pt idx="679">
                  <c:v>0.9848465</c:v>
                </c:pt>
                <c:pt idx="680">
                  <c:v>0.9801072</c:v>
                </c:pt>
                <c:pt idx="681">
                  <c:v>0.9809954</c:v>
                </c:pt>
                <c:pt idx="682">
                  <c:v>0.9842225</c:v>
                </c:pt>
                <c:pt idx="683">
                  <c:v>0.9883754</c:v>
                </c:pt>
                <c:pt idx="684">
                  <c:v>0.9853013</c:v>
                </c:pt>
                <c:pt idx="685">
                  <c:v>0.987474</c:v>
                </c:pt>
                <c:pt idx="686">
                  <c:v>0.9838368</c:v>
                </c:pt>
                <c:pt idx="687">
                  <c:v>0.9299732</c:v>
                </c:pt>
                <c:pt idx="688">
                  <c:v>0.9249517</c:v>
                </c:pt>
                <c:pt idx="689">
                  <c:v>0.9558811</c:v>
                </c:pt>
                <c:pt idx="690">
                  <c:v>0.9643729</c:v>
                </c:pt>
                <c:pt idx="691">
                  <c:v>0.9800414</c:v>
                </c:pt>
                <c:pt idx="692">
                  <c:v>0.9954494</c:v>
                </c:pt>
                <c:pt idx="693">
                  <c:v>0.9975646</c:v>
                </c:pt>
                <c:pt idx="694">
                  <c:v>0.9984708</c:v>
                </c:pt>
                <c:pt idx="695">
                  <c:v>0.9965805</c:v>
                </c:pt>
                <c:pt idx="696">
                  <c:v>0.99484</c:v>
                </c:pt>
                <c:pt idx="697">
                  <c:v>0.9804357</c:v>
                </c:pt>
                <c:pt idx="698">
                  <c:v>0.9847502</c:v>
                </c:pt>
                <c:pt idx="699">
                  <c:v>0.9644448</c:v>
                </c:pt>
                <c:pt idx="700">
                  <c:v>0.9623377</c:v>
                </c:pt>
                <c:pt idx="701">
                  <c:v>0.9835013</c:v>
                </c:pt>
                <c:pt idx="702">
                  <c:v>0.9885541</c:v>
                </c:pt>
                <c:pt idx="703">
                  <c:v>0.9925185</c:v>
                </c:pt>
                <c:pt idx="704">
                  <c:v>0.9888964</c:v>
                </c:pt>
                <c:pt idx="705">
                  <c:v>0.9862087</c:v>
                </c:pt>
                <c:pt idx="706">
                  <c:v>0.8090283</c:v>
                </c:pt>
                <c:pt idx="707">
                  <c:v>0.7013031</c:v>
                </c:pt>
                <c:pt idx="708">
                  <c:v>0.6552627</c:v>
                </c:pt>
                <c:pt idx="709">
                  <c:v>0.9898871</c:v>
                </c:pt>
                <c:pt idx="710">
                  <c:v>0.9889627</c:v>
                </c:pt>
                <c:pt idx="711">
                  <c:v>0.9888585</c:v>
                </c:pt>
                <c:pt idx="712">
                  <c:v>0.9855824</c:v>
                </c:pt>
                <c:pt idx="713">
                  <c:v>0.9811696</c:v>
                </c:pt>
                <c:pt idx="714">
                  <c:v>0.9861389</c:v>
                </c:pt>
                <c:pt idx="715">
                  <c:v>0.9926698</c:v>
                </c:pt>
                <c:pt idx="716">
                  <c:v>0.9948159</c:v>
                </c:pt>
                <c:pt idx="717">
                  <c:v>0.9146831</c:v>
                </c:pt>
                <c:pt idx="718">
                  <c:v>0.8940279</c:v>
                </c:pt>
                <c:pt idx="719">
                  <c:v>0.9122162</c:v>
                </c:pt>
                <c:pt idx="720">
                  <c:v>0.8366888</c:v>
                </c:pt>
                <c:pt idx="721">
                  <c:v>0.880275</c:v>
                </c:pt>
                <c:pt idx="722">
                  <c:v>0.8183063</c:v>
                </c:pt>
                <c:pt idx="723">
                  <c:v>0.8442065</c:v>
                </c:pt>
                <c:pt idx="724">
                  <c:v>0.9068053</c:v>
                </c:pt>
                <c:pt idx="725">
                  <c:v>0.8929018</c:v>
                </c:pt>
                <c:pt idx="726">
                  <c:v>0.9282703</c:v>
                </c:pt>
                <c:pt idx="727">
                  <c:v>0.9907209</c:v>
                </c:pt>
                <c:pt idx="728">
                  <c:v>0.9922256</c:v>
                </c:pt>
                <c:pt idx="729">
                  <c:v>0.9905522</c:v>
                </c:pt>
                <c:pt idx="730">
                  <c:v>0.9899777</c:v>
                </c:pt>
                <c:pt idx="731">
                  <c:v>0.9855303</c:v>
                </c:pt>
                <c:pt idx="732">
                  <c:v>0.8611843</c:v>
                </c:pt>
                <c:pt idx="733">
                  <c:v>0.9046025</c:v>
                </c:pt>
                <c:pt idx="734">
                  <c:v>0.9606714</c:v>
                </c:pt>
                <c:pt idx="735">
                  <c:v>0.9767188</c:v>
                </c:pt>
                <c:pt idx="736">
                  <c:v>0.9857694</c:v>
                </c:pt>
                <c:pt idx="737">
                  <c:v>0.9863056</c:v>
                </c:pt>
                <c:pt idx="738">
                  <c:v>0.9742283</c:v>
                </c:pt>
                <c:pt idx="739">
                  <c:v>0.9732976</c:v>
                </c:pt>
                <c:pt idx="740">
                  <c:v>0.9610186</c:v>
                </c:pt>
                <c:pt idx="741">
                  <c:v>0.9568027</c:v>
                </c:pt>
                <c:pt idx="742">
                  <c:v>0.9434085</c:v>
                </c:pt>
                <c:pt idx="743">
                  <c:v>0.9497958</c:v>
                </c:pt>
                <c:pt idx="744">
                  <c:v>0.9389746</c:v>
                </c:pt>
                <c:pt idx="745">
                  <c:v>0.9181836</c:v>
                </c:pt>
                <c:pt idx="746">
                  <c:v>0.9388418</c:v>
                </c:pt>
                <c:pt idx="747">
                  <c:v>0.9433402</c:v>
                </c:pt>
                <c:pt idx="748">
                  <c:v>0.9180669</c:v>
                </c:pt>
                <c:pt idx="749">
                  <c:v>0.885147</c:v>
                </c:pt>
                <c:pt idx="750">
                  <c:v>0.9969286</c:v>
                </c:pt>
                <c:pt idx="751">
                  <c:v>0.9740424</c:v>
                </c:pt>
                <c:pt idx="752">
                  <c:v>0.9858379</c:v>
                </c:pt>
                <c:pt idx="753">
                  <c:v>0.9834322</c:v>
                </c:pt>
                <c:pt idx="754">
                  <c:v>0.9677572</c:v>
                </c:pt>
                <c:pt idx="755">
                  <c:v>0.9513649</c:v>
                </c:pt>
                <c:pt idx="756">
                  <c:v>0.9358824</c:v>
                </c:pt>
                <c:pt idx="757">
                  <c:v>0.9079356</c:v>
                </c:pt>
                <c:pt idx="758">
                  <c:v>0.9628925</c:v>
                </c:pt>
              </c:numCache>
            </c:numRef>
          </c:xVal>
          <c:yVal>
            <c:numRef>
              <c:f>'RT7'!$K$2:$K$760</c:f>
              <c:numCache>
                <c:formatCode>General</c:formatCode>
                <c:ptCount val="759"/>
                <c:pt idx="0">
                  <c:v>4129.59</c:v>
                </c:pt>
                <c:pt idx="1">
                  <c:v>10578.4</c:v>
                </c:pt>
                <c:pt idx="2">
                  <c:v>16772.9</c:v>
                </c:pt>
                <c:pt idx="3">
                  <c:v>11596.4</c:v>
                </c:pt>
                <c:pt idx="4">
                  <c:v>7830.26</c:v>
                </c:pt>
                <c:pt idx="5">
                  <c:v>8580.92</c:v>
                </c:pt>
                <c:pt idx="6">
                  <c:v>6198.64</c:v>
                </c:pt>
                <c:pt idx="7">
                  <c:v>6843.23</c:v>
                </c:pt>
                <c:pt idx="8">
                  <c:v>5631.83</c:v>
                </c:pt>
                <c:pt idx="9">
                  <c:v>4525.68</c:v>
                </c:pt>
                <c:pt idx="10">
                  <c:v>1051.1</c:v>
                </c:pt>
                <c:pt idx="11">
                  <c:v>26103.1</c:v>
                </c:pt>
                <c:pt idx="12">
                  <c:v>38662.4</c:v>
                </c:pt>
                <c:pt idx="13">
                  <c:v>46242.4</c:v>
                </c:pt>
                <c:pt idx="14">
                  <c:v>47732.8</c:v>
                </c:pt>
                <c:pt idx="15">
                  <c:v>28482.3</c:v>
                </c:pt>
                <c:pt idx="16">
                  <c:v>4042.59</c:v>
                </c:pt>
                <c:pt idx="17">
                  <c:v>16433.6</c:v>
                </c:pt>
                <c:pt idx="18">
                  <c:v>14820.8</c:v>
                </c:pt>
                <c:pt idx="19">
                  <c:v>20928.7</c:v>
                </c:pt>
                <c:pt idx="20">
                  <c:v>44688.6</c:v>
                </c:pt>
                <c:pt idx="21">
                  <c:v>59435.7</c:v>
                </c:pt>
                <c:pt idx="22">
                  <c:v>44145.9</c:v>
                </c:pt>
                <c:pt idx="23">
                  <c:v>27608.8</c:v>
                </c:pt>
                <c:pt idx="24">
                  <c:v>18319.8</c:v>
                </c:pt>
                <c:pt idx="25">
                  <c:v>31533.6</c:v>
                </c:pt>
                <c:pt idx="26">
                  <c:v>30241.9</c:v>
                </c:pt>
                <c:pt idx="27">
                  <c:v>24213.8</c:v>
                </c:pt>
                <c:pt idx="28">
                  <c:v>18455.5</c:v>
                </c:pt>
                <c:pt idx="29">
                  <c:v>16010.9</c:v>
                </c:pt>
                <c:pt idx="30">
                  <c:v>16788.9</c:v>
                </c:pt>
                <c:pt idx="31">
                  <c:v>17079.1</c:v>
                </c:pt>
                <c:pt idx="32">
                  <c:v>19940.2</c:v>
                </c:pt>
                <c:pt idx="33">
                  <c:v>30276.9</c:v>
                </c:pt>
                <c:pt idx="34">
                  <c:v>25257.3</c:v>
                </c:pt>
                <c:pt idx="35">
                  <c:v>18058.5</c:v>
                </c:pt>
                <c:pt idx="36">
                  <c:v>11454.8</c:v>
                </c:pt>
                <c:pt idx="37">
                  <c:v>24217.9</c:v>
                </c:pt>
                <c:pt idx="38">
                  <c:v>21739.2</c:v>
                </c:pt>
                <c:pt idx="39">
                  <c:v>15924.6</c:v>
                </c:pt>
                <c:pt idx="40">
                  <c:v>18312.3</c:v>
                </c:pt>
                <c:pt idx="41">
                  <c:v>19063.6</c:v>
                </c:pt>
                <c:pt idx="42">
                  <c:v>2838.91</c:v>
                </c:pt>
                <c:pt idx="43">
                  <c:v>11384.4</c:v>
                </c:pt>
                <c:pt idx="44">
                  <c:v>23968.5</c:v>
                </c:pt>
                <c:pt idx="45">
                  <c:v>30577.2</c:v>
                </c:pt>
                <c:pt idx="46">
                  <c:v>27214.2</c:v>
                </c:pt>
                <c:pt idx="47">
                  <c:v>19953.8</c:v>
                </c:pt>
                <c:pt idx="48">
                  <c:v>10564.9</c:v>
                </c:pt>
                <c:pt idx="49">
                  <c:v>6945.04</c:v>
                </c:pt>
                <c:pt idx="50">
                  <c:v>6633.5</c:v>
                </c:pt>
                <c:pt idx="51">
                  <c:v>13995.0</c:v>
                </c:pt>
                <c:pt idx="52">
                  <c:v>13507.3</c:v>
                </c:pt>
                <c:pt idx="53">
                  <c:v>10247.3</c:v>
                </c:pt>
                <c:pt idx="54">
                  <c:v>2625.73</c:v>
                </c:pt>
                <c:pt idx="55">
                  <c:v>8137.08</c:v>
                </c:pt>
                <c:pt idx="56">
                  <c:v>2765.54</c:v>
                </c:pt>
                <c:pt idx="57">
                  <c:v>3571.66</c:v>
                </c:pt>
                <c:pt idx="58">
                  <c:v>6583.99</c:v>
                </c:pt>
                <c:pt idx="59">
                  <c:v>4089.58</c:v>
                </c:pt>
                <c:pt idx="60">
                  <c:v>4527.5</c:v>
                </c:pt>
                <c:pt idx="61">
                  <c:v>4474.36</c:v>
                </c:pt>
                <c:pt idx="62">
                  <c:v>7439.07</c:v>
                </c:pt>
                <c:pt idx="63">
                  <c:v>13831.1</c:v>
                </c:pt>
                <c:pt idx="64">
                  <c:v>13562.4</c:v>
                </c:pt>
                <c:pt idx="65">
                  <c:v>13783.0</c:v>
                </c:pt>
                <c:pt idx="66">
                  <c:v>9620.04</c:v>
                </c:pt>
                <c:pt idx="67">
                  <c:v>10460.4</c:v>
                </c:pt>
                <c:pt idx="68">
                  <c:v>3148.83</c:v>
                </c:pt>
                <c:pt idx="69">
                  <c:v>1469.23</c:v>
                </c:pt>
                <c:pt idx="70">
                  <c:v>27360.3</c:v>
                </c:pt>
                <c:pt idx="71">
                  <c:v>27261.1</c:v>
                </c:pt>
                <c:pt idx="72">
                  <c:v>28310.7</c:v>
                </c:pt>
                <c:pt idx="73">
                  <c:v>32848.9</c:v>
                </c:pt>
                <c:pt idx="74">
                  <c:v>19425.6</c:v>
                </c:pt>
                <c:pt idx="75">
                  <c:v>8541.08</c:v>
                </c:pt>
                <c:pt idx="76">
                  <c:v>6489.27</c:v>
                </c:pt>
                <c:pt idx="77">
                  <c:v>12407.7</c:v>
                </c:pt>
                <c:pt idx="78">
                  <c:v>7952.09</c:v>
                </c:pt>
                <c:pt idx="79">
                  <c:v>7561.47</c:v>
                </c:pt>
                <c:pt idx="80">
                  <c:v>4785.93</c:v>
                </c:pt>
                <c:pt idx="81">
                  <c:v>6237.24</c:v>
                </c:pt>
                <c:pt idx="82">
                  <c:v>8565.6</c:v>
                </c:pt>
                <c:pt idx="83">
                  <c:v>20254.0</c:v>
                </c:pt>
                <c:pt idx="84">
                  <c:v>18601.3</c:v>
                </c:pt>
                <c:pt idx="85">
                  <c:v>17405.1</c:v>
                </c:pt>
                <c:pt idx="86">
                  <c:v>20136.5</c:v>
                </c:pt>
                <c:pt idx="87">
                  <c:v>16987.1</c:v>
                </c:pt>
                <c:pt idx="88">
                  <c:v>15540.4</c:v>
                </c:pt>
                <c:pt idx="89">
                  <c:v>12107.0</c:v>
                </c:pt>
                <c:pt idx="90">
                  <c:v>13492.5</c:v>
                </c:pt>
                <c:pt idx="91">
                  <c:v>28678.4</c:v>
                </c:pt>
                <c:pt idx="92">
                  <c:v>34276.0</c:v>
                </c:pt>
                <c:pt idx="93">
                  <c:v>33521.1</c:v>
                </c:pt>
                <c:pt idx="94">
                  <c:v>27221.1</c:v>
                </c:pt>
                <c:pt idx="95">
                  <c:v>2932.25</c:v>
                </c:pt>
                <c:pt idx="96">
                  <c:v>4559.82</c:v>
                </c:pt>
                <c:pt idx="97">
                  <c:v>4258.79</c:v>
                </c:pt>
                <c:pt idx="98">
                  <c:v>5271.06</c:v>
                </c:pt>
                <c:pt idx="99">
                  <c:v>15552.8</c:v>
                </c:pt>
                <c:pt idx="100">
                  <c:v>3530.76</c:v>
                </c:pt>
                <c:pt idx="101">
                  <c:v>1984.59</c:v>
                </c:pt>
                <c:pt idx="102">
                  <c:v>4160.74</c:v>
                </c:pt>
                <c:pt idx="103">
                  <c:v>7821.96</c:v>
                </c:pt>
                <c:pt idx="104">
                  <c:v>10746.6</c:v>
                </c:pt>
                <c:pt idx="105">
                  <c:v>4583.56</c:v>
                </c:pt>
                <c:pt idx="106">
                  <c:v>2817.85</c:v>
                </c:pt>
                <c:pt idx="107">
                  <c:v>6704.02</c:v>
                </c:pt>
                <c:pt idx="108">
                  <c:v>12227.3</c:v>
                </c:pt>
                <c:pt idx="109">
                  <c:v>30565.7</c:v>
                </c:pt>
                <c:pt idx="110">
                  <c:v>32726.5</c:v>
                </c:pt>
                <c:pt idx="111">
                  <c:v>17699.4</c:v>
                </c:pt>
                <c:pt idx="112">
                  <c:v>8375.41</c:v>
                </c:pt>
                <c:pt idx="113">
                  <c:v>5188.87</c:v>
                </c:pt>
                <c:pt idx="114">
                  <c:v>16795.7</c:v>
                </c:pt>
                <c:pt idx="115">
                  <c:v>20429.8</c:v>
                </c:pt>
                <c:pt idx="116">
                  <c:v>26224.4</c:v>
                </c:pt>
                <c:pt idx="117">
                  <c:v>28228.7</c:v>
                </c:pt>
                <c:pt idx="118">
                  <c:v>20161.3</c:v>
                </c:pt>
                <c:pt idx="119">
                  <c:v>20088.3</c:v>
                </c:pt>
                <c:pt idx="120">
                  <c:v>23860.0</c:v>
                </c:pt>
                <c:pt idx="121">
                  <c:v>25350.4</c:v>
                </c:pt>
                <c:pt idx="122">
                  <c:v>18446.9</c:v>
                </c:pt>
                <c:pt idx="123">
                  <c:v>9246.91</c:v>
                </c:pt>
                <c:pt idx="124">
                  <c:v>1677.81</c:v>
                </c:pt>
                <c:pt idx="125">
                  <c:v>5989.67</c:v>
                </c:pt>
                <c:pt idx="126">
                  <c:v>1107.85</c:v>
                </c:pt>
                <c:pt idx="127">
                  <c:v>1290.18</c:v>
                </c:pt>
                <c:pt idx="128">
                  <c:v>7719.45</c:v>
                </c:pt>
                <c:pt idx="129">
                  <c:v>5209.74</c:v>
                </c:pt>
                <c:pt idx="130">
                  <c:v>6368.49</c:v>
                </c:pt>
                <c:pt idx="131">
                  <c:v>3444.67</c:v>
                </c:pt>
                <c:pt idx="132">
                  <c:v>10153.4</c:v>
                </c:pt>
                <c:pt idx="133">
                  <c:v>7536.6</c:v>
                </c:pt>
                <c:pt idx="134">
                  <c:v>3151.71</c:v>
                </c:pt>
                <c:pt idx="135">
                  <c:v>6203.15</c:v>
                </c:pt>
                <c:pt idx="136">
                  <c:v>5490.79</c:v>
                </c:pt>
                <c:pt idx="137">
                  <c:v>4849.7</c:v>
                </c:pt>
                <c:pt idx="138">
                  <c:v>4889.62</c:v>
                </c:pt>
                <c:pt idx="139">
                  <c:v>3513.67</c:v>
                </c:pt>
                <c:pt idx="140">
                  <c:v>1581.47</c:v>
                </c:pt>
                <c:pt idx="141">
                  <c:v>12229.6</c:v>
                </c:pt>
                <c:pt idx="142">
                  <c:v>12698.7</c:v>
                </c:pt>
                <c:pt idx="143">
                  <c:v>7309.19</c:v>
                </c:pt>
                <c:pt idx="144">
                  <c:v>5865.19</c:v>
                </c:pt>
                <c:pt idx="145">
                  <c:v>7845.76</c:v>
                </c:pt>
                <c:pt idx="146">
                  <c:v>9210.67</c:v>
                </c:pt>
                <c:pt idx="147">
                  <c:v>9095.66</c:v>
                </c:pt>
                <c:pt idx="148">
                  <c:v>12184.4</c:v>
                </c:pt>
                <c:pt idx="149">
                  <c:v>9506.26</c:v>
                </c:pt>
                <c:pt idx="150">
                  <c:v>4764.46</c:v>
                </c:pt>
                <c:pt idx="151">
                  <c:v>6105.41</c:v>
                </c:pt>
                <c:pt idx="152">
                  <c:v>13525.5</c:v>
                </c:pt>
                <c:pt idx="153">
                  <c:v>17514.7</c:v>
                </c:pt>
                <c:pt idx="154">
                  <c:v>15105.2</c:v>
                </c:pt>
                <c:pt idx="155">
                  <c:v>24672.5</c:v>
                </c:pt>
                <c:pt idx="156">
                  <c:v>26186.5</c:v>
                </c:pt>
                <c:pt idx="157">
                  <c:v>16365.6</c:v>
                </c:pt>
                <c:pt idx="158">
                  <c:v>13821.3</c:v>
                </c:pt>
                <c:pt idx="159">
                  <c:v>3784.58</c:v>
                </c:pt>
                <c:pt idx="160">
                  <c:v>5619.08</c:v>
                </c:pt>
                <c:pt idx="161">
                  <c:v>15897.6</c:v>
                </c:pt>
                <c:pt idx="162">
                  <c:v>30507.5</c:v>
                </c:pt>
                <c:pt idx="163">
                  <c:v>35014.8</c:v>
                </c:pt>
                <c:pt idx="164">
                  <c:v>38459.8</c:v>
                </c:pt>
                <c:pt idx="165">
                  <c:v>21907.4</c:v>
                </c:pt>
                <c:pt idx="166">
                  <c:v>12334.5</c:v>
                </c:pt>
                <c:pt idx="167">
                  <c:v>10714.6</c:v>
                </c:pt>
                <c:pt idx="168">
                  <c:v>19055.4</c:v>
                </c:pt>
                <c:pt idx="169">
                  <c:v>29356.3</c:v>
                </c:pt>
                <c:pt idx="170">
                  <c:v>20862.1</c:v>
                </c:pt>
                <c:pt idx="171">
                  <c:v>13636.6</c:v>
                </c:pt>
                <c:pt idx="172">
                  <c:v>9516.370000000001</c:v>
                </c:pt>
                <c:pt idx="173">
                  <c:v>8188.54</c:v>
                </c:pt>
                <c:pt idx="174">
                  <c:v>11585.2</c:v>
                </c:pt>
                <c:pt idx="175">
                  <c:v>9382.33</c:v>
                </c:pt>
                <c:pt idx="176">
                  <c:v>8185.58</c:v>
                </c:pt>
                <c:pt idx="177">
                  <c:v>7682.04</c:v>
                </c:pt>
                <c:pt idx="178">
                  <c:v>5484.32</c:v>
                </c:pt>
                <c:pt idx="179">
                  <c:v>4247.37</c:v>
                </c:pt>
                <c:pt idx="180">
                  <c:v>8103.89</c:v>
                </c:pt>
                <c:pt idx="181">
                  <c:v>4930.38</c:v>
                </c:pt>
                <c:pt idx="182">
                  <c:v>5695.17</c:v>
                </c:pt>
                <c:pt idx="183">
                  <c:v>8127.35</c:v>
                </c:pt>
                <c:pt idx="184">
                  <c:v>13941.2</c:v>
                </c:pt>
                <c:pt idx="185">
                  <c:v>27016.1</c:v>
                </c:pt>
                <c:pt idx="186">
                  <c:v>13810.8</c:v>
                </c:pt>
                <c:pt idx="187">
                  <c:v>4157.91</c:v>
                </c:pt>
                <c:pt idx="188">
                  <c:v>3715.15</c:v>
                </c:pt>
                <c:pt idx="189">
                  <c:v>14290.6</c:v>
                </c:pt>
                <c:pt idx="190">
                  <c:v>12744.6</c:v>
                </c:pt>
                <c:pt idx="191">
                  <c:v>5750.67</c:v>
                </c:pt>
                <c:pt idx="192">
                  <c:v>7727.67</c:v>
                </c:pt>
                <c:pt idx="193">
                  <c:v>11122.2</c:v>
                </c:pt>
                <c:pt idx="194">
                  <c:v>13187.0</c:v>
                </c:pt>
                <c:pt idx="195">
                  <c:v>30913.1</c:v>
                </c:pt>
                <c:pt idx="196">
                  <c:v>24854.1</c:v>
                </c:pt>
                <c:pt idx="197">
                  <c:v>7878.93</c:v>
                </c:pt>
                <c:pt idx="198">
                  <c:v>9314.77</c:v>
                </c:pt>
                <c:pt idx="199">
                  <c:v>5393.1</c:v>
                </c:pt>
                <c:pt idx="200">
                  <c:v>2373.39</c:v>
                </c:pt>
                <c:pt idx="201">
                  <c:v>14045.9</c:v>
                </c:pt>
                <c:pt idx="202">
                  <c:v>6617.54</c:v>
                </c:pt>
                <c:pt idx="203">
                  <c:v>17297.0</c:v>
                </c:pt>
                <c:pt idx="204">
                  <c:v>15676.6</c:v>
                </c:pt>
                <c:pt idx="205">
                  <c:v>14899.8</c:v>
                </c:pt>
                <c:pt idx="206">
                  <c:v>22543.1</c:v>
                </c:pt>
                <c:pt idx="207">
                  <c:v>36203.4</c:v>
                </c:pt>
                <c:pt idx="208">
                  <c:v>29838.2</c:v>
                </c:pt>
                <c:pt idx="209">
                  <c:v>30860.0</c:v>
                </c:pt>
                <c:pt idx="210">
                  <c:v>12022.1</c:v>
                </c:pt>
                <c:pt idx="211">
                  <c:v>13962.2</c:v>
                </c:pt>
                <c:pt idx="212">
                  <c:v>10208.1</c:v>
                </c:pt>
                <c:pt idx="213">
                  <c:v>9286.08</c:v>
                </c:pt>
                <c:pt idx="214">
                  <c:v>13927.9</c:v>
                </c:pt>
                <c:pt idx="215">
                  <c:v>20750.4</c:v>
                </c:pt>
                <c:pt idx="216">
                  <c:v>10007.7</c:v>
                </c:pt>
                <c:pt idx="217">
                  <c:v>17603.9</c:v>
                </c:pt>
                <c:pt idx="218">
                  <c:v>15035.4</c:v>
                </c:pt>
                <c:pt idx="219">
                  <c:v>6781.84</c:v>
                </c:pt>
                <c:pt idx="220">
                  <c:v>25223.7</c:v>
                </c:pt>
                <c:pt idx="221">
                  <c:v>36398.2</c:v>
                </c:pt>
                <c:pt idx="222">
                  <c:v>34282.9</c:v>
                </c:pt>
                <c:pt idx="223">
                  <c:v>29205.7</c:v>
                </c:pt>
                <c:pt idx="224">
                  <c:v>45191.4</c:v>
                </c:pt>
                <c:pt idx="225">
                  <c:v>44046.5</c:v>
                </c:pt>
                <c:pt idx="226">
                  <c:v>26286.9</c:v>
                </c:pt>
                <c:pt idx="227">
                  <c:v>8262.66</c:v>
                </c:pt>
                <c:pt idx="228">
                  <c:v>2809.89</c:v>
                </c:pt>
                <c:pt idx="229">
                  <c:v>8933.29</c:v>
                </c:pt>
                <c:pt idx="230">
                  <c:v>7500.71</c:v>
                </c:pt>
                <c:pt idx="231">
                  <c:v>3961.4</c:v>
                </c:pt>
                <c:pt idx="232">
                  <c:v>1586.61</c:v>
                </c:pt>
                <c:pt idx="233">
                  <c:v>10492.5</c:v>
                </c:pt>
                <c:pt idx="234">
                  <c:v>9070.469999999968</c:v>
                </c:pt>
                <c:pt idx="235">
                  <c:v>12899.2</c:v>
                </c:pt>
                <c:pt idx="236">
                  <c:v>7103.01</c:v>
                </c:pt>
                <c:pt idx="237">
                  <c:v>1538.17</c:v>
                </c:pt>
                <c:pt idx="238">
                  <c:v>1102.86</c:v>
                </c:pt>
                <c:pt idx="239">
                  <c:v>482.297</c:v>
                </c:pt>
                <c:pt idx="240">
                  <c:v>3539.31</c:v>
                </c:pt>
                <c:pt idx="241">
                  <c:v>13598.8</c:v>
                </c:pt>
                <c:pt idx="242">
                  <c:v>19839.5</c:v>
                </c:pt>
                <c:pt idx="243">
                  <c:v>14991.8</c:v>
                </c:pt>
                <c:pt idx="244">
                  <c:v>11288.3</c:v>
                </c:pt>
                <c:pt idx="245">
                  <c:v>6759.81</c:v>
                </c:pt>
                <c:pt idx="246">
                  <c:v>15026.4</c:v>
                </c:pt>
                <c:pt idx="247">
                  <c:v>30647.5</c:v>
                </c:pt>
                <c:pt idx="248">
                  <c:v>16429.1</c:v>
                </c:pt>
                <c:pt idx="249">
                  <c:v>4929.76</c:v>
                </c:pt>
                <c:pt idx="250">
                  <c:v>3114.35</c:v>
                </c:pt>
                <c:pt idx="251">
                  <c:v>18404.2</c:v>
                </c:pt>
                <c:pt idx="252">
                  <c:v>17794.9</c:v>
                </c:pt>
                <c:pt idx="253">
                  <c:v>5784.55</c:v>
                </c:pt>
                <c:pt idx="254">
                  <c:v>9783.67</c:v>
                </c:pt>
                <c:pt idx="255">
                  <c:v>19448.6</c:v>
                </c:pt>
                <c:pt idx="256">
                  <c:v>23695.7</c:v>
                </c:pt>
                <c:pt idx="257">
                  <c:v>11686.8</c:v>
                </c:pt>
                <c:pt idx="258">
                  <c:v>4027.24</c:v>
                </c:pt>
                <c:pt idx="259">
                  <c:v>13175.3</c:v>
                </c:pt>
                <c:pt idx="260">
                  <c:v>12604.2</c:v>
                </c:pt>
                <c:pt idx="261">
                  <c:v>10136.6</c:v>
                </c:pt>
                <c:pt idx="262">
                  <c:v>16056.8</c:v>
                </c:pt>
                <c:pt idx="263">
                  <c:v>5234.85</c:v>
                </c:pt>
                <c:pt idx="264">
                  <c:v>19899.0</c:v>
                </c:pt>
                <c:pt idx="265">
                  <c:v>18982.2</c:v>
                </c:pt>
                <c:pt idx="266">
                  <c:v>21369.8</c:v>
                </c:pt>
                <c:pt idx="267">
                  <c:v>24665.8</c:v>
                </c:pt>
                <c:pt idx="268">
                  <c:v>20057.7</c:v>
                </c:pt>
                <c:pt idx="269">
                  <c:v>21456.9</c:v>
                </c:pt>
                <c:pt idx="270">
                  <c:v>20255.7</c:v>
                </c:pt>
                <c:pt idx="271">
                  <c:v>24579.6</c:v>
                </c:pt>
                <c:pt idx="272">
                  <c:v>28424.3</c:v>
                </c:pt>
                <c:pt idx="273">
                  <c:v>23007.8</c:v>
                </c:pt>
                <c:pt idx="274">
                  <c:v>12683.7</c:v>
                </c:pt>
                <c:pt idx="275">
                  <c:v>3360.38</c:v>
                </c:pt>
                <c:pt idx="276">
                  <c:v>19697.5</c:v>
                </c:pt>
                <c:pt idx="277">
                  <c:v>13310.2</c:v>
                </c:pt>
                <c:pt idx="278">
                  <c:v>35423.4</c:v>
                </c:pt>
                <c:pt idx="279">
                  <c:v>26047.7</c:v>
                </c:pt>
                <c:pt idx="280">
                  <c:v>18596.3</c:v>
                </c:pt>
                <c:pt idx="281">
                  <c:v>10443.8</c:v>
                </c:pt>
                <c:pt idx="282">
                  <c:v>6588.29</c:v>
                </c:pt>
                <c:pt idx="283">
                  <c:v>9038.2</c:v>
                </c:pt>
                <c:pt idx="284">
                  <c:v>5735.54</c:v>
                </c:pt>
                <c:pt idx="285">
                  <c:v>7184.21</c:v>
                </c:pt>
                <c:pt idx="286">
                  <c:v>6139.36</c:v>
                </c:pt>
                <c:pt idx="287">
                  <c:v>4903.98</c:v>
                </c:pt>
                <c:pt idx="288">
                  <c:v>8771.68</c:v>
                </c:pt>
                <c:pt idx="289">
                  <c:v>4206.45</c:v>
                </c:pt>
                <c:pt idx="290">
                  <c:v>6642.46</c:v>
                </c:pt>
                <c:pt idx="291">
                  <c:v>8636.629999999985</c:v>
                </c:pt>
                <c:pt idx="292">
                  <c:v>4611.75</c:v>
                </c:pt>
                <c:pt idx="293">
                  <c:v>2601.88</c:v>
                </c:pt>
                <c:pt idx="294">
                  <c:v>2276.44</c:v>
                </c:pt>
                <c:pt idx="295">
                  <c:v>2556.66</c:v>
                </c:pt>
                <c:pt idx="296">
                  <c:v>5156.01</c:v>
                </c:pt>
                <c:pt idx="297">
                  <c:v>3149.47</c:v>
                </c:pt>
                <c:pt idx="298">
                  <c:v>10030.3</c:v>
                </c:pt>
                <c:pt idx="299">
                  <c:v>11210.6</c:v>
                </c:pt>
                <c:pt idx="300">
                  <c:v>7926.33</c:v>
                </c:pt>
                <c:pt idx="301">
                  <c:v>14784.9</c:v>
                </c:pt>
                <c:pt idx="302">
                  <c:v>15424.3</c:v>
                </c:pt>
                <c:pt idx="303">
                  <c:v>5595.61</c:v>
                </c:pt>
                <c:pt idx="304">
                  <c:v>2988.32</c:v>
                </c:pt>
                <c:pt idx="305">
                  <c:v>6392.39</c:v>
                </c:pt>
                <c:pt idx="306">
                  <c:v>8308.18</c:v>
                </c:pt>
                <c:pt idx="307">
                  <c:v>8850.67</c:v>
                </c:pt>
                <c:pt idx="308">
                  <c:v>26615.5</c:v>
                </c:pt>
                <c:pt idx="309">
                  <c:v>36597.4</c:v>
                </c:pt>
                <c:pt idx="310">
                  <c:v>928.1609999999994</c:v>
                </c:pt>
                <c:pt idx="311">
                  <c:v>14122.0</c:v>
                </c:pt>
                <c:pt idx="312">
                  <c:v>13723.0</c:v>
                </c:pt>
                <c:pt idx="313">
                  <c:v>7016.12</c:v>
                </c:pt>
                <c:pt idx="314">
                  <c:v>2304.86</c:v>
                </c:pt>
                <c:pt idx="315">
                  <c:v>1138.68</c:v>
                </c:pt>
                <c:pt idx="316">
                  <c:v>22746.2</c:v>
                </c:pt>
                <c:pt idx="317">
                  <c:v>25635.5</c:v>
                </c:pt>
                <c:pt idx="318">
                  <c:v>27101.9</c:v>
                </c:pt>
                <c:pt idx="319">
                  <c:v>40891.1</c:v>
                </c:pt>
                <c:pt idx="320">
                  <c:v>46013.4</c:v>
                </c:pt>
                <c:pt idx="321">
                  <c:v>48657.3</c:v>
                </c:pt>
                <c:pt idx="322">
                  <c:v>39281.0</c:v>
                </c:pt>
                <c:pt idx="323">
                  <c:v>30878.8</c:v>
                </c:pt>
                <c:pt idx="324">
                  <c:v>22569.1</c:v>
                </c:pt>
                <c:pt idx="325">
                  <c:v>17402.0</c:v>
                </c:pt>
                <c:pt idx="326">
                  <c:v>15034.4</c:v>
                </c:pt>
                <c:pt idx="327">
                  <c:v>3239.22</c:v>
                </c:pt>
                <c:pt idx="328">
                  <c:v>8501.93</c:v>
                </c:pt>
                <c:pt idx="329">
                  <c:v>7189.53</c:v>
                </c:pt>
                <c:pt idx="330">
                  <c:v>17869.0</c:v>
                </c:pt>
                <c:pt idx="331">
                  <c:v>33910.6</c:v>
                </c:pt>
                <c:pt idx="332">
                  <c:v>36791.5</c:v>
                </c:pt>
                <c:pt idx="333">
                  <c:v>19151.4</c:v>
                </c:pt>
                <c:pt idx="334">
                  <c:v>19425.0</c:v>
                </c:pt>
                <c:pt idx="335">
                  <c:v>15167.3</c:v>
                </c:pt>
                <c:pt idx="336">
                  <c:v>9224.01</c:v>
                </c:pt>
                <c:pt idx="337">
                  <c:v>27868.4</c:v>
                </c:pt>
                <c:pt idx="338">
                  <c:v>30809.8</c:v>
                </c:pt>
                <c:pt idx="339">
                  <c:v>21251.4</c:v>
                </c:pt>
                <c:pt idx="340">
                  <c:v>12171.6</c:v>
                </c:pt>
                <c:pt idx="341">
                  <c:v>535.498</c:v>
                </c:pt>
                <c:pt idx="342">
                  <c:v>22429.0</c:v>
                </c:pt>
                <c:pt idx="343">
                  <c:v>27719.0</c:v>
                </c:pt>
                <c:pt idx="344">
                  <c:v>28294.4</c:v>
                </c:pt>
                <c:pt idx="345">
                  <c:v>16185.7</c:v>
                </c:pt>
                <c:pt idx="346">
                  <c:v>6096.37</c:v>
                </c:pt>
                <c:pt idx="347">
                  <c:v>5502.55</c:v>
                </c:pt>
                <c:pt idx="348">
                  <c:v>9383.2</c:v>
                </c:pt>
                <c:pt idx="349">
                  <c:v>5507.43</c:v>
                </c:pt>
                <c:pt idx="350">
                  <c:v>5684.09</c:v>
                </c:pt>
                <c:pt idx="351">
                  <c:v>14361.9</c:v>
                </c:pt>
                <c:pt idx="352">
                  <c:v>15353.2</c:v>
                </c:pt>
                <c:pt idx="353">
                  <c:v>16416.0</c:v>
                </c:pt>
                <c:pt idx="354">
                  <c:v>15555.7</c:v>
                </c:pt>
                <c:pt idx="355">
                  <c:v>66169.0</c:v>
                </c:pt>
                <c:pt idx="356">
                  <c:v>82072.8</c:v>
                </c:pt>
                <c:pt idx="357">
                  <c:v>93337.4</c:v>
                </c:pt>
                <c:pt idx="358">
                  <c:v>7749.85</c:v>
                </c:pt>
                <c:pt idx="359">
                  <c:v>1227.6</c:v>
                </c:pt>
                <c:pt idx="360">
                  <c:v>1429.98</c:v>
                </c:pt>
                <c:pt idx="361">
                  <c:v>2145.44</c:v>
                </c:pt>
                <c:pt idx="362">
                  <c:v>5208.48</c:v>
                </c:pt>
                <c:pt idx="363">
                  <c:v>4648.67</c:v>
                </c:pt>
                <c:pt idx="364">
                  <c:v>3757.11</c:v>
                </c:pt>
                <c:pt idx="365">
                  <c:v>3854.51</c:v>
                </c:pt>
                <c:pt idx="366">
                  <c:v>27579.4</c:v>
                </c:pt>
                <c:pt idx="367">
                  <c:v>24524.5</c:v>
                </c:pt>
                <c:pt idx="368">
                  <c:v>18163.9</c:v>
                </c:pt>
                <c:pt idx="369">
                  <c:v>35927.5</c:v>
                </c:pt>
                <c:pt idx="370">
                  <c:v>45272.1</c:v>
                </c:pt>
                <c:pt idx="371">
                  <c:v>46062.1</c:v>
                </c:pt>
                <c:pt idx="372">
                  <c:v>42820.2</c:v>
                </c:pt>
                <c:pt idx="373">
                  <c:v>31609.6</c:v>
                </c:pt>
                <c:pt idx="374">
                  <c:v>25247.9</c:v>
                </c:pt>
                <c:pt idx="375">
                  <c:v>19520.0</c:v>
                </c:pt>
                <c:pt idx="376">
                  <c:v>13024.2</c:v>
                </c:pt>
                <c:pt idx="377">
                  <c:v>9280.49</c:v>
                </c:pt>
                <c:pt idx="378">
                  <c:v>6474.34</c:v>
                </c:pt>
                <c:pt idx="379">
                  <c:v>10663.2</c:v>
                </c:pt>
                <c:pt idx="380">
                  <c:v>6685.14</c:v>
                </c:pt>
                <c:pt idx="381">
                  <c:v>13261.2</c:v>
                </c:pt>
                <c:pt idx="382">
                  <c:v>19560.0</c:v>
                </c:pt>
                <c:pt idx="383">
                  <c:v>24207.1</c:v>
                </c:pt>
                <c:pt idx="384">
                  <c:v>26779.4</c:v>
                </c:pt>
                <c:pt idx="385">
                  <c:v>21719.8</c:v>
                </c:pt>
                <c:pt idx="386">
                  <c:v>13218.4</c:v>
                </c:pt>
                <c:pt idx="387">
                  <c:v>26115.8</c:v>
                </c:pt>
                <c:pt idx="388">
                  <c:v>21695.7</c:v>
                </c:pt>
                <c:pt idx="389">
                  <c:v>24084.6</c:v>
                </c:pt>
                <c:pt idx="390">
                  <c:v>33056.5</c:v>
                </c:pt>
                <c:pt idx="391">
                  <c:v>25288.1</c:v>
                </c:pt>
                <c:pt idx="392">
                  <c:v>27753.4</c:v>
                </c:pt>
                <c:pt idx="393">
                  <c:v>28583.6</c:v>
                </c:pt>
                <c:pt idx="394">
                  <c:v>29437.1</c:v>
                </c:pt>
                <c:pt idx="395">
                  <c:v>36925.7</c:v>
                </c:pt>
                <c:pt idx="396">
                  <c:v>45789.5</c:v>
                </c:pt>
                <c:pt idx="397">
                  <c:v>50567.4</c:v>
                </c:pt>
                <c:pt idx="398">
                  <c:v>62904.8</c:v>
                </c:pt>
                <c:pt idx="399">
                  <c:v>56844.4</c:v>
                </c:pt>
                <c:pt idx="400">
                  <c:v>39778.9</c:v>
                </c:pt>
                <c:pt idx="401">
                  <c:v>26154.1</c:v>
                </c:pt>
                <c:pt idx="402">
                  <c:v>30113.6</c:v>
                </c:pt>
                <c:pt idx="403">
                  <c:v>38726.8</c:v>
                </c:pt>
                <c:pt idx="404">
                  <c:v>46097.8</c:v>
                </c:pt>
                <c:pt idx="405">
                  <c:v>42675.0</c:v>
                </c:pt>
                <c:pt idx="406">
                  <c:v>18976.5</c:v>
                </c:pt>
                <c:pt idx="407">
                  <c:v>15663.6</c:v>
                </c:pt>
                <c:pt idx="408">
                  <c:v>6708.48</c:v>
                </c:pt>
                <c:pt idx="409">
                  <c:v>25938.3</c:v>
                </c:pt>
                <c:pt idx="410">
                  <c:v>16358.2</c:v>
                </c:pt>
                <c:pt idx="411">
                  <c:v>24682.9</c:v>
                </c:pt>
                <c:pt idx="412">
                  <c:v>16031.9</c:v>
                </c:pt>
                <c:pt idx="413">
                  <c:v>13878.4</c:v>
                </c:pt>
                <c:pt idx="414">
                  <c:v>6942.97</c:v>
                </c:pt>
                <c:pt idx="415">
                  <c:v>3045.6</c:v>
                </c:pt>
                <c:pt idx="416">
                  <c:v>19889.9</c:v>
                </c:pt>
                <c:pt idx="417">
                  <c:v>27154.9</c:v>
                </c:pt>
                <c:pt idx="418">
                  <c:v>18335.8</c:v>
                </c:pt>
                <c:pt idx="419">
                  <c:v>7891.72</c:v>
                </c:pt>
                <c:pt idx="420">
                  <c:v>3499.12</c:v>
                </c:pt>
                <c:pt idx="421">
                  <c:v>5200.33</c:v>
                </c:pt>
                <c:pt idx="422">
                  <c:v>8801.79</c:v>
                </c:pt>
                <c:pt idx="423">
                  <c:v>19131.1</c:v>
                </c:pt>
                <c:pt idx="424">
                  <c:v>15058.5</c:v>
                </c:pt>
                <c:pt idx="425">
                  <c:v>30783.5</c:v>
                </c:pt>
                <c:pt idx="426">
                  <c:v>39769.5</c:v>
                </c:pt>
                <c:pt idx="427">
                  <c:v>39359.4</c:v>
                </c:pt>
                <c:pt idx="428">
                  <c:v>31606.2</c:v>
                </c:pt>
                <c:pt idx="429">
                  <c:v>28775.8</c:v>
                </c:pt>
                <c:pt idx="430">
                  <c:v>38490.9</c:v>
                </c:pt>
                <c:pt idx="431">
                  <c:v>46361.4</c:v>
                </c:pt>
                <c:pt idx="432">
                  <c:v>42332.9</c:v>
                </c:pt>
                <c:pt idx="433">
                  <c:v>26333.0</c:v>
                </c:pt>
                <c:pt idx="434">
                  <c:v>17497.4</c:v>
                </c:pt>
                <c:pt idx="435">
                  <c:v>22460.0</c:v>
                </c:pt>
                <c:pt idx="436">
                  <c:v>14881.9</c:v>
                </c:pt>
                <c:pt idx="437">
                  <c:v>13993.1</c:v>
                </c:pt>
                <c:pt idx="438">
                  <c:v>16127.7</c:v>
                </c:pt>
                <c:pt idx="439">
                  <c:v>8671.360000000001</c:v>
                </c:pt>
                <c:pt idx="440">
                  <c:v>9788.0</c:v>
                </c:pt>
                <c:pt idx="441">
                  <c:v>5308.8</c:v>
                </c:pt>
                <c:pt idx="442">
                  <c:v>2445.77</c:v>
                </c:pt>
                <c:pt idx="443">
                  <c:v>5656.17</c:v>
                </c:pt>
                <c:pt idx="444">
                  <c:v>13536.1</c:v>
                </c:pt>
                <c:pt idx="445">
                  <c:v>17697.6</c:v>
                </c:pt>
                <c:pt idx="446">
                  <c:v>11157.2</c:v>
                </c:pt>
                <c:pt idx="447">
                  <c:v>13170.6</c:v>
                </c:pt>
                <c:pt idx="448">
                  <c:v>29104.0</c:v>
                </c:pt>
                <c:pt idx="449">
                  <c:v>34500.3</c:v>
                </c:pt>
                <c:pt idx="450">
                  <c:v>27664.5</c:v>
                </c:pt>
                <c:pt idx="451">
                  <c:v>16629.9</c:v>
                </c:pt>
                <c:pt idx="452">
                  <c:v>47211.4</c:v>
                </c:pt>
                <c:pt idx="453">
                  <c:v>21641.2</c:v>
                </c:pt>
                <c:pt idx="454">
                  <c:v>13181.5</c:v>
                </c:pt>
                <c:pt idx="455">
                  <c:v>12422.9</c:v>
                </c:pt>
                <c:pt idx="456">
                  <c:v>12660.7</c:v>
                </c:pt>
                <c:pt idx="457">
                  <c:v>4297.46</c:v>
                </c:pt>
                <c:pt idx="458">
                  <c:v>7718.44</c:v>
                </c:pt>
                <c:pt idx="459">
                  <c:v>2976.64</c:v>
                </c:pt>
                <c:pt idx="460">
                  <c:v>748.9160000000001</c:v>
                </c:pt>
                <c:pt idx="461">
                  <c:v>2526.91</c:v>
                </c:pt>
                <c:pt idx="462">
                  <c:v>2056.4</c:v>
                </c:pt>
                <c:pt idx="463">
                  <c:v>1381.56</c:v>
                </c:pt>
                <c:pt idx="464">
                  <c:v>3319.34</c:v>
                </c:pt>
                <c:pt idx="465">
                  <c:v>5051.78</c:v>
                </c:pt>
                <c:pt idx="466">
                  <c:v>2750.93</c:v>
                </c:pt>
                <c:pt idx="467">
                  <c:v>2591.17</c:v>
                </c:pt>
                <c:pt idx="468">
                  <c:v>11622.5</c:v>
                </c:pt>
                <c:pt idx="469">
                  <c:v>11122.5</c:v>
                </c:pt>
                <c:pt idx="470">
                  <c:v>16660.7</c:v>
                </c:pt>
                <c:pt idx="471">
                  <c:v>12679.4</c:v>
                </c:pt>
                <c:pt idx="472">
                  <c:v>25433.9</c:v>
                </c:pt>
                <c:pt idx="473">
                  <c:v>28734.5</c:v>
                </c:pt>
                <c:pt idx="474">
                  <c:v>27591.3</c:v>
                </c:pt>
                <c:pt idx="475">
                  <c:v>17284.5</c:v>
                </c:pt>
                <c:pt idx="476">
                  <c:v>7524.52</c:v>
                </c:pt>
                <c:pt idx="477">
                  <c:v>7151.58</c:v>
                </c:pt>
                <c:pt idx="478">
                  <c:v>61511.7</c:v>
                </c:pt>
                <c:pt idx="479">
                  <c:v>11696.2</c:v>
                </c:pt>
                <c:pt idx="480">
                  <c:v>8402.94</c:v>
                </c:pt>
                <c:pt idx="481">
                  <c:v>11605.4</c:v>
                </c:pt>
                <c:pt idx="482">
                  <c:v>12977.7</c:v>
                </c:pt>
                <c:pt idx="483">
                  <c:v>9556.79</c:v>
                </c:pt>
                <c:pt idx="484">
                  <c:v>7037.63</c:v>
                </c:pt>
                <c:pt idx="485">
                  <c:v>16939.0</c:v>
                </c:pt>
                <c:pt idx="486">
                  <c:v>17562.0</c:v>
                </c:pt>
                <c:pt idx="487">
                  <c:v>19050.3</c:v>
                </c:pt>
                <c:pt idx="488">
                  <c:v>18666.3</c:v>
                </c:pt>
                <c:pt idx="489">
                  <c:v>17059.9</c:v>
                </c:pt>
                <c:pt idx="490">
                  <c:v>14712.7</c:v>
                </c:pt>
                <c:pt idx="491">
                  <c:v>9648.549999999987</c:v>
                </c:pt>
                <c:pt idx="492">
                  <c:v>8767.4</c:v>
                </c:pt>
                <c:pt idx="493">
                  <c:v>14753.9</c:v>
                </c:pt>
                <c:pt idx="494">
                  <c:v>16987.7</c:v>
                </c:pt>
                <c:pt idx="495">
                  <c:v>19634.7</c:v>
                </c:pt>
                <c:pt idx="496">
                  <c:v>23650.8</c:v>
                </c:pt>
                <c:pt idx="497">
                  <c:v>20312.2</c:v>
                </c:pt>
                <c:pt idx="498">
                  <c:v>15339.6</c:v>
                </c:pt>
                <c:pt idx="499">
                  <c:v>14999.1</c:v>
                </c:pt>
                <c:pt idx="500">
                  <c:v>17777.0</c:v>
                </c:pt>
                <c:pt idx="501">
                  <c:v>35873.7</c:v>
                </c:pt>
                <c:pt idx="502">
                  <c:v>11446.6</c:v>
                </c:pt>
                <c:pt idx="503">
                  <c:v>18531.0</c:v>
                </c:pt>
                <c:pt idx="504">
                  <c:v>26386.7</c:v>
                </c:pt>
                <c:pt idx="505">
                  <c:v>5113.76</c:v>
                </c:pt>
                <c:pt idx="506">
                  <c:v>9566.52</c:v>
                </c:pt>
                <c:pt idx="507">
                  <c:v>8906.9</c:v>
                </c:pt>
                <c:pt idx="508">
                  <c:v>15931.0</c:v>
                </c:pt>
                <c:pt idx="509">
                  <c:v>14311.0</c:v>
                </c:pt>
                <c:pt idx="510">
                  <c:v>10358.0</c:v>
                </c:pt>
                <c:pt idx="511">
                  <c:v>9618.43</c:v>
                </c:pt>
                <c:pt idx="512">
                  <c:v>7284.66</c:v>
                </c:pt>
                <c:pt idx="513">
                  <c:v>6269.12</c:v>
                </c:pt>
                <c:pt idx="514">
                  <c:v>4894.79</c:v>
                </c:pt>
                <c:pt idx="515">
                  <c:v>11253.0</c:v>
                </c:pt>
                <c:pt idx="516">
                  <c:v>9395.299999999987</c:v>
                </c:pt>
                <c:pt idx="517">
                  <c:v>14595.2</c:v>
                </c:pt>
                <c:pt idx="518">
                  <c:v>22885.9</c:v>
                </c:pt>
                <c:pt idx="519">
                  <c:v>6999.79</c:v>
                </c:pt>
                <c:pt idx="520">
                  <c:v>4006.21</c:v>
                </c:pt>
                <c:pt idx="521">
                  <c:v>19550.0</c:v>
                </c:pt>
                <c:pt idx="522">
                  <c:v>19698.2</c:v>
                </c:pt>
                <c:pt idx="523">
                  <c:v>19394.9</c:v>
                </c:pt>
                <c:pt idx="524">
                  <c:v>12684.1</c:v>
                </c:pt>
                <c:pt idx="525">
                  <c:v>5825.17</c:v>
                </c:pt>
                <c:pt idx="526">
                  <c:v>1350.48</c:v>
                </c:pt>
                <c:pt idx="527">
                  <c:v>3889.56</c:v>
                </c:pt>
                <c:pt idx="528">
                  <c:v>3337.24</c:v>
                </c:pt>
                <c:pt idx="529">
                  <c:v>1359.21</c:v>
                </c:pt>
                <c:pt idx="530">
                  <c:v>1221.15</c:v>
                </c:pt>
                <c:pt idx="531">
                  <c:v>1917.41</c:v>
                </c:pt>
                <c:pt idx="532">
                  <c:v>4032.14</c:v>
                </c:pt>
                <c:pt idx="533">
                  <c:v>33087.3</c:v>
                </c:pt>
                <c:pt idx="534">
                  <c:v>42852.1</c:v>
                </c:pt>
                <c:pt idx="535">
                  <c:v>34919.8</c:v>
                </c:pt>
                <c:pt idx="536">
                  <c:v>38327.0</c:v>
                </c:pt>
                <c:pt idx="537">
                  <c:v>27477.6</c:v>
                </c:pt>
                <c:pt idx="538">
                  <c:v>37207.7</c:v>
                </c:pt>
                <c:pt idx="539">
                  <c:v>25594.9</c:v>
                </c:pt>
                <c:pt idx="540">
                  <c:v>16129.6</c:v>
                </c:pt>
                <c:pt idx="541">
                  <c:v>17439.8</c:v>
                </c:pt>
                <c:pt idx="542">
                  <c:v>16137.8</c:v>
                </c:pt>
                <c:pt idx="543">
                  <c:v>6932.49</c:v>
                </c:pt>
                <c:pt idx="544">
                  <c:v>918.215</c:v>
                </c:pt>
                <c:pt idx="545">
                  <c:v>1969.73</c:v>
                </c:pt>
                <c:pt idx="546">
                  <c:v>3341.36</c:v>
                </c:pt>
                <c:pt idx="547">
                  <c:v>853.904</c:v>
                </c:pt>
                <c:pt idx="548">
                  <c:v>7709.91</c:v>
                </c:pt>
                <c:pt idx="549">
                  <c:v>4727.67</c:v>
                </c:pt>
                <c:pt idx="550">
                  <c:v>6657.89</c:v>
                </c:pt>
                <c:pt idx="551">
                  <c:v>4753.39</c:v>
                </c:pt>
                <c:pt idx="552">
                  <c:v>3912.21</c:v>
                </c:pt>
                <c:pt idx="553">
                  <c:v>8467.74</c:v>
                </c:pt>
                <c:pt idx="554">
                  <c:v>6048.12</c:v>
                </c:pt>
                <c:pt idx="555">
                  <c:v>8127.09</c:v>
                </c:pt>
                <c:pt idx="556">
                  <c:v>10253.0</c:v>
                </c:pt>
                <c:pt idx="557">
                  <c:v>11267.1</c:v>
                </c:pt>
                <c:pt idx="558">
                  <c:v>12915.0</c:v>
                </c:pt>
                <c:pt idx="559">
                  <c:v>6804.27</c:v>
                </c:pt>
                <c:pt idx="560">
                  <c:v>7150.13</c:v>
                </c:pt>
                <c:pt idx="561">
                  <c:v>11909.9</c:v>
                </c:pt>
                <c:pt idx="562">
                  <c:v>13795.4</c:v>
                </c:pt>
                <c:pt idx="563">
                  <c:v>12025.7</c:v>
                </c:pt>
                <c:pt idx="564">
                  <c:v>7401.94</c:v>
                </c:pt>
                <c:pt idx="565">
                  <c:v>4792.07</c:v>
                </c:pt>
                <c:pt idx="566">
                  <c:v>3776.28</c:v>
                </c:pt>
                <c:pt idx="567">
                  <c:v>2929.81</c:v>
                </c:pt>
                <c:pt idx="568">
                  <c:v>8858.62</c:v>
                </c:pt>
                <c:pt idx="569">
                  <c:v>8877.99</c:v>
                </c:pt>
                <c:pt idx="570">
                  <c:v>14315.0</c:v>
                </c:pt>
                <c:pt idx="571">
                  <c:v>30621.8</c:v>
                </c:pt>
                <c:pt idx="572">
                  <c:v>39282.1</c:v>
                </c:pt>
                <c:pt idx="573">
                  <c:v>39820.1</c:v>
                </c:pt>
                <c:pt idx="574">
                  <c:v>25079.6</c:v>
                </c:pt>
                <c:pt idx="575">
                  <c:v>27830.8</c:v>
                </c:pt>
                <c:pt idx="576">
                  <c:v>15238.5</c:v>
                </c:pt>
                <c:pt idx="577">
                  <c:v>12047.0</c:v>
                </c:pt>
                <c:pt idx="578">
                  <c:v>13075.0</c:v>
                </c:pt>
                <c:pt idx="579">
                  <c:v>28819.2</c:v>
                </c:pt>
                <c:pt idx="580">
                  <c:v>34713.5</c:v>
                </c:pt>
                <c:pt idx="581">
                  <c:v>19898.6</c:v>
                </c:pt>
                <c:pt idx="582">
                  <c:v>13290.7</c:v>
                </c:pt>
                <c:pt idx="583">
                  <c:v>11931.7</c:v>
                </c:pt>
                <c:pt idx="584">
                  <c:v>14736.1</c:v>
                </c:pt>
                <c:pt idx="585">
                  <c:v>11437.3</c:v>
                </c:pt>
                <c:pt idx="586">
                  <c:v>19809.4</c:v>
                </c:pt>
                <c:pt idx="587">
                  <c:v>16316.6</c:v>
                </c:pt>
                <c:pt idx="588">
                  <c:v>16057.5</c:v>
                </c:pt>
                <c:pt idx="589">
                  <c:v>13761.4</c:v>
                </c:pt>
                <c:pt idx="590">
                  <c:v>19091.8</c:v>
                </c:pt>
                <c:pt idx="591">
                  <c:v>29603.3</c:v>
                </c:pt>
                <c:pt idx="592">
                  <c:v>29256.4</c:v>
                </c:pt>
                <c:pt idx="593">
                  <c:v>28282.9</c:v>
                </c:pt>
                <c:pt idx="594">
                  <c:v>24947.5</c:v>
                </c:pt>
                <c:pt idx="595">
                  <c:v>17200.6</c:v>
                </c:pt>
                <c:pt idx="596">
                  <c:v>7098.12</c:v>
                </c:pt>
                <c:pt idx="597">
                  <c:v>8043.54</c:v>
                </c:pt>
                <c:pt idx="598">
                  <c:v>5490.24</c:v>
                </c:pt>
                <c:pt idx="599">
                  <c:v>680.254</c:v>
                </c:pt>
                <c:pt idx="600">
                  <c:v>6269.18</c:v>
                </c:pt>
                <c:pt idx="601">
                  <c:v>8987.98</c:v>
                </c:pt>
                <c:pt idx="602">
                  <c:v>3135.22</c:v>
                </c:pt>
                <c:pt idx="603">
                  <c:v>9313.219999999987</c:v>
                </c:pt>
                <c:pt idx="604">
                  <c:v>30370.9</c:v>
                </c:pt>
                <c:pt idx="605">
                  <c:v>54640.8</c:v>
                </c:pt>
                <c:pt idx="606">
                  <c:v>65701.0</c:v>
                </c:pt>
                <c:pt idx="607">
                  <c:v>47366.1</c:v>
                </c:pt>
                <c:pt idx="608">
                  <c:v>20336.2</c:v>
                </c:pt>
                <c:pt idx="609">
                  <c:v>36479.3</c:v>
                </c:pt>
                <c:pt idx="610">
                  <c:v>28130.9</c:v>
                </c:pt>
                <c:pt idx="611">
                  <c:v>10020.9</c:v>
                </c:pt>
                <c:pt idx="612">
                  <c:v>6176.52</c:v>
                </c:pt>
                <c:pt idx="613">
                  <c:v>6886.13</c:v>
                </c:pt>
                <c:pt idx="614">
                  <c:v>4102.7</c:v>
                </c:pt>
                <c:pt idx="615">
                  <c:v>1779.94</c:v>
                </c:pt>
                <c:pt idx="616">
                  <c:v>1989.69</c:v>
                </c:pt>
                <c:pt idx="617">
                  <c:v>3859.23</c:v>
                </c:pt>
                <c:pt idx="618">
                  <c:v>7801.04</c:v>
                </c:pt>
                <c:pt idx="619">
                  <c:v>10907.8</c:v>
                </c:pt>
                <c:pt idx="620">
                  <c:v>11984.2</c:v>
                </c:pt>
                <c:pt idx="621">
                  <c:v>6389.55</c:v>
                </c:pt>
                <c:pt idx="622">
                  <c:v>5268.07</c:v>
                </c:pt>
                <c:pt idx="623">
                  <c:v>9111.03</c:v>
                </c:pt>
                <c:pt idx="624">
                  <c:v>20701.4</c:v>
                </c:pt>
                <c:pt idx="625">
                  <c:v>15157.3</c:v>
                </c:pt>
                <c:pt idx="626">
                  <c:v>15426.7</c:v>
                </c:pt>
                <c:pt idx="627">
                  <c:v>21143.6</c:v>
                </c:pt>
                <c:pt idx="628">
                  <c:v>11903.4</c:v>
                </c:pt>
                <c:pt idx="629">
                  <c:v>6816.85</c:v>
                </c:pt>
                <c:pt idx="630">
                  <c:v>2932.33</c:v>
                </c:pt>
                <c:pt idx="631">
                  <c:v>2842.37</c:v>
                </c:pt>
                <c:pt idx="632">
                  <c:v>4110.48</c:v>
                </c:pt>
                <c:pt idx="633">
                  <c:v>14750.8</c:v>
                </c:pt>
                <c:pt idx="634">
                  <c:v>5795.78</c:v>
                </c:pt>
                <c:pt idx="635">
                  <c:v>12898.6</c:v>
                </c:pt>
                <c:pt idx="636">
                  <c:v>20523.8</c:v>
                </c:pt>
                <c:pt idx="637">
                  <c:v>35519.7</c:v>
                </c:pt>
                <c:pt idx="638">
                  <c:v>41858.7</c:v>
                </c:pt>
                <c:pt idx="639">
                  <c:v>27500.0</c:v>
                </c:pt>
                <c:pt idx="640">
                  <c:v>16789.5</c:v>
                </c:pt>
                <c:pt idx="641">
                  <c:v>15229.3</c:v>
                </c:pt>
                <c:pt idx="642">
                  <c:v>4011.18</c:v>
                </c:pt>
                <c:pt idx="643">
                  <c:v>11079.3</c:v>
                </c:pt>
                <c:pt idx="644">
                  <c:v>15474.7</c:v>
                </c:pt>
                <c:pt idx="645">
                  <c:v>14760.9</c:v>
                </c:pt>
                <c:pt idx="646">
                  <c:v>20798.1</c:v>
                </c:pt>
                <c:pt idx="647">
                  <c:v>18992.3</c:v>
                </c:pt>
                <c:pt idx="648">
                  <c:v>19820.8</c:v>
                </c:pt>
                <c:pt idx="649">
                  <c:v>30667.4</c:v>
                </c:pt>
                <c:pt idx="650">
                  <c:v>20537.4</c:v>
                </c:pt>
                <c:pt idx="651">
                  <c:v>27492.3</c:v>
                </c:pt>
                <c:pt idx="652">
                  <c:v>29351.7</c:v>
                </c:pt>
                <c:pt idx="653">
                  <c:v>21162.0</c:v>
                </c:pt>
                <c:pt idx="654">
                  <c:v>13926.9</c:v>
                </c:pt>
                <c:pt idx="655">
                  <c:v>18829.5</c:v>
                </c:pt>
                <c:pt idx="656">
                  <c:v>6025.03</c:v>
                </c:pt>
                <c:pt idx="657">
                  <c:v>7942.31</c:v>
                </c:pt>
                <c:pt idx="658">
                  <c:v>8481.62</c:v>
                </c:pt>
                <c:pt idx="659">
                  <c:v>6325.71</c:v>
                </c:pt>
                <c:pt idx="660">
                  <c:v>41592.5</c:v>
                </c:pt>
                <c:pt idx="661">
                  <c:v>38528.4</c:v>
                </c:pt>
                <c:pt idx="662">
                  <c:v>18771.6</c:v>
                </c:pt>
                <c:pt idx="663">
                  <c:v>10340.1</c:v>
                </c:pt>
                <c:pt idx="664">
                  <c:v>26349.8</c:v>
                </c:pt>
                <c:pt idx="665">
                  <c:v>23515.2</c:v>
                </c:pt>
                <c:pt idx="666">
                  <c:v>30388.9</c:v>
                </c:pt>
                <c:pt idx="667">
                  <c:v>24876.7</c:v>
                </c:pt>
                <c:pt idx="668">
                  <c:v>11117.3</c:v>
                </c:pt>
                <c:pt idx="669">
                  <c:v>2257.32</c:v>
                </c:pt>
                <c:pt idx="670">
                  <c:v>3742.36</c:v>
                </c:pt>
                <c:pt idx="671">
                  <c:v>7731.27</c:v>
                </c:pt>
                <c:pt idx="672">
                  <c:v>6655.68</c:v>
                </c:pt>
                <c:pt idx="673">
                  <c:v>2919.63</c:v>
                </c:pt>
                <c:pt idx="674">
                  <c:v>25701.4</c:v>
                </c:pt>
                <c:pt idx="675">
                  <c:v>39608.1</c:v>
                </c:pt>
                <c:pt idx="676">
                  <c:v>38365.5</c:v>
                </c:pt>
                <c:pt idx="677">
                  <c:v>51897.2</c:v>
                </c:pt>
                <c:pt idx="678">
                  <c:v>56306.2</c:v>
                </c:pt>
                <c:pt idx="679">
                  <c:v>42882.1</c:v>
                </c:pt>
                <c:pt idx="680">
                  <c:v>29193.4</c:v>
                </c:pt>
                <c:pt idx="681">
                  <c:v>24099.6</c:v>
                </c:pt>
                <c:pt idx="682">
                  <c:v>20793.5</c:v>
                </c:pt>
                <c:pt idx="683">
                  <c:v>6933.99</c:v>
                </c:pt>
                <c:pt idx="684">
                  <c:v>4127.54</c:v>
                </c:pt>
                <c:pt idx="685">
                  <c:v>5663.59</c:v>
                </c:pt>
                <c:pt idx="686">
                  <c:v>8331.67</c:v>
                </c:pt>
                <c:pt idx="687">
                  <c:v>4873.42</c:v>
                </c:pt>
                <c:pt idx="688">
                  <c:v>3301.81</c:v>
                </c:pt>
                <c:pt idx="689">
                  <c:v>4561.3</c:v>
                </c:pt>
                <c:pt idx="690">
                  <c:v>10464.7</c:v>
                </c:pt>
                <c:pt idx="691">
                  <c:v>11905.8</c:v>
                </c:pt>
                <c:pt idx="692">
                  <c:v>38671.8</c:v>
                </c:pt>
                <c:pt idx="693">
                  <c:v>51738.4</c:v>
                </c:pt>
                <c:pt idx="694">
                  <c:v>57357.7</c:v>
                </c:pt>
                <c:pt idx="695">
                  <c:v>53403.3</c:v>
                </c:pt>
                <c:pt idx="696">
                  <c:v>43669.2</c:v>
                </c:pt>
                <c:pt idx="697">
                  <c:v>7722.87</c:v>
                </c:pt>
                <c:pt idx="698">
                  <c:v>16557.6</c:v>
                </c:pt>
                <c:pt idx="699">
                  <c:v>23115.3</c:v>
                </c:pt>
                <c:pt idx="700">
                  <c:v>30285.6</c:v>
                </c:pt>
                <c:pt idx="701">
                  <c:v>44763.5</c:v>
                </c:pt>
                <c:pt idx="702">
                  <c:v>43462.1</c:v>
                </c:pt>
                <c:pt idx="703">
                  <c:v>25519.7</c:v>
                </c:pt>
                <c:pt idx="704">
                  <c:v>22184.5</c:v>
                </c:pt>
                <c:pt idx="705">
                  <c:v>15480.8</c:v>
                </c:pt>
                <c:pt idx="706">
                  <c:v>10705.0</c:v>
                </c:pt>
                <c:pt idx="707">
                  <c:v>3538.3</c:v>
                </c:pt>
                <c:pt idx="708">
                  <c:v>4465.62</c:v>
                </c:pt>
                <c:pt idx="709">
                  <c:v>9420.559999999972</c:v>
                </c:pt>
                <c:pt idx="710">
                  <c:v>6896.82</c:v>
                </c:pt>
                <c:pt idx="711">
                  <c:v>10478.4</c:v>
                </c:pt>
                <c:pt idx="712">
                  <c:v>23507.7</c:v>
                </c:pt>
                <c:pt idx="713">
                  <c:v>4331.09</c:v>
                </c:pt>
                <c:pt idx="714">
                  <c:v>15406.2</c:v>
                </c:pt>
                <c:pt idx="715">
                  <c:v>17960.9</c:v>
                </c:pt>
                <c:pt idx="716">
                  <c:v>12671.3</c:v>
                </c:pt>
                <c:pt idx="717">
                  <c:v>21416.2</c:v>
                </c:pt>
                <c:pt idx="718">
                  <c:v>23823.0</c:v>
                </c:pt>
                <c:pt idx="719">
                  <c:v>11767.6</c:v>
                </c:pt>
                <c:pt idx="720">
                  <c:v>39060.9</c:v>
                </c:pt>
                <c:pt idx="721">
                  <c:v>59796.6</c:v>
                </c:pt>
                <c:pt idx="722">
                  <c:v>14750.3</c:v>
                </c:pt>
                <c:pt idx="723">
                  <c:v>17671.5</c:v>
                </c:pt>
                <c:pt idx="724">
                  <c:v>13456.5</c:v>
                </c:pt>
                <c:pt idx="725">
                  <c:v>14794.0</c:v>
                </c:pt>
                <c:pt idx="726">
                  <c:v>15226.8</c:v>
                </c:pt>
                <c:pt idx="727">
                  <c:v>34922.0</c:v>
                </c:pt>
                <c:pt idx="728">
                  <c:v>35664.4</c:v>
                </c:pt>
                <c:pt idx="729">
                  <c:v>36625.2</c:v>
                </c:pt>
                <c:pt idx="730">
                  <c:v>38643.9</c:v>
                </c:pt>
                <c:pt idx="731">
                  <c:v>21691.0</c:v>
                </c:pt>
                <c:pt idx="732">
                  <c:v>32051.8</c:v>
                </c:pt>
                <c:pt idx="733">
                  <c:v>31273.4</c:v>
                </c:pt>
                <c:pt idx="734">
                  <c:v>29470.7</c:v>
                </c:pt>
                <c:pt idx="735">
                  <c:v>27467.2</c:v>
                </c:pt>
                <c:pt idx="736">
                  <c:v>13238.4</c:v>
                </c:pt>
                <c:pt idx="737">
                  <c:v>6067.76</c:v>
                </c:pt>
                <c:pt idx="738">
                  <c:v>19048.3</c:v>
                </c:pt>
                <c:pt idx="739">
                  <c:v>17594.4</c:v>
                </c:pt>
                <c:pt idx="740">
                  <c:v>11469.9</c:v>
                </c:pt>
                <c:pt idx="741">
                  <c:v>8677.0</c:v>
                </c:pt>
                <c:pt idx="742">
                  <c:v>4862.57</c:v>
                </c:pt>
                <c:pt idx="743">
                  <c:v>5790.6</c:v>
                </c:pt>
                <c:pt idx="744">
                  <c:v>6521.69</c:v>
                </c:pt>
                <c:pt idx="745">
                  <c:v>4336.51</c:v>
                </c:pt>
                <c:pt idx="746">
                  <c:v>33598.6</c:v>
                </c:pt>
                <c:pt idx="747">
                  <c:v>18355.9</c:v>
                </c:pt>
                <c:pt idx="748">
                  <c:v>25221.7</c:v>
                </c:pt>
                <c:pt idx="749">
                  <c:v>26098.0</c:v>
                </c:pt>
                <c:pt idx="750">
                  <c:v>9544.25</c:v>
                </c:pt>
                <c:pt idx="751">
                  <c:v>5009.16</c:v>
                </c:pt>
                <c:pt idx="752">
                  <c:v>18842.5</c:v>
                </c:pt>
                <c:pt idx="753">
                  <c:v>19480.7</c:v>
                </c:pt>
                <c:pt idx="754">
                  <c:v>2371.12</c:v>
                </c:pt>
                <c:pt idx="755">
                  <c:v>2525.15</c:v>
                </c:pt>
                <c:pt idx="756">
                  <c:v>5191.67</c:v>
                </c:pt>
                <c:pt idx="757">
                  <c:v>33982.5</c:v>
                </c:pt>
                <c:pt idx="758">
                  <c:v>20782.9</c:v>
                </c:pt>
              </c:numCache>
            </c:numRef>
          </c:yVal>
          <c:smooth val="0"/>
        </c:ser>
        <c:dLbls>
          <c:showLegendKey val="0"/>
          <c:showVal val="0"/>
          <c:showCatName val="0"/>
          <c:showSerName val="0"/>
          <c:showPercent val="0"/>
          <c:showBubbleSize val="0"/>
        </c:dLbls>
        <c:axId val="-2083923664"/>
        <c:axId val="-2084355120"/>
      </c:scatterChart>
      <c:valAx>
        <c:axId val="-2083923664"/>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4355120"/>
        <c:crosses val="autoZero"/>
        <c:crossBetween val="midCat"/>
        <c:majorUnit val="0.1"/>
      </c:valAx>
      <c:valAx>
        <c:axId val="-2084355120"/>
        <c:scaling>
          <c:orientation val="minMax"/>
          <c:max val="12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39236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RT8</a:t>
            </a:r>
            <a:r>
              <a:rPr lang="en-US" baseline="0"/>
              <a:t> (o</a:t>
            </a:r>
            <a:r>
              <a:rPr lang="en-US"/>
              <a:t>uest45)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'RT8'!$M$1</c:f>
              <c:strCache>
                <c:ptCount val="1"/>
                <c:pt idx="0">
                  <c:v>Variance_Bord-Ouest45</c:v>
                </c:pt>
              </c:strCache>
            </c:strRef>
          </c:tx>
          <c:spPr>
            <a:ln w="31750" cap="rnd">
              <a:noFill/>
              <a:round/>
            </a:ln>
            <a:effectLst/>
          </c:spPr>
          <c:marker>
            <c:symbol val="circle"/>
            <c:size val="5"/>
            <c:spPr>
              <a:solidFill>
                <a:srgbClr val="FFC000"/>
              </a:solidFill>
              <a:ln w="9525">
                <a:solidFill>
                  <a:srgbClr val="FFC000"/>
                </a:solidFill>
              </a:ln>
              <a:effectLst/>
            </c:spPr>
          </c:marker>
          <c:xVal>
            <c:numRef>
              <c:f>'RT8'!$L$2:$L$534</c:f>
              <c:numCache>
                <c:formatCode>General</c:formatCode>
                <c:ptCount val="533"/>
                <c:pt idx="0">
                  <c:v>0.9759053</c:v>
                </c:pt>
                <c:pt idx="1">
                  <c:v>0.9849727</c:v>
                </c:pt>
                <c:pt idx="2">
                  <c:v>0.9901156</c:v>
                </c:pt>
                <c:pt idx="3">
                  <c:v>0.9875499</c:v>
                </c:pt>
                <c:pt idx="4">
                  <c:v>0.9766467</c:v>
                </c:pt>
                <c:pt idx="5">
                  <c:v>0.9816362</c:v>
                </c:pt>
                <c:pt idx="6">
                  <c:v>0.9922968</c:v>
                </c:pt>
                <c:pt idx="7">
                  <c:v>0.9889549</c:v>
                </c:pt>
                <c:pt idx="8">
                  <c:v>0.9851294</c:v>
                </c:pt>
                <c:pt idx="9">
                  <c:v>0.9830722</c:v>
                </c:pt>
                <c:pt idx="10">
                  <c:v>0.9753583</c:v>
                </c:pt>
                <c:pt idx="11">
                  <c:v>0.9562362</c:v>
                </c:pt>
                <c:pt idx="12">
                  <c:v>0.8488705</c:v>
                </c:pt>
                <c:pt idx="13">
                  <c:v>0.7664068</c:v>
                </c:pt>
                <c:pt idx="14">
                  <c:v>0.6218275</c:v>
                </c:pt>
                <c:pt idx="15">
                  <c:v>0.9583952</c:v>
                </c:pt>
                <c:pt idx="16">
                  <c:v>0.9707317</c:v>
                </c:pt>
                <c:pt idx="17">
                  <c:v>0.9799382</c:v>
                </c:pt>
                <c:pt idx="18">
                  <c:v>0.9746045</c:v>
                </c:pt>
                <c:pt idx="19">
                  <c:v>0.9564458</c:v>
                </c:pt>
                <c:pt idx="20">
                  <c:v>0.9340929</c:v>
                </c:pt>
                <c:pt idx="21">
                  <c:v>0.9157712</c:v>
                </c:pt>
                <c:pt idx="22">
                  <c:v>0.9635557</c:v>
                </c:pt>
                <c:pt idx="23">
                  <c:v>0.9508745</c:v>
                </c:pt>
                <c:pt idx="24">
                  <c:v>0.9757882</c:v>
                </c:pt>
                <c:pt idx="25">
                  <c:v>0.913911</c:v>
                </c:pt>
                <c:pt idx="26">
                  <c:v>0.992802</c:v>
                </c:pt>
                <c:pt idx="27">
                  <c:v>0.9902266</c:v>
                </c:pt>
                <c:pt idx="28">
                  <c:v>0.983799</c:v>
                </c:pt>
                <c:pt idx="29">
                  <c:v>0.9876132</c:v>
                </c:pt>
                <c:pt idx="30">
                  <c:v>0.9913758</c:v>
                </c:pt>
                <c:pt idx="31">
                  <c:v>0.9898899</c:v>
                </c:pt>
                <c:pt idx="32">
                  <c:v>0.9804738</c:v>
                </c:pt>
                <c:pt idx="33">
                  <c:v>0.9501004</c:v>
                </c:pt>
                <c:pt idx="34">
                  <c:v>0.7817649</c:v>
                </c:pt>
                <c:pt idx="35">
                  <c:v>0.651791</c:v>
                </c:pt>
                <c:pt idx="36">
                  <c:v>0.7535765</c:v>
                </c:pt>
                <c:pt idx="37">
                  <c:v>0.9864771</c:v>
                </c:pt>
                <c:pt idx="38">
                  <c:v>0.983779</c:v>
                </c:pt>
                <c:pt idx="39">
                  <c:v>0.9856429</c:v>
                </c:pt>
                <c:pt idx="40">
                  <c:v>0.9858539</c:v>
                </c:pt>
                <c:pt idx="41">
                  <c:v>0.9832819</c:v>
                </c:pt>
                <c:pt idx="42">
                  <c:v>0.9961607</c:v>
                </c:pt>
                <c:pt idx="43">
                  <c:v>0.9946212</c:v>
                </c:pt>
                <c:pt idx="44">
                  <c:v>0.9237832</c:v>
                </c:pt>
                <c:pt idx="45">
                  <c:v>0.9167674</c:v>
                </c:pt>
                <c:pt idx="46">
                  <c:v>0.9261248</c:v>
                </c:pt>
                <c:pt idx="47">
                  <c:v>0.939895</c:v>
                </c:pt>
                <c:pt idx="48">
                  <c:v>0.965722</c:v>
                </c:pt>
                <c:pt idx="49">
                  <c:v>0.9586013</c:v>
                </c:pt>
                <c:pt idx="50">
                  <c:v>0.9679415</c:v>
                </c:pt>
                <c:pt idx="51">
                  <c:v>0.9648998</c:v>
                </c:pt>
                <c:pt idx="52">
                  <c:v>0.9757183</c:v>
                </c:pt>
                <c:pt idx="53">
                  <c:v>0.9808496</c:v>
                </c:pt>
                <c:pt idx="54">
                  <c:v>0.9204138</c:v>
                </c:pt>
                <c:pt idx="55">
                  <c:v>0.9258382</c:v>
                </c:pt>
                <c:pt idx="56">
                  <c:v>0.9477596</c:v>
                </c:pt>
                <c:pt idx="57">
                  <c:v>0.9682204</c:v>
                </c:pt>
                <c:pt idx="58">
                  <c:v>0.9847886</c:v>
                </c:pt>
                <c:pt idx="59">
                  <c:v>0.987629</c:v>
                </c:pt>
                <c:pt idx="60">
                  <c:v>0.9792646</c:v>
                </c:pt>
                <c:pt idx="61">
                  <c:v>0.9848911</c:v>
                </c:pt>
                <c:pt idx="62">
                  <c:v>0.9919437</c:v>
                </c:pt>
                <c:pt idx="63">
                  <c:v>0.9393013</c:v>
                </c:pt>
                <c:pt idx="64">
                  <c:v>0.917157</c:v>
                </c:pt>
                <c:pt idx="65">
                  <c:v>0.9754524</c:v>
                </c:pt>
                <c:pt idx="66">
                  <c:v>0.9777977</c:v>
                </c:pt>
                <c:pt idx="67">
                  <c:v>0.9839313</c:v>
                </c:pt>
                <c:pt idx="68">
                  <c:v>0.9820113</c:v>
                </c:pt>
                <c:pt idx="69">
                  <c:v>0.911669</c:v>
                </c:pt>
                <c:pt idx="70">
                  <c:v>0.9499137</c:v>
                </c:pt>
                <c:pt idx="71">
                  <c:v>0.9524494</c:v>
                </c:pt>
                <c:pt idx="72">
                  <c:v>0.9583793</c:v>
                </c:pt>
                <c:pt idx="73">
                  <c:v>0.9892403</c:v>
                </c:pt>
                <c:pt idx="74">
                  <c:v>0.9922692</c:v>
                </c:pt>
                <c:pt idx="75">
                  <c:v>0.9908862</c:v>
                </c:pt>
                <c:pt idx="76">
                  <c:v>0.9876546</c:v>
                </c:pt>
                <c:pt idx="77">
                  <c:v>0.9899054</c:v>
                </c:pt>
                <c:pt idx="78">
                  <c:v>0.9937049</c:v>
                </c:pt>
                <c:pt idx="79">
                  <c:v>0.990204</c:v>
                </c:pt>
                <c:pt idx="80">
                  <c:v>0.9830901</c:v>
                </c:pt>
                <c:pt idx="81">
                  <c:v>0.9833282</c:v>
                </c:pt>
                <c:pt idx="82">
                  <c:v>0.973859</c:v>
                </c:pt>
                <c:pt idx="83">
                  <c:v>0.965281</c:v>
                </c:pt>
                <c:pt idx="84">
                  <c:v>0.9502563</c:v>
                </c:pt>
                <c:pt idx="85">
                  <c:v>0.9465355</c:v>
                </c:pt>
                <c:pt idx="86">
                  <c:v>0.9490456</c:v>
                </c:pt>
                <c:pt idx="87">
                  <c:v>0.9699896</c:v>
                </c:pt>
                <c:pt idx="88">
                  <c:v>0.9834666</c:v>
                </c:pt>
                <c:pt idx="89">
                  <c:v>0.981778</c:v>
                </c:pt>
                <c:pt idx="90">
                  <c:v>0.9905919</c:v>
                </c:pt>
                <c:pt idx="91">
                  <c:v>0.9951065</c:v>
                </c:pt>
                <c:pt idx="92">
                  <c:v>0.9957669</c:v>
                </c:pt>
                <c:pt idx="93">
                  <c:v>0.9953462</c:v>
                </c:pt>
                <c:pt idx="94">
                  <c:v>0.9949415</c:v>
                </c:pt>
                <c:pt idx="95">
                  <c:v>0.9822618</c:v>
                </c:pt>
                <c:pt idx="96">
                  <c:v>0.9836467</c:v>
                </c:pt>
                <c:pt idx="97">
                  <c:v>0.9916603</c:v>
                </c:pt>
                <c:pt idx="98">
                  <c:v>0.9939867</c:v>
                </c:pt>
                <c:pt idx="99">
                  <c:v>0.9960716</c:v>
                </c:pt>
                <c:pt idx="100">
                  <c:v>0.8659726</c:v>
                </c:pt>
                <c:pt idx="101">
                  <c:v>0.91353</c:v>
                </c:pt>
                <c:pt idx="102">
                  <c:v>0.9382064</c:v>
                </c:pt>
                <c:pt idx="103">
                  <c:v>0.9233119</c:v>
                </c:pt>
                <c:pt idx="104">
                  <c:v>0.9255614</c:v>
                </c:pt>
                <c:pt idx="105">
                  <c:v>0.9267284</c:v>
                </c:pt>
                <c:pt idx="106">
                  <c:v>0.9363142</c:v>
                </c:pt>
                <c:pt idx="107">
                  <c:v>0.9311007</c:v>
                </c:pt>
                <c:pt idx="108">
                  <c:v>0.9147698</c:v>
                </c:pt>
                <c:pt idx="109">
                  <c:v>0.9005374</c:v>
                </c:pt>
                <c:pt idx="110">
                  <c:v>0.9162583</c:v>
                </c:pt>
                <c:pt idx="111">
                  <c:v>0.934512</c:v>
                </c:pt>
                <c:pt idx="112">
                  <c:v>0.9645011</c:v>
                </c:pt>
                <c:pt idx="113">
                  <c:v>0.6696396</c:v>
                </c:pt>
                <c:pt idx="114">
                  <c:v>0.5132113</c:v>
                </c:pt>
                <c:pt idx="115">
                  <c:v>0.4261769</c:v>
                </c:pt>
                <c:pt idx="116">
                  <c:v>0.9793974</c:v>
                </c:pt>
                <c:pt idx="117">
                  <c:v>0.9697571</c:v>
                </c:pt>
                <c:pt idx="118">
                  <c:v>0.9475859</c:v>
                </c:pt>
                <c:pt idx="119">
                  <c:v>0.8812616</c:v>
                </c:pt>
                <c:pt idx="120">
                  <c:v>0.7630718</c:v>
                </c:pt>
                <c:pt idx="121">
                  <c:v>0.7199878</c:v>
                </c:pt>
                <c:pt idx="122">
                  <c:v>0.6976102</c:v>
                </c:pt>
                <c:pt idx="123">
                  <c:v>0.9739355</c:v>
                </c:pt>
                <c:pt idx="124">
                  <c:v>0.9833994</c:v>
                </c:pt>
                <c:pt idx="125">
                  <c:v>0.9949016</c:v>
                </c:pt>
                <c:pt idx="126">
                  <c:v>0.9955306</c:v>
                </c:pt>
                <c:pt idx="127">
                  <c:v>0.9931611</c:v>
                </c:pt>
                <c:pt idx="128">
                  <c:v>0.988398</c:v>
                </c:pt>
                <c:pt idx="129">
                  <c:v>0.9685434</c:v>
                </c:pt>
                <c:pt idx="130">
                  <c:v>0.9610221</c:v>
                </c:pt>
                <c:pt idx="131">
                  <c:v>0.9595678</c:v>
                </c:pt>
                <c:pt idx="132">
                  <c:v>0.9506004</c:v>
                </c:pt>
                <c:pt idx="133">
                  <c:v>0.9307714</c:v>
                </c:pt>
                <c:pt idx="134">
                  <c:v>0.9133112</c:v>
                </c:pt>
                <c:pt idx="135">
                  <c:v>0.9793094</c:v>
                </c:pt>
                <c:pt idx="136">
                  <c:v>0.975432</c:v>
                </c:pt>
                <c:pt idx="137">
                  <c:v>0.9700267</c:v>
                </c:pt>
                <c:pt idx="138">
                  <c:v>0.9541975</c:v>
                </c:pt>
                <c:pt idx="139">
                  <c:v>0.9277332</c:v>
                </c:pt>
                <c:pt idx="140">
                  <c:v>0.9824018</c:v>
                </c:pt>
                <c:pt idx="141">
                  <c:v>0.9911032</c:v>
                </c:pt>
                <c:pt idx="142">
                  <c:v>0.985706</c:v>
                </c:pt>
                <c:pt idx="143">
                  <c:v>0.9834805</c:v>
                </c:pt>
                <c:pt idx="144">
                  <c:v>0.9868157</c:v>
                </c:pt>
                <c:pt idx="145">
                  <c:v>0.9819105</c:v>
                </c:pt>
                <c:pt idx="146">
                  <c:v>0.9804587</c:v>
                </c:pt>
                <c:pt idx="147">
                  <c:v>0.9809376</c:v>
                </c:pt>
                <c:pt idx="148">
                  <c:v>0.9814345</c:v>
                </c:pt>
                <c:pt idx="149">
                  <c:v>0.9810272</c:v>
                </c:pt>
                <c:pt idx="150">
                  <c:v>0.9792506</c:v>
                </c:pt>
                <c:pt idx="151">
                  <c:v>0.9610234</c:v>
                </c:pt>
                <c:pt idx="152">
                  <c:v>0.99472</c:v>
                </c:pt>
                <c:pt idx="153">
                  <c:v>0.9948274</c:v>
                </c:pt>
                <c:pt idx="154">
                  <c:v>0.9968047</c:v>
                </c:pt>
                <c:pt idx="155">
                  <c:v>0.9978193</c:v>
                </c:pt>
                <c:pt idx="156">
                  <c:v>0.9981471</c:v>
                </c:pt>
                <c:pt idx="157">
                  <c:v>0.9977362</c:v>
                </c:pt>
                <c:pt idx="158">
                  <c:v>0.9963021</c:v>
                </c:pt>
                <c:pt idx="159">
                  <c:v>0.9952182</c:v>
                </c:pt>
                <c:pt idx="160">
                  <c:v>0.9913934</c:v>
                </c:pt>
                <c:pt idx="161">
                  <c:v>0.9937863</c:v>
                </c:pt>
                <c:pt idx="162">
                  <c:v>0.990819</c:v>
                </c:pt>
                <c:pt idx="163">
                  <c:v>0.9765332</c:v>
                </c:pt>
                <c:pt idx="164">
                  <c:v>0.9946222</c:v>
                </c:pt>
                <c:pt idx="165">
                  <c:v>0.987442</c:v>
                </c:pt>
                <c:pt idx="166">
                  <c:v>0.9912181</c:v>
                </c:pt>
                <c:pt idx="167">
                  <c:v>0.9896319</c:v>
                </c:pt>
                <c:pt idx="168">
                  <c:v>0.9482513</c:v>
                </c:pt>
                <c:pt idx="169">
                  <c:v>0.9528905</c:v>
                </c:pt>
                <c:pt idx="170">
                  <c:v>0.8921739</c:v>
                </c:pt>
                <c:pt idx="171">
                  <c:v>0.9097964</c:v>
                </c:pt>
                <c:pt idx="172">
                  <c:v>0.9136165</c:v>
                </c:pt>
                <c:pt idx="173">
                  <c:v>0.8948905</c:v>
                </c:pt>
                <c:pt idx="174">
                  <c:v>0.8590687</c:v>
                </c:pt>
                <c:pt idx="175">
                  <c:v>0.8399891</c:v>
                </c:pt>
                <c:pt idx="176">
                  <c:v>0.9035555</c:v>
                </c:pt>
                <c:pt idx="177">
                  <c:v>0.9249816</c:v>
                </c:pt>
                <c:pt idx="178">
                  <c:v>0.6882284</c:v>
                </c:pt>
                <c:pt idx="179">
                  <c:v>0.7463551</c:v>
                </c:pt>
                <c:pt idx="180">
                  <c:v>0.8419483</c:v>
                </c:pt>
                <c:pt idx="181">
                  <c:v>0.8149981</c:v>
                </c:pt>
                <c:pt idx="182">
                  <c:v>0.9273989</c:v>
                </c:pt>
                <c:pt idx="183">
                  <c:v>0.9743553</c:v>
                </c:pt>
                <c:pt idx="184">
                  <c:v>0.9715132</c:v>
                </c:pt>
                <c:pt idx="185">
                  <c:v>0.9549696</c:v>
                </c:pt>
                <c:pt idx="186">
                  <c:v>0.9672108</c:v>
                </c:pt>
                <c:pt idx="187">
                  <c:v>0.9589242</c:v>
                </c:pt>
                <c:pt idx="188">
                  <c:v>0.9543111</c:v>
                </c:pt>
                <c:pt idx="189">
                  <c:v>0.9627522</c:v>
                </c:pt>
                <c:pt idx="190">
                  <c:v>0.9892204</c:v>
                </c:pt>
                <c:pt idx="191">
                  <c:v>0.8036062</c:v>
                </c:pt>
                <c:pt idx="192">
                  <c:v>0.8474749</c:v>
                </c:pt>
                <c:pt idx="193">
                  <c:v>0.9171929</c:v>
                </c:pt>
                <c:pt idx="194">
                  <c:v>0.9104754</c:v>
                </c:pt>
                <c:pt idx="195">
                  <c:v>0.8687598</c:v>
                </c:pt>
                <c:pt idx="196">
                  <c:v>0.8905842</c:v>
                </c:pt>
                <c:pt idx="197">
                  <c:v>0.9508584</c:v>
                </c:pt>
                <c:pt idx="198">
                  <c:v>0.9503327</c:v>
                </c:pt>
                <c:pt idx="199">
                  <c:v>0.9269816</c:v>
                </c:pt>
                <c:pt idx="200">
                  <c:v>0.9520287</c:v>
                </c:pt>
                <c:pt idx="201">
                  <c:v>0.9645195</c:v>
                </c:pt>
                <c:pt idx="202">
                  <c:v>0.9535177</c:v>
                </c:pt>
                <c:pt idx="203">
                  <c:v>0.9538099</c:v>
                </c:pt>
                <c:pt idx="204">
                  <c:v>0.9501531</c:v>
                </c:pt>
                <c:pt idx="205">
                  <c:v>0.9531512</c:v>
                </c:pt>
                <c:pt idx="206">
                  <c:v>0.9202121</c:v>
                </c:pt>
                <c:pt idx="207">
                  <c:v>0.9118934</c:v>
                </c:pt>
                <c:pt idx="208">
                  <c:v>0.8845086</c:v>
                </c:pt>
                <c:pt idx="209">
                  <c:v>0.9601473</c:v>
                </c:pt>
                <c:pt idx="210">
                  <c:v>0.9597113</c:v>
                </c:pt>
                <c:pt idx="211">
                  <c:v>0.9232799</c:v>
                </c:pt>
                <c:pt idx="212">
                  <c:v>0.937916</c:v>
                </c:pt>
                <c:pt idx="213">
                  <c:v>0.9660136</c:v>
                </c:pt>
                <c:pt idx="214">
                  <c:v>0.9557977</c:v>
                </c:pt>
                <c:pt idx="215">
                  <c:v>0.9670184</c:v>
                </c:pt>
                <c:pt idx="216">
                  <c:v>0.9815001</c:v>
                </c:pt>
                <c:pt idx="217">
                  <c:v>0.9842358</c:v>
                </c:pt>
                <c:pt idx="218">
                  <c:v>0.9750754</c:v>
                </c:pt>
                <c:pt idx="219">
                  <c:v>0.9728014</c:v>
                </c:pt>
                <c:pt idx="220">
                  <c:v>0.9842375</c:v>
                </c:pt>
                <c:pt idx="221">
                  <c:v>0.9897351</c:v>
                </c:pt>
                <c:pt idx="222">
                  <c:v>0.9871923</c:v>
                </c:pt>
                <c:pt idx="223">
                  <c:v>0.9864543</c:v>
                </c:pt>
                <c:pt idx="224">
                  <c:v>0.9867046</c:v>
                </c:pt>
                <c:pt idx="225">
                  <c:v>0.9726645</c:v>
                </c:pt>
                <c:pt idx="226">
                  <c:v>0.919636</c:v>
                </c:pt>
                <c:pt idx="227">
                  <c:v>0.9154075</c:v>
                </c:pt>
                <c:pt idx="228">
                  <c:v>0.9588699</c:v>
                </c:pt>
                <c:pt idx="229">
                  <c:v>0.9696032</c:v>
                </c:pt>
                <c:pt idx="230">
                  <c:v>0.9687165</c:v>
                </c:pt>
                <c:pt idx="231">
                  <c:v>0.9836725</c:v>
                </c:pt>
                <c:pt idx="232">
                  <c:v>0.9898651</c:v>
                </c:pt>
                <c:pt idx="233">
                  <c:v>0.9831576</c:v>
                </c:pt>
                <c:pt idx="234">
                  <c:v>0.9780397</c:v>
                </c:pt>
                <c:pt idx="235">
                  <c:v>0.9851316</c:v>
                </c:pt>
                <c:pt idx="236">
                  <c:v>0.9666382</c:v>
                </c:pt>
                <c:pt idx="237">
                  <c:v>0.9712915</c:v>
                </c:pt>
                <c:pt idx="238">
                  <c:v>0.9749308</c:v>
                </c:pt>
                <c:pt idx="239">
                  <c:v>0.9776956</c:v>
                </c:pt>
                <c:pt idx="240">
                  <c:v>0.9831747</c:v>
                </c:pt>
                <c:pt idx="241">
                  <c:v>0.9854534</c:v>
                </c:pt>
                <c:pt idx="242">
                  <c:v>0.9946476</c:v>
                </c:pt>
                <c:pt idx="243">
                  <c:v>0.9928555</c:v>
                </c:pt>
                <c:pt idx="244">
                  <c:v>0.9927284</c:v>
                </c:pt>
                <c:pt idx="245">
                  <c:v>0.9948813</c:v>
                </c:pt>
                <c:pt idx="246">
                  <c:v>0.9962822</c:v>
                </c:pt>
                <c:pt idx="247">
                  <c:v>0.9971907</c:v>
                </c:pt>
                <c:pt idx="248">
                  <c:v>0.9951943</c:v>
                </c:pt>
                <c:pt idx="249">
                  <c:v>0.9575437</c:v>
                </c:pt>
                <c:pt idx="250">
                  <c:v>0.8939974</c:v>
                </c:pt>
                <c:pt idx="251">
                  <c:v>0.9839026</c:v>
                </c:pt>
                <c:pt idx="252">
                  <c:v>0.9768993</c:v>
                </c:pt>
                <c:pt idx="253">
                  <c:v>0.9432966</c:v>
                </c:pt>
                <c:pt idx="254">
                  <c:v>0.9916707</c:v>
                </c:pt>
                <c:pt idx="255">
                  <c:v>0.9909421</c:v>
                </c:pt>
                <c:pt idx="256">
                  <c:v>0.9903604</c:v>
                </c:pt>
                <c:pt idx="257">
                  <c:v>0.7286203</c:v>
                </c:pt>
                <c:pt idx="258">
                  <c:v>0.7350348</c:v>
                </c:pt>
                <c:pt idx="259">
                  <c:v>0.7953289</c:v>
                </c:pt>
                <c:pt idx="260">
                  <c:v>0.7831042</c:v>
                </c:pt>
                <c:pt idx="261">
                  <c:v>0.885108</c:v>
                </c:pt>
                <c:pt idx="262">
                  <c:v>0.8302556</c:v>
                </c:pt>
                <c:pt idx="263">
                  <c:v>0.9050248</c:v>
                </c:pt>
                <c:pt idx="264">
                  <c:v>0.7208515</c:v>
                </c:pt>
                <c:pt idx="265">
                  <c:v>0.7922181</c:v>
                </c:pt>
                <c:pt idx="266">
                  <c:v>0.9104145</c:v>
                </c:pt>
                <c:pt idx="267">
                  <c:v>0.991223</c:v>
                </c:pt>
                <c:pt idx="268">
                  <c:v>0.9894248</c:v>
                </c:pt>
                <c:pt idx="269">
                  <c:v>0.9636411</c:v>
                </c:pt>
                <c:pt idx="270">
                  <c:v>0.8157105</c:v>
                </c:pt>
                <c:pt idx="271">
                  <c:v>0.8428403</c:v>
                </c:pt>
                <c:pt idx="272">
                  <c:v>0.473267</c:v>
                </c:pt>
                <c:pt idx="273">
                  <c:v>0.6133222</c:v>
                </c:pt>
                <c:pt idx="274">
                  <c:v>0.7540325</c:v>
                </c:pt>
                <c:pt idx="275">
                  <c:v>0.7998691</c:v>
                </c:pt>
                <c:pt idx="276">
                  <c:v>0.8370563</c:v>
                </c:pt>
                <c:pt idx="277">
                  <c:v>0.8541316</c:v>
                </c:pt>
                <c:pt idx="278">
                  <c:v>0.8990306</c:v>
                </c:pt>
                <c:pt idx="279">
                  <c:v>0.9559439</c:v>
                </c:pt>
                <c:pt idx="280">
                  <c:v>0.9384357</c:v>
                </c:pt>
                <c:pt idx="281">
                  <c:v>0.9414626</c:v>
                </c:pt>
                <c:pt idx="282">
                  <c:v>0.9364696</c:v>
                </c:pt>
                <c:pt idx="283">
                  <c:v>0.9427027</c:v>
                </c:pt>
                <c:pt idx="284">
                  <c:v>0.9410006</c:v>
                </c:pt>
                <c:pt idx="285">
                  <c:v>0.9330898</c:v>
                </c:pt>
                <c:pt idx="286">
                  <c:v>0.9136947</c:v>
                </c:pt>
                <c:pt idx="287">
                  <c:v>0.8911212</c:v>
                </c:pt>
                <c:pt idx="288">
                  <c:v>0.8860134</c:v>
                </c:pt>
                <c:pt idx="289">
                  <c:v>0.8735254</c:v>
                </c:pt>
                <c:pt idx="290">
                  <c:v>0.8091962</c:v>
                </c:pt>
                <c:pt idx="291">
                  <c:v>0.8596584</c:v>
                </c:pt>
                <c:pt idx="292">
                  <c:v>0.8837159</c:v>
                </c:pt>
                <c:pt idx="293">
                  <c:v>0.9962801</c:v>
                </c:pt>
                <c:pt idx="294">
                  <c:v>0.9964718</c:v>
                </c:pt>
                <c:pt idx="295">
                  <c:v>0.9949082</c:v>
                </c:pt>
                <c:pt idx="296">
                  <c:v>0.9971173</c:v>
                </c:pt>
                <c:pt idx="297">
                  <c:v>0.9932507</c:v>
                </c:pt>
                <c:pt idx="298">
                  <c:v>0.9959435</c:v>
                </c:pt>
                <c:pt idx="299">
                  <c:v>0.9907784</c:v>
                </c:pt>
                <c:pt idx="300">
                  <c:v>0.9887052</c:v>
                </c:pt>
                <c:pt idx="301">
                  <c:v>0.9911785</c:v>
                </c:pt>
                <c:pt idx="302">
                  <c:v>0.9934547</c:v>
                </c:pt>
                <c:pt idx="303">
                  <c:v>0.9928725</c:v>
                </c:pt>
                <c:pt idx="304">
                  <c:v>0.9935141</c:v>
                </c:pt>
                <c:pt idx="305">
                  <c:v>0.9915552</c:v>
                </c:pt>
                <c:pt idx="306">
                  <c:v>0.9934969</c:v>
                </c:pt>
                <c:pt idx="307">
                  <c:v>0.9711686</c:v>
                </c:pt>
                <c:pt idx="308">
                  <c:v>0.9620094</c:v>
                </c:pt>
                <c:pt idx="309">
                  <c:v>0.9341407</c:v>
                </c:pt>
                <c:pt idx="310">
                  <c:v>0.8869857</c:v>
                </c:pt>
                <c:pt idx="311">
                  <c:v>0.8573293</c:v>
                </c:pt>
                <c:pt idx="312">
                  <c:v>0.8493656</c:v>
                </c:pt>
                <c:pt idx="313">
                  <c:v>0.9905081</c:v>
                </c:pt>
                <c:pt idx="314">
                  <c:v>0.98493</c:v>
                </c:pt>
                <c:pt idx="315">
                  <c:v>0.9627272</c:v>
                </c:pt>
                <c:pt idx="316">
                  <c:v>0.9653633</c:v>
                </c:pt>
                <c:pt idx="317">
                  <c:v>0.9602933</c:v>
                </c:pt>
                <c:pt idx="318">
                  <c:v>0.9399306</c:v>
                </c:pt>
                <c:pt idx="319">
                  <c:v>0.9885718</c:v>
                </c:pt>
                <c:pt idx="320">
                  <c:v>0.9797593</c:v>
                </c:pt>
                <c:pt idx="321">
                  <c:v>0.9786006</c:v>
                </c:pt>
                <c:pt idx="322">
                  <c:v>0.9833861</c:v>
                </c:pt>
                <c:pt idx="323">
                  <c:v>0.9867485</c:v>
                </c:pt>
                <c:pt idx="324">
                  <c:v>0.7172894</c:v>
                </c:pt>
                <c:pt idx="325">
                  <c:v>0.7721936</c:v>
                </c:pt>
                <c:pt idx="326">
                  <c:v>0.9764083</c:v>
                </c:pt>
                <c:pt idx="327">
                  <c:v>0.9713272</c:v>
                </c:pt>
                <c:pt idx="328">
                  <c:v>0.8185503</c:v>
                </c:pt>
                <c:pt idx="329">
                  <c:v>0.7886684</c:v>
                </c:pt>
                <c:pt idx="330">
                  <c:v>0.8073722</c:v>
                </c:pt>
                <c:pt idx="331">
                  <c:v>0.8732641</c:v>
                </c:pt>
                <c:pt idx="332">
                  <c:v>0.908711</c:v>
                </c:pt>
                <c:pt idx="333">
                  <c:v>0.9781892</c:v>
                </c:pt>
                <c:pt idx="334">
                  <c:v>0.9864481</c:v>
                </c:pt>
                <c:pt idx="335">
                  <c:v>0.9855043</c:v>
                </c:pt>
                <c:pt idx="336">
                  <c:v>0.9683271</c:v>
                </c:pt>
                <c:pt idx="337">
                  <c:v>0.9323155</c:v>
                </c:pt>
                <c:pt idx="338">
                  <c:v>0.9263402</c:v>
                </c:pt>
                <c:pt idx="339">
                  <c:v>0.9595621</c:v>
                </c:pt>
                <c:pt idx="340">
                  <c:v>0.9678732</c:v>
                </c:pt>
                <c:pt idx="341">
                  <c:v>0.9831517</c:v>
                </c:pt>
                <c:pt idx="342">
                  <c:v>0.9642489</c:v>
                </c:pt>
                <c:pt idx="343">
                  <c:v>0.9613265</c:v>
                </c:pt>
                <c:pt idx="344">
                  <c:v>0.9775987</c:v>
                </c:pt>
                <c:pt idx="345">
                  <c:v>0.9803715</c:v>
                </c:pt>
                <c:pt idx="346">
                  <c:v>0.958517</c:v>
                </c:pt>
                <c:pt idx="347">
                  <c:v>0.89156</c:v>
                </c:pt>
                <c:pt idx="348">
                  <c:v>0.79591</c:v>
                </c:pt>
                <c:pt idx="349">
                  <c:v>0.8071352</c:v>
                </c:pt>
                <c:pt idx="350">
                  <c:v>0.8660376</c:v>
                </c:pt>
                <c:pt idx="351">
                  <c:v>0.855458</c:v>
                </c:pt>
                <c:pt idx="352">
                  <c:v>0.8167037</c:v>
                </c:pt>
                <c:pt idx="353">
                  <c:v>0.7882612</c:v>
                </c:pt>
                <c:pt idx="354">
                  <c:v>0.9338304</c:v>
                </c:pt>
                <c:pt idx="355">
                  <c:v>0.9893788</c:v>
                </c:pt>
                <c:pt idx="356">
                  <c:v>0.9935688</c:v>
                </c:pt>
                <c:pt idx="357">
                  <c:v>0.9952471</c:v>
                </c:pt>
                <c:pt idx="358">
                  <c:v>0.9955701</c:v>
                </c:pt>
                <c:pt idx="359">
                  <c:v>0.9946706</c:v>
                </c:pt>
                <c:pt idx="360">
                  <c:v>0.986059</c:v>
                </c:pt>
                <c:pt idx="361">
                  <c:v>0.9857272</c:v>
                </c:pt>
                <c:pt idx="362">
                  <c:v>0.9742696</c:v>
                </c:pt>
                <c:pt idx="363">
                  <c:v>0.9726722</c:v>
                </c:pt>
                <c:pt idx="364">
                  <c:v>0.9865333</c:v>
                </c:pt>
                <c:pt idx="365">
                  <c:v>0.994612</c:v>
                </c:pt>
                <c:pt idx="366">
                  <c:v>0.9955186</c:v>
                </c:pt>
                <c:pt idx="367">
                  <c:v>0.9745324</c:v>
                </c:pt>
                <c:pt idx="368">
                  <c:v>0.9850726</c:v>
                </c:pt>
                <c:pt idx="369">
                  <c:v>0.9795873</c:v>
                </c:pt>
                <c:pt idx="370">
                  <c:v>0.9728634</c:v>
                </c:pt>
                <c:pt idx="371">
                  <c:v>0.97055</c:v>
                </c:pt>
                <c:pt idx="372">
                  <c:v>0.9415064</c:v>
                </c:pt>
                <c:pt idx="373">
                  <c:v>0.8478012</c:v>
                </c:pt>
                <c:pt idx="374">
                  <c:v>0.7469116</c:v>
                </c:pt>
                <c:pt idx="375">
                  <c:v>0.9801801</c:v>
                </c:pt>
                <c:pt idx="376">
                  <c:v>0.9907575</c:v>
                </c:pt>
                <c:pt idx="377">
                  <c:v>0.9936203</c:v>
                </c:pt>
                <c:pt idx="378">
                  <c:v>0.9940016</c:v>
                </c:pt>
                <c:pt idx="379">
                  <c:v>0.9926937</c:v>
                </c:pt>
                <c:pt idx="380">
                  <c:v>0.9915431</c:v>
                </c:pt>
                <c:pt idx="381">
                  <c:v>0.9924272</c:v>
                </c:pt>
                <c:pt idx="382">
                  <c:v>0.9866725</c:v>
                </c:pt>
                <c:pt idx="383">
                  <c:v>0.9810866</c:v>
                </c:pt>
                <c:pt idx="384">
                  <c:v>0.9266034</c:v>
                </c:pt>
                <c:pt idx="385">
                  <c:v>0.9913147</c:v>
                </c:pt>
                <c:pt idx="386">
                  <c:v>0.9865791</c:v>
                </c:pt>
                <c:pt idx="387">
                  <c:v>0.9755766</c:v>
                </c:pt>
                <c:pt idx="388">
                  <c:v>0.9721347</c:v>
                </c:pt>
                <c:pt idx="389">
                  <c:v>0.959555</c:v>
                </c:pt>
                <c:pt idx="390">
                  <c:v>0.9881408</c:v>
                </c:pt>
                <c:pt idx="391">
                  <c:v>0.9871039</c:v>
                </c:pt>
                <c:pt idx="392">
                  <c:v>0.9672306</c:v>
                </c:pt>
                <c:pt idx="393">
                  <c:v>0.9108974</c:v>
                </c:pt>
                <c:pt idx="394">
                  <c:v>0.9091371</c:v>
                </c:pt>
                <c:pt idx="395">
                  <c:v>0.9911478</c:v>
                </c:pt>
                <c:pt idx="396">
                  <c:v>0.9864956</c:v>
                </c:pt>
                <c:pt idx="397">
                  <c:v>0.9841976</c:v>
                </c:pt>
                <c:pt idx="398">
                  <c:v>0.9835235</c:v>
                </c:pt>
                <c:pt idx="399">
                  <c:v>0.9795817</c:v>
                </c:pt>
                <c:pt idx="400">
                  <c:v>0.979041</c:v>
                </c:pt>
                <c:pt idx="401">
                  <c:v>0.982974</c:v>
                </c:pt>
                <c:pt idx="402">
                  <c:v>0.981976</c:v>
                </c:pt>
                <c:pt idx="403">
                  <c:v>0.9791662</c:v>
                </c:pt>
                <c:pt idx="404">
                  <c:v>0.990977</c:v>
                </c:pt>
                <c:pt idx="405">
                  <c:v>0.9670897</c:v>
                </c:pt>
                <c:pt idx="406">
                  <c:v>0.9687327</c:v>
                </c:pt>
                <c:pt idx="407">
                  <c:v>0.9442162</c:v>
                </c:pt>
                <c:pt idx="408">
                  <c:v>0.9543852</c:v>
                </c:pt>
                <c:pt idx="409">
                  <c:v>0.969134</c:v>
                </c:pt>
                <c:pt idx="410">
                  <c:v>0.9741699</c:v>
                </c:pt>
                <c:pt idx="411">
                  <c:v>0.9795404</c:v>
                </c:pt>
                <c:pt idx="412">
                  <c:v>0.9868459</c:v>
                </c:pt>
                <c:pt idx="413">
                  <c:v>0.5319749</c:v>
                </c:pt>
                <c:pt idx="414">
                  <c:v>0.6930048</c:v>
                </c:pt>
                <c:pt idx="415">
                  <c:v>0.9830092</c:v>
                </c:pt>
                <c:pt idx="416">
                  <c:v>0.9678267</c:v>
                </c:pt>
                <c:pt idx="417">
                  <c:v>0.9721686</c:v>
                </c:pt>
                <c:pt idx="418">
                  <c:v>0.9762388</c:v>
                </c:pt>
                <c:pt idx="419">
                  <c:v>0.976006</c:v>
                </c:pt>
                <c:pt idx="420">
                  <c:v>0.9778175</c:v>
                </c:pt>
                <c:pt idx="421">
                  <c:v>0.9824686</c:v>
                </c:pt>
                <c:pt idx="422">
                  <c:v>0.7946941</c:v>
                </c:pt>
                <c:pt idx="423">
                  <c:v>0.963998</c:v>
                </c:pt>
                <c:pt idx="424">
                  <c:v>0.9885125</c:v>
                </c:pt>
                <c:pt idx="425">
                  <c:v>0.9888285</c:v>
                </c:pt>
                <c:pt idx="426">
                  <c:v>0.9807427</c:v>
                </c:pt>
                <c:pt idx="427">
                  <c:v>0.9943631</c:v>
                </c:pt>
                <c:pt idx="428">
                  <c:v>0.9900439</c:v>
                </c:pt>
                <c:pt idx="429">
                  <c:v>0.9569581</c:v>
                </c:pt>
                <c:pt idx="430">
                  <c:v>0.9335973</c:v>
                </c:pt>
                <c:pt idx="431">
                  <c:v>0.9499272</c:v>
                </c:pt>
                <c:pt idx="432">
                  <c:v>0.9631899</c:v>
                </c:pt>
                <c:pt idx="433">
                  <c:v>0.9609962</c:v>
                </c:pt>
                <c:pt idx="434">
                  <c:v>0.9513707</c:v>
                </c:pt>
                <c:pt idx="435">
                  <c:v>0.9158619</c:v>
                </c:pt>
                <c:pt idx="436">
                  <c:v>0.8905665</c:v>
                </c:pt>
                <c:pt idx="437">
                  <c:v>0.8895942</c:v>
                </c:pt>
                <c:pt idx="438">
                  <c:v>0.8571684</c:v>
                </c:pt>
                <c:pt idx="439">
                  <c:v>0.7689953</c:v>
                </c:pt>
                <c:pt idx="440">
                  <c:v>0.5860762</c:v>
                </c:pt>
                <c:pt idx="441">
                  <c:v>0.4660976</c:v>
                </c:pt>
                <c:pt idx="442">
                  <c:v>0.5393704</c:v>
                </c:pt>
                <c:pt idx="443">
                  <c:v>0.99362</c:v>
                </c:pt>
                <c:pt idx="444">
                  <c:v>0.9927765</c:v>
                </c:pt>
                <c:pt idx="445">
                  <c:v>0.9958018</c:v>
                </c:pt>
                <c:pt idx="446">
                  <c:v>0.9974519</c:v>
                </c:pt>
                <c:pt idx="447">
                  <c:v>0.9944254</c:v>
                </c:pt>
                <c:pt idx="448">
                  <c:v>0.9945062</c:v>
                </c:pt>
                <c:pt idx="449">
                  <c:v>0.9913284</c:v>
                </c:pt>
                <c:pt idx="450">
                  <c:v>0.9880385</c:v>
                </c:pt>
                <c:pt idx="451">
                  <c:v>0.9779038</c:v>
                </c:pt>
                <c:pt idx="452">
                  <c:v>0.9656439</c:v>
                </c:pt>
                <c:pt idx="453">
                  <c:v>0.954237</c:v>
                </c:pt>
                <c:pt idx="454">
                  <c:v>0.9276786</c:v>
                </c:pt>
                <c:pt idx="455">
                  <c:v>0.9946575</c:v>
                </c:pt>
                <c:pt idx="456">
                  <c:v>0.9948445</c:v>
                </c:pt>
                <c:pt idx="457">
                  <c:v>0.9958805</c:v>
                </c:pt>
                <c:pt idx="458">
                  <c:v>0.9956469</c:v>
                </c:pt>
                <c:pt idx="459">
                  <c:v>0.9961402</c:v>
                </c:pt>
                <c:pt idx="460">
                  <c:v>0.9974083</c:v>
                </c:pt>
                <c:pt idx="461">
                  <c:v>0.9974658</c:v>
                </c:pt>
                <c:pt idx="462">
                  <c:v>0.9967874</c:v>
                </c:pt>
                <c:pt idx="463">
                  <c:v>0.9959484</c:v>
                </c:pt>
                <c:pt idx="464">
                  <c:v>0.9954932</c:v>
                </c:pt>
                <c:pt idx="465">
                  <c:v>0.9898343</c:v>
                </c:pt>
                <c:pt idx="466">
                  <c:v>0.9798701</c:v>
                </c:pt>
                <c:pt idx="467">
                  <c:v>0.9752176</c:v>
                </c:pt>
                <c:pt idx="468">
                  <c:v>0.9570306</c:v>
                </c:pt>
                <c:pt idx="469">
                  <c:v>0.9265239</c:v>
                </c:pt>
                <c:pt idx="470">
                  <c:v>0.9334217</c:v>
                </c:pt>
                <c:pt idx="471">
                  <c:v>0.9592651</c:v>
                </c:pt>
                <c:pt idx="472">
                  <c:v>0.9723412</c:v>
                </c:pt>
                <c:pt idx="473">
                  <c:v>0.9441314</c:v>
                </c:pt>
                <c:pt idx="474">
                  <c:v>0.9256634</c:v>
                </c:pt>
                <c:pt idx="475">
                  <c:v>0.9412031</c:v>
                </c:pt>
                <c:pt idx="476">
                  <c:v>0.9473325</c:v>
                </c:pt>
                <c:pt idx="477">
                  <c:v>0.9487929</c:v>
                </c:pt>
                <c:pt idx="478">
                  <c:v>0.9570043</c:v>
                </c:pt>
                <c:pt idx="479">
                  <c:v>0.9652808</c:v>
                </c:pt>
                <c:pt idx="480">
                  <c:v>0.9638751</c:v>
                </c:pt>
                <c:pt idx="481">
                  <c:v>0.9605381</c:v>
                </c:pt>
                <c:pt idx="482">
                  <c:v>0.9663378</c:v>
                </c:pt>
                <c:pt idx="483">
                  <c:v>0.9492254</c:v>
                </c:pt>
                <c:pt idx="484">
                  <c:v>0.9244104</c:v>
                </c:pt>
                <c:pt idx="485">
                  <c:v>0.928566</c:v>
                </c:pt>
                <c:pt idx="486">
                  <c:v>0.9369504</c:v>
                </c:pt>
                <c:pt idx="487">
                  <c:v>0.9615176</c:v>
                </c:pt>
                <c:pt idx="488">
                  <c:v>0.9806424</c:v>
                </c:pt>
                <c:pt idx="489">
                  <c:v>0.9824215</c:v>
                </c:pt>
                <c:pt idx="490">
                  <c:v>0.9910198</c:v>
                </c:pt>
                <c:pt idx="491">
                  <c:v>0.9712359</c:v>
                </c:pt>
                <c:pt idx="492">
                  <c:v>0.9370739</c:v>
                </c:pt>
                <c:pt idx="493">
                  <c:v>0.8787265</c:v>
                </c:pt>
                <c:pt idx="494">
                  <c:v>0.9919595</c:v>
                </c:pt>
                <c:pt idx="495">
                  <c:v>0.9882627</c:v>
                </c:pt>
                <c:pt idx="496">
                  <c:v>0.9800182</c:v>
                </c:pt>
                <c:pt idx="497">
                  <c:v>0.9624733</c:v>
                </c:pt>
                <c:pt idx="498">
                  <c:v>0.9526682</c:v>
                </c:pt>
                <c:pt idx="499">
                  <c:v>0.9530366</c:v>
                </c:pt>
                <c:pt idx="500">
                  <c:v>0.9856449</c:v>
                </c:pt>
                <c:pt idx="501">
                  <c:v>0.9832513</c:v>
                </c:pt>
                <c:pt idx="502">
                  <c:v>0.9737823</c:v>
                </c:pt>
                <c:pt idx="503">
                  <c:v>0.9656526</c:v>
                </c:pt>
                <c:pt idx="504">
                  <c:v>0.9634047</c:v>
                </c:pt>
                <c:pt idx="505">
                  <c:v>0.9682733</c:v>
                </c:pt>
                <c:pt idx="506">
                  <c:v>0.970728</c:v>
                </c:pt>
                <c:pt idx="507">
                  <c:v>0.9014323</c:v>
                </c:pt>
                <c:pt idx="508">
                  <c:v>0.9362173</c:v>
                </c:pt>
                <c:pt idx="509">
                  <c:v>0.9392757</c:v>
                </c:pt>
                <c:pt idx="510">
                  <c:v>0.9387537</c:v>
                </c:pt>
                <c:pt idx="511">
                  <c:v>0.9133072</c:v>
                </c:pt>
                <c:pt idx="512">
                  <c:v>0.8852368</c:v>
                </c:pt>
                <c:pt idx="513">
                  <c:v>0.9013698</c:v>
                </c:pt>
                <c:pt idx="514">
                  <c:v>0.8999255</c:v>
                </c:pt>
                <c:pt idx="515">
                  <c:v>0.8635997</c:v>
                </c:pt>
                <c:pt idx="516">
                  <c:v>0.7767025</c:v>
                </c:pt>
                <c:pt idx="517">
                  <c:v>0.7592898</c:v>
                </c:pt>
                <c:pt idx="518">
                  <c:v>0.805334</c:v>
                </c:pt>
                <c:pt idx="519">
                  <c:v>0.862052</c:v>
                </c:pt>
                <c:pt idx="520">
                  <c:v>0.8807746</c:v>
                </c:pt>
                <c:pt idx="521">
                  <c:v>0.9622127</c:v>
                </c:pt>
                <c:pt idx="522">
                  <c:v>0.9642153</c:v>
                </c:pt>
                <c:pt idx="523">
                  <c:v>0.9592401</c:v>
                </c:pt>
                <c:pt idx="524">
                  <c:v>0.942345</c:v>
                </c:pt>
                <c:pt idx="525">
                  <c:v>0.9394997</c:v>
                </c:pt>
                <c:pt idx="526">
                  <c:v>0.9402169</c:v>
                </c:pt>
                <c:pt idx="527">
                  <c:v>0.9572799</c:v>
                </c:pt>
                <c:pt idx="528">
                  <c:v>0.9567839</c:v>
                </c:pt>
                <c:pt idx="529">
                  <c:v>0.93158</c:v>
                </c:pt>
                <c:pt idx="530">
                  <c:v>0.8980275</c:v>
                </c:pt>
                <c:pt idx="531">
                  <c:v>0.8799801</c:v>
                </c:pt>
                <c:pt idx="532">
                  <c:v>0.9072404</c:v>
                </c:pt>
              </c:numCache>
            </c:numRef>
          </c:xVal>
          <c:yVal>
            <c:numRef>
              <c:f>'RT8'!$M$2:$M$534</c:f>
              <c:numCache>
                <c:formatCode>General</c:formatCode>
                <c:ptCount val="533"/>
                <c:pt idx="0">
                  <c:v>17259.1</c:v>
                </c:pt>
                <c:pt idx="1">
                  <c:v>17160.2</c:v>
                </c:pt>
                <c:pt idx="2">
                  <c:v>24034.8</c:v>
                </c:pt>
                <c:pt idx="3">
                  <c:v>11524.8</c:v>
                </c:pt>
                <c:pt idx="4">
                  <c:v>16798.2</c:v>
                </c:pt>
                <c:pt idx="5">
                  <c:v>20358.7</c:v>
                </c:pt>
                <c:pt idx="6">
                  <c:v>24732.2</c:v>
                </c:pt>
                <c:pt idx="7">
                  <c:v>27413.4</c:v>
                </c:pt>
                <c:pt idx="8">
                  <c:v>25944.2</c:v>
                </c:pt>
                <c:pt idx="9">
                  <c:v>25514.7</c:v>
                </c:pt>
                <c:pt idx="10">
                  <c:v>18460.5</c:v>
                </c:pt>
                <c:pt idx="11">
                  <c:v>10717.3</c:v>
                </c:pt>
                <c:pt idx="12">
                  <c:v>41936.9</c:v>
                </c:pt>
                <c:pt idx="13">
                  <c:v>23105.9</c:v>
                </c:pt>
                <c:pt idx="14">
                  <c:v>19972.9</c:v>
                </c:pt>
                <c:pt idx="15">
                  <c:v>37216.1</c:v>
                </c:pt>
                <c:pt idx="16">
                  <c:v>33853.6</c:v>
                </c:pt>
                <c:pt idx="17">
                  <c:v>4890.09</c:v>
                </c:pt>
                <c:pt idx="18">
                  <c:v>14694.3</c:v>
                </c:pt>
                <c:pt idx="19">
                  <c:v>18955.2</c:v>
                </c:pt>
                <c:pt idx="20">
                  <c:v>29977.7</c:v>
                </c:pt>
                <c:pt idx="21">
                  <c:v>29392.1</c:v>
                </c:pt>
                <c:pt idx="22">
                  <c:v>33793.4</c:v>
                </c:pt>
                <c:pt idx="23">
                  <c:v>31272.5</c:v>
                </c:pt>
                <c:pt idx="24">
                  <c:v>13157.4</c:v>
                </c:pt>
                <c:pt idx="25">
                  <c:v>22950.1</c:v>
                </c:pt>
                <c:pt idx="26">
                  <c:v>9644.33</c:v>
                </c:pt>
                <c:pt idx="27">
                  <c:v>8393.27</c:v>
                </c:pt>
                <c:pt idx="28">
                  <c:v>9656.860000000001</c:v>
                </c:pt>
                <c:pt idx="29">
                  <c:v>13604.8</c:v>
                </c:pt>
                <c:pt idx="30">
                  <c:v>12650.5</c:v>
                </c:pt>
                <c:pt idx="31">
                  <c:v>6963.78</c:v>
                </c:pt>
                <c:pt idx="32">
                  <c:v>2983.88</c:v>
                </c:pt>
                <c:pt idx="33">
                  <c:v>7523.95</c:v>
                </c:pt>
                <c:pt idx="34">
                  <c:v>3140.91</c:v>
                </c:pt>
                <c:pt idx="35">
                  <c:v>3775.28</c:v>
                </c:pt>
                <c:pt idx="36">
                  <c:v>5613.85</c:v>
                </c:pt>
                <c:pt idx="37">
                  <c:v>45094.3</c:v>
                </c:pt>
                <c:pt idx="38">
                  <c:v>36003.2</c:v>
                </c:pt>
                <c:pt idx="39">
                  <c:v>21601.1</c:v>
                </c:pt>
                <c:pt idx="40">
                  <c:v>29493.2</c:v>
                </c:pt>
                <c:pt idx="41">
                  <c:v>28904.9</c:v>
                </c:pt>
                <c:pt idx="42">
                  <c:v>20539.4</c:v>
                </c:pt>
                <c:pt idx="43">
                  <c:v>16483.5</c:v>
                </c:pt>
                <c:pt idx="44">
                  <c:v>11394.5</c:v>
                </c:pt>
                <c:pt idx="45">
                  <c:v>14945.2</c:v>
                </c:pt>
                <c:pt idx="46">
                  <c:v>16082.5</c:v>
                </c:pt>
                <c:pt idx="47">
                  <c:v>16977.0</c:v>
                </c:pt>
                <c:pt idx="48">
                  <c:v>46023.4</c:v>
                </c:pt>
                <c:pt idx="49">
                  <c:v>59738.6</c:v>
                </c:pt>
                <c:pt idx="50">
                  <c:v>52372.0</c:v>
                </c:pt>
                <c:pt idx="51">
                  <c:v>28767.7</c:v>
                </c:pt>
                <c:pt idx="52">
                  <c:v>13996.9</c:v>
                </c:pt>
                <c:pt idx="53">
                  <c:v>12322.2</c:v>
                </c:pt>
                <c:pt idx="54">
                  <c:v>4042.55</c:v>
                </c:pt>
                <c:pt idx="55">
                  <c:v>3252.03</c:v>
                </c:pt>
                <c:pt idx="56">
                  <c:v>7737.99</c:v>
                </c:pt>
                <c:pt idx="57">
                  <c:v>8198.91</c:v>
                </c:pt>
                <c:pt idx="58">
                  <c:v>19589.9</c:v>
                </c:pt>
                <c:pt idx="59">
                  <c:v>19056.0</c:v>
                </c:pt>
                <c:pt idx="60">
                  <c:v>16403.8</c:v>
                </c:pt>
                <c:pt idx="61">
                  <c:v>9589.04</c:v>
                </c:pt>
                <c:pt idx="62">
                  <c:v>6692.39</c:v>
                </c:pt>
                <c:pt idx="63">
                  <c:v>8664.709999999985</c:v>
                </c:pt>
                <c:pt idx="64">
                  <c:v>8256.9</c:v>
                </c:pt>
                <c:pt idx="65">
                  <c:v>41715.7</c:v>
                </c:pt>
                <c:pt idx="66">
                  <c:v>34111.2</c:v>
                </c:pt>
                <c:pt idx="67">
                  <c:v>19286.5</c:v>
                </c:pt>
                <c:pt idx="68">
                  <c:v>15810.3</c:v>
                </c:pt>
                <c:pt idx="69">
                  <c:v>6795.46</c:v>
                </c:pt>
                <c:pt idx="70">
                  <c:v>6543.51</c:v>
                </c:pt>
                <c:pt idx="71">
                  <c:v>6150.99</c:v>
                </c:pt>
                <c:pt idx="72">
                  <c:v>2734.7</c:v>
                </c:pt>
                <c:pt idx="73">
                  <c:v>13225.2</c:v>
                </c:pt>
                <c:pt idx="74">
                  <c:v>14826.9</c:v>
                </c:pt>
                <c:pt idx="75">
                  <c:v>13987.1</c:v>
                </c:pt>
                <c:pt idx="76">
                  <c:v>14763.2</c:v>
                </c:pt>
                <c:pt idx="77">
                  <c:v>10705.7</c:v>
                </c:pt>
                <c:pt idx="78">
                  <c:v>5093.69</c:v>
                </c:pt>
                <c:pt idx="79">
                  <c:v>9638.379999999968</c:v>
                </c:pt>
                <c:pt idx="80">
                  <c:v>9467.27</c:v>
                </c:pt>
                <c:pt idx="81">
                  <c:v>3716.27</c:v>
                </c:pt>
                <c:pt idx="82">
                  <c:v>4653.61</c:v>
                </c:pt>
                <c:pt idx="83">
                  <c:v>4160.34</c:v>
                </c:pt>
                <c:pt idx="84">
                  <c:v>6080.31</c:v>
                </c:pt>
                <c:pt idx="85">
                  <c:v>35210.4</c:v>
                </c:pt>
                <c:pt idx="86">
                  <c:v>32224.6</c:v>
                </c:pt>
                <c:pt idx="87">
                  <c:v>31732.7</c:v>
                </c:pt>
                <c:pt idx="88">
                  <c:v>6703.53</c:v>
                </c:pt>
                <c:pt idx="89">
                  <c:v>16717.8</c:v>
                </c:pt>
                <c:pt idx="90">
                  <c:v>39008.9</c:v>
                </c:pt>
                <c:pt idx="91">
                  <c:v>46869.0</c:v>
                </c:pt>
                <c:pt idx="92">
                  <c:v>39656.0</c:v>
                </c:pt>
                <c:pt idx="93">
                  <c:v>31135.8</c:v>
                </c:pt>
                <c:pt idx="94">
                  <c:v>33208.2</c:v>
                </c:pt>
                <c:pt idx="95">
                  <c:v>43506.8</c:v>
                </c:pt>
                <c:pt idx="96">
                  <c:v>49405.4</c:v>
                </c:pt>
                <c:pt idx="97">
                  <c:v>43542.8</c:v>
                </c:pt>
                <c:pt idx="98">
                  <c:v>43239.1</c:v>
                </c:pt>
                <c:pt idx="99">
                  <c:v>42223.1</c:v>
                </c:pt>
                <c:pt idx="100">
                  <c:v>21120.4</c:v>
                </c:pt>
                <c:pt idx="101">
                  <c:v>20139.5</c:v>
                </c:pt>
                <c:pt idx="102">
                  <c:v>21570.9</c:v>
                </c:pt>
                <c:pt idx="103">
                  <c:v>23347.4</c:v>
                </c:pt>
                <c:pt idx="104">
                  <c:v>32228.4</c:v>
                </c:pt>
                <c:pt idx="105">
                  <c:v>36920.1</c:v>
                </c:pt>
                <c:pt idx="106">
                  <c:v>40917.0</c:v>
                </c:pt>
                <c:pt idx="107">
                  <c:v>49281.9</c:v>
                </c:pt>
                <c:pt idx="108">
                  <c:v>56486.4</c:v>
                </c:pt>
                <c:pt idx="109">
                  <c:v>53668.8</c:v>
                </c:pt>
                <c:pt idx="110">
                  <c:v>41089.3</c:v>
                </c:pt>
                <c:pt idx="111">
                  <c:v>21932.6</c:v>
                </c:pt>
                <c:pt idx="112">
                  <c:v>36904.9</c:v>
                </c:pt>
                <c:pt idx="113">
                  <c:v>7097.09</c:v>
                </c:pt>
                <c:pt idx="114">
                  <c:v>7958.56</c:v>
                </c:pt>
                <c:pt idx="115">
                  <c:v>4990.87</c:v>
                </c:pt>
                <c:pt idx="116">
                  <c:v>40631.6</c:v>
                </c:pt>
                <c:pt idx="117">
                  <c:v>69547.8</c:v>
                </c:pt>
                <c:pt idx="118">
                  <c:v>57479.9</c:v>
                </c:pt>
                <c:pt idx="119">
                  <c:v>40204.6</c:v>
                </c:pt>
                <c:pt idx="120">
                  <c:v>22040.9</c:v>
                </c:pt>
                <c:pt idx="121">
                  <c:v>3372.75</c:v>
                </c:pt>
                <c:pt idx="122">
                  <c:v>640.195</c:v>
                </c:pt>
                <c:pt idx="123">
                  <c:v>2976.14</c:v>
                </c:pt>
                <c:pt idx="124">
                  <c:v>18867.5</c:v>
                </c:pt>
                <c:pt idx="125">
                  <c:v>26645.2</c:v>
                </c:pt>
                <c:pt idx="126">
                  <c:v>31598.1</c:v>
                </c:pt>
                <c:pt idx="127">
                  <c:v>21178.6</c:v>
                </c:pt>
                <c:pt idx="128">
                  <c:v>13303.7</c:v>
                </c:pt>
                <c:pt idx="129">
                  <c:v>10206.9</c:v>
                </c:pt>
                <c:pt idx="130">
                  <c:v>41492.9</c:v>
                </c:pt>
                <c:pt idx="131">
                  <c:v>31460.4</c:v>
                </c:pt>
                <c:pt idx="132">
                  <c:v>17048.1</c:v>
                </c:pt>
                <c:pt idx="133">
                  <c:v>15338.7</c:v>
                </c:pt>
                <c:pt idx="134">
                  <c:v>10214.2</c:v>
                </c:pt>
                <c:pt idx="135">
                  <c:v>4078.29</c:v>
                </c:pt>
                <c:pt idx="136">
                  <c:v>3201.32</c:v>
                </c:pt>
                <c:pt idx="137">
                  <c:v>3196.28</c:v>
                </c:pt>
                <c:pt idx="138">
                  <c:v>4566.02</c:v>
                </c:pt>
                <c:pt idx="139">
                  <c:v>10690.5</c:v>
                </c:pt>
                <c:pt idx="140">
                  <c:v>7819.29</c:v>
                </c:pt>
                <c:pt idx="141">
                  <c:v>26930.3</c:v>
                </c:pt>
                <c:pt idx="142">
                  <c:v>10924.2</c:v>
                </c:pt>
                <c:pt idx="143">
                  <c:v>16274.1</c:v>
                </c:pt>
                <c:pt idx="144">
                  <c:v>23374.6</c:v>
                </c:pt>
                <c:pt idx="145">
                  <c:v>25273.3</c:v>
                </c:pt>
                <c:pt idx="146">
                  <c:v>13060.4</c:v>
                </c:pt>
                <c:pt idx="147">
                  <c:v>16453.4</c:v>
                </c:pt>
                <c:pt idx="148">
                  <c:v>30021.5</c:v>
                </c:pt>
                <c:pt idx="149">
                  <c:v>36587.2</c:v>
                </c:pt>
                <c:pt idx="150">
                  <c:v>22340.6</c:v>
                </c:pt>
                <c:pt idx="151">
                  <c:v>16218.5</c:v>
                </c:pt>
                <c:pt idx="152">
                  <c:v>22309.9</c:v>
                </c:pt>
                <c:pt idx="153">
                  <c:v>27112.3</c:v>
                </c:pt>
                <c:pt idx="154">
                  <c:v>48162.9</c:v>
                </c:pt>
                <c:pt idx="155">
                  <c:v>60371.2</c:v>
                </c:pt>
                <c:pt idx="156">
                  <c:v>57538.8</c:v>
                </c:pt>
                <c:pt idx="157">
                  <c:v>60287.3</c:v>
                </c:pt>
                <c:pt idx="158">
                  <c:v>63488.2</c:v>
                </c:pt>
                <c:pt idx="159">
                  <c:v>55723.0</c:v>
                </c:pt>
                <c:pt idx="160">
                  <c:v>41822.1</c:v>
                </c:pt>
                <c:pt idx="161">
                  <c:v>32971.0</c:v>
                </c:pt>
                <c:pt idx="162">
                  <c:v>26956.3</c:v>
                </c:pt>
                <c:pt idx="163">
                  <c:v>15494.1</c:v>
                </c:pt>
                <c:pt idx="164">
                  <c:v>10011.0</c:v>
                </c:pt>
                <c:pt idx="165">
                  <c:v>2153.32</c:v>
                </c:pt>
                <c:pt idx="166">
                  <c:v>24422.8</c:v>
                </c:pt>
                <c:pt idx="167">
                  <c:v>33605.5</c:v>
                </c:pt>
                <c:pt idx="168">
                  <c:v>3447.24</c:v>
                </c:pt>
                <c:pt idx="169">
                  <c:v>2390.56</c:v>
                </c:pt>
                <c:pt idx="170">
                  <c:v>53136.2</c:v>
                </c:pt>
                <c:pt idx="171">
                  <c:v>50099.2</c:v>
                </c:pt>
                <c:pt idx="172">
                  <c:v>33420.2</c:v>
                </c:pt>
                <c:pt idx="173">
                  <c:v>28290.5</c:v>
                </c:pt>
                <c:pt idx="174">
                  <c:v>13196.8</c:v>
                </c:pt>
                <c:pt idx="175">
                  <c:v>8674.19</c:v>
                </c:pt>
                <c:pt idx="176">
                  <c:v>9090.73</c:v>
                </c:pt>
                <c:pt idx="177">
                  <c:v>11865.7</c:v>
                </c:pt>
                <c:pt idx="178">
                  <c:v>15430.9</c:v>
                </c:pt>
                <c:pt idx="179">
                  <c:v>15574.6</c:v>
                </c:pt>
                <c:pt idx="180">
                  <c:v>11360.4</c:v>
                </c:pt>
                <c:pt idx="181">
                  <c:v>18408.7</c:v>
                </c:pt>
                <c:pt idx="182">
                  <c:v>22177.5</c:v>
                </c:pt>
                <c:pt idx="183">
                  <c:v>10913.5</c:v>
                </c:pt>
                <c:pt idx="184">
                  <c:v>4005.54</c:v>
                </c:pt>
                <c:pt idx="185">
                  <c:v>11951.9</c:v>
                </c:pt>
                <c:pt idx="186">
                  <c:v>26094.0</c:v>
                </c:pt>
                <c:pt idx="187">
                  <c:v>19281.8</c:v>
                </c:pt>
                <c:pt idx="188">
                  <c:v>11063.4</c:v>
                </c:pt>
                <c:pt idx="189">
                  <c:v>9193.969999999968</c:v>
                </c:pt>
                <c:pt idx="190">
                  <c:v>18626.2</c:v>
                </c:pt>
                <c:pt idx="191">
                  <c:v>37801.9</c:v>
                </c:pt>
                <c:pt idx="192">
                  <c:v>56225.7</c:v>
                </c:pt>
                <c:pt idx="193">
                  <c:v>67871.2</c:v>
                </c:pt>
                <c:pt idx="194">
                  <c:v>68524.6</c:v>
                </c:pt>
                <c:pt idx="195">
                  <c:v>60201.7</c:v>
                </c:pt>
                <c:pt idx="196">
                  <c:v>53221.2</c:v>
                </c:pt>
                <c:pt idx="197">
                  <c:v>51601.1</c:v>
                </c:pt>
                <c:pt idx="198">
                  <c:v>57790.8</c:v>
                </c:pt>
                <c:pt idx="199">
                  <c:v>60931.6</c:v>
                </c:pt>
                <c:pt idx="200">
                  <c:v>47326.8</c:v>
                </c:pt>
                <c:pt idx="201">
                  <c:v>25244.6</c:v>
                </c:pt>
                <c:pt idx="202">
                  <c:v>12421.4</c:v>
                </c:pt>
                <c:pt idx="203">
                  <c:v>5691.24</c:v>
                </c:pt>
                <c:pt idx="204">
                  <c:v>3860.79</c:v>
                </c:pt>
                <c:pt idx="205">
                  <c:v>19808.4</c:v>
                </c:pt>
                <c:pt idx="206">
                  <c:v>14473.3</c:v>
                </c:pt>
                <c:pt idx="207">
                  <c:v>9162.41</c:v>
                </c:pt>
                <c:pt idx="208">
                  <c:v>11449.9</c:v>
                </c:pt>
                <c:pt idx="209">
                  <c:v>16021.6</c:v>
                </c:pt>
                <c:pt idx="210">
                  <c:v>20052.7</c:v>
                </c:pt>
                <c:pt idx="211">
                  <c:v>18832.9</c:v>
                </c:pt>
                <c:pt idx="212">
                  <c:v>26700.7</c:v>
                </c:pt>
                <c:pt idx="213">
                  <c:v>7397.41</c:v>
                </c:pt>
                <c:pt idx="214">
                  <c:v>3796.07</c:v>
                </c:pt>
                <c:pt idx="215">
                  <c:v>6983.36</c:v>
                </c:pt>
                <c:pt idx="216">
                  <c:v>8811.65</c:v>
                </c:pt>
                <c:pt idx="217">
                  <c:v>12955.5</c:v>
                </c:pt>
                <c:pt idx="218">
                  <c:v>14431.4</c:v>
                </c:pt>
                <c:pt idx="219">
                  <c:v>17203.2</c:v>
                </c:pt>
                <c:pt idx="220">
                  <c:v>20520.4</c:v>
                </c:pt>
                <c:pt idx="221">
                  <c:v>25381.5</c:v>
                </c:pt>
                <c:pt idx="222">
                  <c:v>20697.6</c:v>
                </c:pt>
                <c:pt idx="223">
                  <c:v>12561.0</c:v>
                </c:pt>
                <c:pt idx="224">
                  <c:v>10218.6</c:v>
                </c:pt>
                <c:pt idx="225">
                  <c:v>13135.8</c:v>
                </c:pt>
                <c:pt idx="226">
                  <c:v>14347.7</c:v>
                </c:pt>
                <c:pt idx="227">
                  <c:v>9153.69</c:v>
                </c:pt>
                <c:pt idx="228">
                  <c:v>4673.89</c:v>
                </c:pt>
                <c:pt idx="229">
                  <c:v>10618.2</c:v>
                </c:pt>
                <c:pt idx="230">
                  <c:v>12904.6</c:v>
                </c:pt>
                <c:pt idx="231">
                  <c:v>23639.1</c:v>
                </c:pt>
                <c:pt idx="232">
                  <c:v>21302.2</c:v>
                </c:pt>
                <c:pt idx="233">
                  <c:v>3364.24</c:v>
                </c:pt>
                <c:pt idx="234">
                  <c:v>11868.4</c:v>
                </c:pt>
                <c:pt idx="235">
                  <c:v>6904.6</c:v>
                </c:pt>
                <c:pt idx="236">
                  <c:v>9275.93</c:v>
                </c:pt>
                <c:pt idx="237">
                  <c:v>11606.4</c:v>
                </c:pt>
                <c:pt idx="238">
                  <c:v>23712.2</c:v>
                </c:pt>
                <c:pt idx="239">
                  <c:v>22867.3</c:v>
                </c:pt>
                <c:pt idx="240">
                  <c:v>16840.8</c:v>
                </c:pt>
                <c:pt idx="241">
                  <c:v>20606.1</c:v>
                </c:pt>
                <c:pt idx="242">
                  <c:v>8737.76</c:v>
                </c:pt>
                <c:pt idx="243">
                  <c:v>21126.7</c:v>
                </c:pt>
                <c:pt idx="244">
                  <c:v>41470.2</c:v>
                </c:pt>
                <c:pt idx="245">
                  <c:v>28893.9</c:v>
                </c:pt>
                <c:pt idx="246">
                  <c:v>47744.5</c:v>
                </c:pt>
                <c:pt idx="247">
                  <c:v>66013.5</c:v>
                </c:pt>
                <c:pt idx="248">
                  <c:v>56553.7</c:v>
                </c:pt>
                <c:pt idx="249">
                  <c:v>11856.0</c:v>
                </c:pt>
                <c:pt idx="250">
                  <c:v>8031.42</c:v>
                </c:pt>
                <c:pt idx="251">
                  <c:v>13461.7</c:v>
                </c:pt>
                <c:pt idx="252">
                  <c:v>13969.6</c:v>
                </c:pt>
                <c:pt idx="253">
                  <c:v>4099.76</c:v>
                </c:pt>
                <c:pt idx="254">
                  <c:v>4055.36</c:v>
                </c:pt>
                <c:pt idx="255">
                  <c:v>3846.03</c:v>
                </c:pt>
                <c:pt idx="256">
                  <c:v>7901.27</c:v>
                </c:pt>
                <c:pt idx="257">
                  <c:v>7150.3</c:v>
                </c:pt>
                <c:pt idx="258">
                  <c:v>33234.0</c:v>
                </c:pt>
                <c:pt idx="259">
                  <c:v>18721.5</c:v>
                </c:pt>
                <c:pt idx="260">
                  <c:v>2716.14</c:v>
                </c:pt>
                <c:pt idx="261">
                  <c:v>18047.7</c:v>
                </c:pt>
                <c:pt idx="262">
                  <c:v>15788.9</c:v>
                </c:pt>
                <c:pt idx="263">
                  <c:v>15373.1</c:v>
                </c:pt>
                <c:pt idx="264">
                  <c:v>4934.07</c:v>
                </c:pt>
                <c:pt idx="265">
                  <c:v>11560.0</c:v>
                </c:pt>
                <c:pt idx="266">
                  <c:v>10045.0</c:v>
                </c:pt>
                <c:pt idx="267">
                  <c:v>22516.4</c:v>
                </c:pt>
                <c:pt idx="268">
                  <c:v>10176.1</c:v>
                </c:pt>
                <c:pt idx="269">
                  <c:v>14557.2</c:v>
                </c:pt>
                <c:pt idx="270">
                  <c:v>8002.03</c:v>
                </c:pt>
                <c:pt idx="271">
                  <c:v>11504.0</c:v>
                </c:pt>
                <c:pt idx="272">
                  <c:v>1908.63</c:v>
                </c:pt>
                <c:pt idx="273">
                  <c:v>2515.69</c:v>
                </c:pt>
                <c:pt idx="274">
                  <c:v>5948.82</c:v>
                </c:pt>
                <c:pt idx="275">
                  <c:v>1356.24</c:v>
                </c:pt>
                <c:pt idx="276">
                  <c:v>2798.88</c:v>
                </c:pt>
                <c:pt idx="277">
                  <c:v>9796.84</c:v>
                </c:pt>
                <c:pt idx="278">
                  <c:v>4251.14</c:v>
                </c:pt>
                <c:pt idx="279">
                  <c:v>3202.3</c:v>
                </c:pt>
                <c:pt idx="280">
                  <c:v>8110.56</c:v>
                </c:pt>
                <c:pt idx="281">
                  <c:v>5548.39</c:v>
                </c:pt>
                <c:pt idx="282">
                  <c:v>13750.9</c:v>
                </c:pt>
                <c:pt idx="283">
                  <c:v>11954.8</c:v>
                </c:pt>
                <c:pt idx="284">
                  <c:v>10550.4</c:v>
                </c:pt>
                <c:pt idx="285">
                  <c:v>6948.4</c:v>
                </c:pt>
                <c:pt idx="286">
                  <c:v>6380.75</c:v>
                </c:pt>
                <c:pt idx="287">
                  <c:v>2800.47</c:v>
                </c:pt>
                <c:pt idx="288">
                  <c:v>2300.12</c:v>
                </c:pt>
                <c:pt idx="289">
                  <c:v>1896.81</c:v>
                </c:pt>
                <c:pt idx="290">
                  <c:v>7170.11</c:v>
                </c:pt>
                <c:pt idx="291">
                  <c:v>7618.67</c:v>
                </c:pt>
                <c:pt idx="292">
                  <c:v>14370.7</c:v>
                </c:pt>
                <c:pt idx="293">
                  <c:v>32122.5</c:v>
                </c:pt>
                <c:pt idx="294">
                  <c:v>29861.2</c:v>
                </c:pt>
                <c:pt idx="295">
                  <c:v>22883.0</c:v>
                </c:pt>
                <c:pt idx="296">
                  <c:v>10631.5</c:v>
                </c:pt>
                <c:pt idx="297">
                  <c:v>100596.0</c:v>
                </c:pt>
                <c:pt idx="298">
                  <c:v>90739.6</c:v>
                </c:pt>
                <c:pt idx="299">
                  <c:v>61965.4</c:v>
                </c:pt>
                <c:pt idx="300">
                  <c:v>34117.3</c:v>
                </c:pt>
                <c:pt idx="301">
                  <c:v>17054.3</c:v>
                </c:pt>
                <c:pt idx="302">
                  <c:v>11548.1</c:v>
                </c:pt>
                <c:pt idx="303">
                  <c:v>13554.2</c:v>
                </c:pt>
                <c:pt idx="304">
                  <c:v>10603.2</c:v>
                </c:pt>
                <c:pt idx="305">
                  <c:v>7561.5</c:v>
                </c:pt>
                <c:pt idx="306">
                  <c:v>4732.03</c:v>
                </c:pt>
                <c:pt idx="307">
                  <c:v>12139.7</c:v>
                </c:pt>
                <c:pt idx="308">
                  <c:v>17558.7</c:v>
                </c:pt>
                <c:pt idx="309">
                  <c:v>7960.35</c:v>
                </c:pt>
                <c:pt idx="310">
                  <c:v>26161.7</c:v>
                </c:pt>
                <c:pt idx="311">
                  <c:v>31072.3</c:v>
                </c:pt>
                <c:pt idx="312">
                  <c:v>22598.9</c:v>
                </c:pt>
                <c:pt idx="313">
                  <c:v>776.9619999999987</c:v>
                </c:pt>
                <c:pt idx="314">
                  <c:v>10826.4</c:v>
                </c:pt>
                <c:pt idx="315">
                  <c:v>11975.1</c:v>
                </c:pt>
                <c:pt idx="316">
                  <c:v>22558.8</c:v>
                </c:pt>
                <c:pt idx="317">
                  <c:v>33574.5</c:v>
                </c:pt>
                <c:pt idx="318">
                  <c:v>46677.6</c:v>
                </c:pt>
                <c:pt idx="319">
                  <c:v>5591.35</c:v>
                </c:pt>
                <c:pt idx="320">
                  <c:v>17650.7</c:v>
                </c:pt>
                <c:pt idx="321">
                  <c:v>28481.2</c:v>
                </c:pt>
                <c:pt idx="322">
                  <c:v>31251.8</c:v>
                </c:pt>
                <c:pt idx="323">
                  <c:v>26599.6</c:v>
                </c:pt>
                <c:pt idx="324">
                  <c:v>18292.6</c:v>
                </c:pt>
                <c:pt idx="325">
                  <c:v>18005.0</c:v>
                </c:pt>
                <c:pt idx="326">
                  <c:v>5921.36</c:v>
                </c:pt>
                <c:pt idx="327">
                  <c:v>2806.0</c:v>
                </c:pt>
                <c:pt idx="328">
                  <c:v>5445.31</c:v>
                </c:pt>
                <c:pt idx="329">
                  <c:v>9757.26</c:v>
                </c:pt>
                <c:pt idx="330">
                  <c:v>11332.8</c:v>
                </c:pt>
                <c:pt idx="331">
                  <c:v>8740.82</c:v>
                </c:pt>
                <c:pt idx="332">
                  <c:v>7807.87</c:v>
                </c:pt>
                <c:pt idx="333">
                  <c:v>6351.64</c:v>
                </c:pt>
                <c:pt idx="334">
                  <c:v>14644.6</c:v>
                </c:pt>
                <c:pt idx="335">
                  <c:v>17912.7</c:v>
                </c:pt>
                <c:pt idx="336">
                  <c:v>15065.2</c:v>
                </c:pt>
                <c:pt idx="337">
                  <c:v>10061.3</c:v>
                </c:pt>
                <c:pt idx="338">
                  <c:v>5532.24</c:v>
                </c:pt>
                <c:pt idx="339">
                  <c:v>8105.44</c:v>
                </c:pt>
                <c:pt idx="340">
                  <c:v>15335.1</c:v>
                </c:pt>
                <c:pt idx="341">
                  <c:v>22654.4</c:v>
                </c:pt>
                <c:pt idx="342">
                  <c:v>76955.1</c:v>
                </c:pt>
                <c:pt idx="343">
                  <c:v>84772.8</c:v>
                </c:pt>
                <c:pt idx="344">
                  <c:v>71220.9</c:v>
                </c:pt>
                <c:pt idx="345">
                  <c:v>45557.1</c:v>
                </c:pt>
                <c:pt idx="346">
                  <c:v>23740.8</c:v>
                </c:pt>
                <c:pt idx="347">
                  <c:v>10596.1</c:v>
                </c:pt>
                <c:pt idx="348">
                  <c:v>6053.79</c:v>
                </c:pt>
                <c:pt idx="349">
                  <c:v>5141.33</c:v>
                </c:pt>
                <c:pt idx="350">
                  <c:v>2538.11</c:v>
                </c:pt>
                <c:pt idx="351">
                  <c:v>2216.24</c:v>
                </c:pt>
                <c:pt idx="352">
                  <c:v>1303.79</c:v>
                </c:pt>
                <c:pt idx="353">
                  <c:v>1589.09</c:v>
                </c:pt>
                <c:pt idx="354">
                  <c:v>16199.8</c:v>
                </c:pt>
                <c:pt idx="355">
                  <c:v>32895.6</c:v>
                </c:pt>
                <c:pt idx="356">
                  <c:v>46567.9</c:v>
                </c:pt>
                <c:pt idx="357">
                  <c:v>51475.1</c:v>
                </c:pt>
                <c:pt idx="358">
                  <c:v>54489.4</c:v>
                </c:pt>
                <c:pt idx="359">
                  <c:v>59139.4</c:v>
                </c:pt>
                <c:pt idx="360">
                  <c:v>1911.97</c:v>
                </c:pt>
                <c:pt idx="361">
                  <c:v>5376.13</c:v>
                </c:pt>
                <c:pt idx="362">
                  <c:v>7824.74</c:v>
                </c:pt>
                <c:pt idx="363">
                  <c:v>1546.49</c:v>
                </c:pt>
                <c:pt idx="364">
                  <c:v>54291.4</c:v>
                </c:pt>
                <c:pt idx="365">
                  <c:v>33456.0</c:v>
                </c:pt>
                <c:pt idx="366">
                  <c:v>31447.5</c:v>
                </c:pt>
                <c:pt idx="367">
                  <c:v>16147.6</c:v>
                </c:pt>
                <c:pt idx="368">
                  <c:v>23242.5</c:v>
                </c:pt>
                <c:pt idx="369">
                  <c:v>20182.3</c:v>
                </c:pt>
                <c:pt idx="370">
                  <c:v>22997.7</c:v>
                </c:pt>
                <c:pt idx="371">
                  <c:v>32894.7</c:v>
                </c:pt>
                <c:pt idx="372">
                  <c:v>12771.4</c:v>
                </c:pt>
                <c:pt idx="373">
                  <c:v>7560.13</c:v>
                </c:pt>
                <c:pt idx="374">
                  <c:v>3249.71</c:v>
                </c:pt>
                <c:pt idx="375">
                  <c:v>5334.67</c:v>
                </c:pt>
                <c:pt idx="376">
                  <c:v>7166.34</c:v>
                </c:pt>
                <c:pt idx="377">
                  <c:v>20388.8</c:v>
                </c:pt>
                <c:pt idx="378">
                  <c:v>17748.7</c:v>
                </c:pt>
                <c:pt idx="379">
                  <c:v>10909.9</c:v>
                </c:pt>
                <c:pt idx="380">
                  <c:v>19966.5</c:v>
                </c:pt>
                <c:pt idx="381">
                  <c:v>6070.32</c:v>
                </c:pt>
                <c:pt idx="382">
                  <c:v>2622.36</c:v>
                </c:pt>
                <c:pt idx="383">
                  <c:v>1994.31</c:v>
                </c:pt>
                <c:pt idx="384">
                  <c:v>22767.9</c:v>
                </c:pt>
                <c:pt idx="385">
                  <c:v>1731.17</c:v>
                </c:pt>
                <c:pt idx="386">
                  <c:v>10409.2</c:v>
                </c:pt>
                <c:pt idx="387">
                  <c:v>11175.7</c:v>
                </c:pt>
                <c:pt idx="388">
                  <c:v>22720.7</c:v>
                </c:pt>
                <c:pt idx="389">
                  <c:v>16532.6</c:v>
                </c:pt>
                <c:pt idx="390">
                  <c:v>8188.77</c:v>
                </c:pt>
                <c:pt idx="391">
                  <c:v>8251.77</c:v>
                </c:pt>
                <c:pt idx="392">
                  <c:v>8659.809999999972</c:v>
                </c:pt>
                <c:pt idx="393">
                  <c:v>21062.9</c:v>
                </c:pt>
                <c:pt idx="394">
                  <c:v>4402.41</c:v>
                </c:pt>
                <c:pt idx="395">
                  <c:v>14382.6</c:v>
                </c:pt>
                <c:pt idx="396">
                  <c:v>12513.9</c:v>
                </c:pt>
                <c:pt idx="397">
                  <c:v>16969.8</c:v>
                </c:pt>
                <c:pt idx="398">
                  <c:v>23338.5</c:v>
                </c:pt>
                <c:pt idx="399">
                  <c:v>27814.7</c:v>
                </c:pt>
                <c:pt idx="400">
                  <c:v>27602.8</c:v>
                </c:pt>
                <c:pt idx="401">
                  <c:v>27146.6</c:v>
                </c:pt>
                <c:pt idx="402">
                  <c:v>13615.0</c:v>
                </c:pt>
                <c:pt idx="403">
                  <c:v>7533.94</c:v>
                </c:pt>
                <c:pt idx="404">
                  <c:v>4930.56</c:v>
                </c:pt>
                <c:pt idx="405">
                  <c:v>8203.53</c:v>
                </c:pt>
                <c:pt idx="406">
                  <c:v>8403.1</c:v>
                </c:pt>
                <c:pt idx="407">
                  <c:v>26509.2</c:v>
                </c:pt>
                <c:pt idx="408">
                  <c:v>13710.7</c:v>
                </c:pt>
                <c:pt idx="409">
                  <c:v>14937.5</c:v>
                </c:pt>
                <c:pt idx="410">
                  <c:v>6550.05</c:v>
                </c:pt>
                <c:pt idx="411">
                  <c:v>14110.1</c:v>
                </c:pt>
                <c:pt idx="412">
                  <c:v>13234.5</c:v>
                </c:pt>
                <c:pt idx="413">
                  <c:v>12992.5</c:v>
                </c:pt>
                <c:pt idx="414">
                  <c:v>26326.1</c:v>
                </c:pt>
                <c:pt idx="415">
                  <c:v>17578.5</c:v>
                </c:pt>
                <c:pt idx="416">
                  <c:v>17550.7</c:v>
                </c:pt>
                <c:pt idx="417">
                  <c:v>18246.7</c:v>
                </c:pt>
                <c:pt idx="418">
                  <c:v>22573.8</c:v>
                </c:pt>
                <c:pt idx="419">
                  <c:v>21361.5</c:v>
                </c:pt>
                <c:pt idx="420">
                  <c:v>26873.1</c:v>
                </c:pt>
                <c:pt idx="421">
                  <c:v>14614.7</c:v>
                </c:pt>
                <c:pt idx="422">
                  <c:v>750.663</c:v>
                </c:pt>
                <c:pt idx="423">
                  <c:v>3111.0</c:v>
                </c:pt>
                <c:pt idx="424">
                  <c:v>22709.3</c:v>
                </c:pt>
                <c:pt idx="425">
                  <c:v>10684.3</c:v>
                </c:pt>
                <c:pt idx="426">
                  <c:v>10864.5</c:v>
                </c:pt>
                <c:pt idx="427">
                  <c:v>29067.0</c:v>
                </c:pt>
                <c:pt idx="428">
                  <c:v>15209.1</c:v>
                </c:pt>
                <c:pt idx="429">
                  <c:v>11493.2</c:v>
                </c:pt>
                <c:pt idx="430">
                  <c:v>9843.5</c:v>
                </c:pt>
                <c:pt idx="431">
                  <c:v>17523.6</c:v>
                </c:pt>
                <c:pt idx="432">
                  <c:v>22321.4</c:v>
                </c:pt>
                <c:pt idx="433">
                  <c:v>19046.4</c:v>
                </c:pt>
                <c:pt idx="434">
                  <c:v>31772.6</c:v>
                </c:pt>
                <c:pt idx="435">
                  <c:v>49467.2</c:v>
                </c:pt>
                <c:pt idx="436">
                  <c:v>46880.4</c:v>
                </c:pt>
                <c:pt idx="437">
                  <c:v>23041.3</c:v>
                </c:pt>
                <c:pt idx="438">
                  <c:v>18254.6</c:v>
                </c:pt>
                <c:pt idx="439">
                  <c:v>9309.049999999987</c:v>
                </c:pt>
                <c:pt idx="440">
                  <c:v>5108.61</c:v>
                </c:pt>
                <c:pt idx="441">
                  <c:v>17074.9</c:v>
                </c:pt>
                <c:pt idx="442">
                  <c:v>11377.1</c:v>
                </c:pt>
                <c:pt idx="443">
                  <c:v>16571.5</c:v>
                </c:pt>
                <c:pt idx="444">
                  <c:v>18629.8</c:v>
                </c:pt>
                <c:pt idx="445">
                  <c:v>19988.3</c:v>
                </c:pt>
                <c:pt idx="446">
                  <c:v>17335.3</c:v>
                </c:pt>
                <c:pt idx="447">
                  <c:v>18408.1</c:v>
                </c:pt>
                <c:pt idx="448">
                  <c:v>24198.3</c:v>
                </c:pt>
                <c:pt idx="449">
                  <c:v>27412.6</c:v>
                </c:pt>
                <c:pt idx="450">
                  <c:v>31004.1</c:v>
                </c:pt>
                <c:pt idx="451">
                  <c:v>36056.0</c:v>
                </c:pt>
                <c:pt idx="452">
                  <c:v>33221.0</c:v>
                </c:pt>
                <c:pt idx="453">
                  <c:v>25647.0</c:v>
                </c:pt>
                <c:pt idx="454">
                  <c:v>19652.5</c:v>
                </c:pt>
                <c:pt idx="455">
                  <c:v>19979.5</c:v>
                </c:pt>
                <c:pt idx="456">
                  <c:v>18134.0</c:v>
                </c:pt>
                <c:pt idx="457">
                  <c:v>15686.9</c:v>
                </c:pt>
                <c:pt idx="458">
                  <c:v>28294.1</c:v>
                </c:pt>
                <c:pt idx="459">
                  <c:v>41637.2</c:v>
                </c:pt>
                <c:pt idx="460">
                  <c:v>38405.3</c:v>
                </c:pt>
                <c:pt idx="461">
                  <c:v>32377.9</c:v>
                </c:pt>
                <c:pt idx="462">
                  <c:v>31388.0</c:v>
                </c:pt>
                <c:pt idx="463">
                  <c:v>33611.6</c:v>
                </c:pt>
                <c:pt idx="464">
                  <c:v>35343.2</c:v>
                </c:pt>
                <c:pt idx="465">
                  <c:v>35960.9</c:v>
                </c:pt>
                <c:pt idx="466">
                  <c:v>31696.9</c:v>
                </c:pt>
                <c:pt idx="467">
                  <c:v>20680.6</c:v>
                </c:pt>
                <c:pt idx="468">
                  <c:v>15805.7</c:v>
                </c:pt>
                <c:pt idx="469">
                  <c:v>17786.4</c:v>
                </c:pt>
                <c:pt idx="470">
                  <c:v>17736.1</c:v>
                </c:pt>
                <c:pt idx="471">
                  <c:v>12693.7</c:v>
                </c:pt>
                <c:pt idx="472">
                  <c:v>7156.19</c:v>
                </c:pt>
                <c:pt idx="473">
                  <c:v>7574.19</c:v>
                </c:pt>
                <c:pt idx="474">
                  <c:v>12144.5</c:v>
                </c:pt>
                <c:pt idx="475">
                  <c:v>32040.7</c:v>
                </c:pt>
                <c:pt idx="476">
                  <c:v>47599.7</c:v>
                </c:pt>
                <c:pt idx="477">
                  <c:v>37159.6</c:v>
                </c:pt>
                <c:pt idx="478">
                  <c:v>19518.5</c:v>
                </c:pt>
                <c:pt idx="479">
                  <c:v>16089.9</c:v>
                </c:pt>
                <c:pt idx="480">
                  <c:v>30194.3</c:v>
                </c:pt>
                <c:pt idx="481">
                  <c:v>21689.5</c:v>
                </c:pt>
                <c:pt idx="482">
                  <c:v>12963.4</c:v>
                </c:pt>
                <c:pt idx="483">
                  <c:v>15243.2</c:v>
                </c:pt>
                <c:pt idx="484">
                  <c:v>7003.24</c:v>
                </c:pt>
                <c:pt idx="485">
                  <c:v>19908.9</c:v>
                </c:pt>
                <c:pt idx="486">
                  <c:v>4544.8</c:v>
                </c:pt>
                <c:pt idx="487">
                  <c:v>66717.6</c:v>
                </c:pt>
                <c:pt idx="488">
                  <c:v>64599.0</c:v>
                </c:pt>
                <c:pt idx="489">
                  <c:v>51824.0</c:v>
                </c:pt>
                <c:pt idx="490">
                  <c:v>34633.7</c:v>
                </c:pt>
                <c:pt idx="491">
                  <c:v>28200.9</c:v>
                </c:pt>
                <c:pt idx="492">
                  <c:v>20422.9</c:v>
                </c:pt>
                <c:pt idx="493">
                  <c:v>13754.3</c:v>
                </c:pt>
                <c:pt idx="494">
                  <c:v>42766.7</c:v>
                </c:pt>
                <c:pt idx="495">
                  <c:v>39292.4</c:v>
                </c:pt>
                <c:pt idx="496">
                  <c:v>24857.2</c:v>
                </c:pt>
                <c:pt idx="497">
                  <c:v>19198.3</c:v>
                </c:pt>
                <c:pt idx="498">
                  <c:v>15488.1</c:v>
                </c:pt>
                <c:pt idx="499">
                  <c:v>10985.8</c:v>
                </c:pt>
                <c:pt idx="500">
                  <c:v>13196.7</c:v>
                </c:pt>
                <c:pt idx="501">
                  <c:v>7563.62</c:v>
                </c:pt>
                <c:pt idx="502">
                  <c:v>5986.29</c:v>
                </c:pt>
                <c:pt idx="503">
                  <c:v>7751.23</c:v>
                </c:pt>
                <c:pt idx="504">
                  <c:v>12389.1</c:v>
                </c:pt>
                <c:pt idx="505">
                  <c:v>8447.459999999968</c:v>
                </c:pt>
                <c:pt idx="506">
                  <c:v>7692.44</c:v>
                </c:pt>
                <c:pt idx="507">
                  <c:v>35310.6</c:v>
                </c:pt>
                <c:pt idx="508">
                  <c:v>23635.6</c:v>
                </c:pt>
                <c:pt idx="509">
                  <c:v>18760.3</c:v>
                </c:pt>
                <c:pt idx="510">
                  <c:v>11680.9</c:v>
                </c:pt>
                <c:pt idx="511">
                  <c:v>9256.379999999968</c:v>
                </c:pt>
                <c:pt idx="512">
                  <c:v>14988.3</c:v>
                </c:pt>
                <c:pt idx="513">
                  <c:v>11133.2</c:v>
                </c:pt>
                <c:pt idx="514">
                  <c:v>10920.6</c:v>
                </c:pt>
                <c:pt idx="515">
                  <c:v>5013.89</c:v>
                </c:pt>
                <c:pt idx="516">
                  <c:v>6406.41</c:v>
                </c:pt>
                <c:pt idx="517">
                  <c:v>8953.17</c:v>
                </c:pt>
                <c:pt idx="518">
                  <c:v>5502.58</c:v>
                </c:pt>
                <c:pt idx="519">
                  <c:v>3709.69</c:v>
                </c:pt>
                <c:pt idx="520">
                  <c:v>1481.86</c:v>
                </c:pt>
                <c:pt idx="521">
                  <c:v>4432.74</c:v>
                </c:pt>
                <c:pt idx="522">
                  <c:v>13858.0</c:v>
                </c:pt>
                <c:pt idx="523">
                  <c:v>16948.1</c:v>
                </c:pt>
                <c:pt idx="524">
                  <c:v>21899.5</c:v>
                </c:pt>
                <c:pt idx="525">
                  <c:v>19132.8</c:v>
                </c:pt>
                <c:pt idx="526">
                  <c:v>15891.8</c:v>
                </c:pt>
                <c:pt idx="527">
                  <c:v>20492.0</c:v>
                </c:pt>
                <c:pt idx="528">
                  <c:v>8670.28</c:v>
                </c:pt>
                <c:pt idx="529">
                  <c:v>13279.6</c:v>
                </c:pt>
                <c:pt idx="530">
                  <c:v>8620.23</c:v>
                </c:pt>
                <c:pt idx="531">
                  <c:v>3325.38</c:v>
                </c:pt>
                <c:pt idx="532">
                  <c:v>3409.01</c:v>
                </c:pt>
              </c:numCache>
            </c:numRef>
          </c:yVal>
          <c:smooth val="0"/>
        </c:ser>
        <c:dLbls>
          <c:showLegendKey val="0"/>
          <c:showVal val="0"/>
          <c:showCatName val="0"/>
          <c:showSerName val="0"/>
          <c:showPercent val="0"/>
          <c:showBubbleSize val="0"/>
        </c:dLbls>
        <c:axId val="-2096067808"/>
        <c:axId val="-2130046800"/>
      </c:scatterChart>
      <c:valAx>
        <c:axId val="-2096067808"/>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a:t>
                </a:r>
                <a:r>
                  <a:rPr lang="fr-FR" baseline="0"/>
                  <a:t>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0046800"/>
        <c:crosses val="autoZero"/>
        <c:crossBetween val="midCat"/>
        <c:majorUnit val="0.1"/>
      </c:valAx>
      <c:valAx>
        <c:axId val="-213004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960678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Associated weather</a:t>
            </a:r>
            <a:r>
              <a:rPr lang="en-US" sz="2000" baseline="0" dirty="0"/>
              <a:t> regimes distribution </a:t>
            </a:r>
            <a:r>
              <a:rPr lang="en-US" sz="2000" baseline="0" dirty="0" smtClean="0"/>
              <a:t>for </a:t>
            </a:r>
            <a:r>
              <a:rPr lang="en-US" sz="2000" baseline="0" dirty="0"/>
              <a:t>the correlation less than 0.5 </a:t>
            </a:r>
            <a:r>
              <a:rPr lang="en-US" sz="2000" baseline="0" dirty="0" smtClean="0"/>
              <a:t>between </a:t>
            </a:r>
            <a:r>
              <a:rPr lang="en-US" sz="2000" baseline="0" dirty="0"/>
              <a:t>GCM and RCM  </a:t>
            </a:r>
            <a:endParaRPr lang="en-US" sz="2000" dirty="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moins0.5!$H$1</c:f>
              <c:strCache>
                <c:ptCount val="1"/>
                <c:pt idx="0">
                  <c:v>CC</c:v>
                </c:pt>
              </c:strCache>
            </c:strRef>
          </c:tx>
          <c:spPr>
            <a:ln w="31750" cap="rnd">
              <a:noFill/>
              <a:round/>
            </a:ln>
            <a:effectLst/>
          </c:spPr>
          <c:marker>
            <c:symbol val="circle"/>
            <c:size val="5"/>
            <c:spPr>
              <a:solidFill>
                <a:schemeClr val="accent1"/>
              </a:solidFill>
              <a:ln w="9525">
                <a:solidFill>
                  <a:schemeClr val="accent1"/>
                </a:solidFill>
              </a:ln>
              <a:effectLst/>
            </c:spPr>
          </c:marker>
          <c:xVal>
            <c:numRef>
              <c:f>moins0.5!$G$2:$G$30</c:f>
              <c:numCache>
                <c:formatCode>General</c:formatCode>
                <c:ptCount val="29"/>
                <c:pt idx="0">
                  <c:v>5.0</c:v>
                </c:pt>
                <c:pt idx="1">
                  <c:v>7.0</c:v>
                </c:pt>
                <c:pt idx="2">
                  <c:v>7.0</c:v>
                </c:pt>
                <c:pt idx="3">
                  <c:v>6.0</c:v>
                </c:pt>
                <c:pt idx="4">
                  <c:v>6.0</c:v>
                </c:pt>
                <c:pt idx="5">
                  <c:v>6.0</c:v>
                </c:pt>
                <c:pt idx="6">
                  <c:v>4.0</c:v>
                </c:pt>
                <c:pt idx="7">
                  <c:v>4.0</c:v>
                </c:pt>
                <c:pt idx="8">
                  <c:v>8.0</c:v>
                </c:pt>
                <c:pt idx="9">
                  <c:v>4.0</c:v>
                </c:pt>
                <c:pt idx="10">
                  <c:v>4.0</c:v>
                </c:pt>
                <c:pt idx="11">
                  <c:v>6.0</c:v>
                </c:pt>
                <c:pt idx="12">
                  <c:v>4.0</c:v>
                </c:pt>
                <c:pt idx="13">
                  <c:v>1.0</c:v>
                </c:pt>
                <c:pt idx="14">
                  <c:v>1.0</c:v>
                </c:pt>
                <c:pt idx="15">
                  <c:v>1.0</c:v>
                </c:pt>
                <c:pt idx="16">
                  <c:v>3.0</c:v>
                </c:pt>
                <c:pt idx="17">
                  <c:v>3.0</c:v>
                </c:pt>
                <c:pt idx="18">
                  <c:v>3.0</c:v>
                </c:pt>
                <c:pt idx="19">
                  <c:v>3.0</c:v>
                </c:pt>
                <c:pt idx="20">
                  <c:v>8.0</c:v>
                </c:pt>
                <c:pt idx="21">
                  <c:v>5.0</c:v>
                </c:pt>
                <c:pt idx="22">
                  <c:v>5.0</c:v>
                </c:pt>
                <c:pt idx="23">
                  <c:v>1.0</c:v>
                </c:pt>
                <c:pt idx="24">
                  <c:v>5.0</c:v>
                </c:pt>
                <c:pt idx="25">
                  <c:v>4.0</c:v>
                </c:pt>
                <c:pt idx="26">
                  <c:v>4.0</c:v>
                </c:pt>
                <c:pt idx="27">
                  <c:v>8.0</c:v>
                </c:pt>
                <c:pt idx="28">
                  <c:v>4.0</c:v>
                </c:pt>
              </c:numCache>
            </c:numRef>
          </c:xVal>
          <c:yVal>
            <c:numRef>
              <c:f>moins0.5!$H$2:$H$30</c:f>
              <c:numCache>
                <c:formatCode>General</c:formatCode>
                <c:ptCount val="29"/>
                <c:pt idx="0">
                  <c:v>0.4097697</c:v>
                </c:pt>
                <c:pt idx="1">
                  <c:v>0.29999</c:v>
                </c:pt>
                <c:pt idx="2" formatCode="0.00E+00">
                  <c:v>0.044995084</c:v>
                </c:pt>
                <c:pt idx="3" formatCode="0.00E+00">
                  <c:v>-0.023647834</c:v>
                </c:pt>
                <c:pt idx="4">
                  <c:v>0.3839858</c:v>
                </c:pt>
                <c:pt idx="5">
                  <c:v>0.4770484</c:v>
                </c:pt>
                <c:pt idx="6">
                  <c:v>0.3214634</c:v>
                </c:pt>
                <c:pt idx="7">
                  <c:v>0.242787</c:v>
                </c:pt>
                <c:pt idx="8">
                  <c:v>0.4261769</c:v>
                </c:pt>
                <c:pt idx="9">
                  <c:v>0.2330878</c:v>
                </c:pt>
                <c:pt idx="10" formatCode="0.00E+00">
                  <c:v>0.03069042</c:v>
                </c:pt>
                <c:pt idx="11">
                  <c:v>0.1757722</c:v>
                </c:pt>
                <c:pt idx="12">
                  <c:v>0.4093753</c:v>
                </c:pt>
                <c:pt idx="13">
                  <c:v>0.2945899</c:v>
                </c:pt>
                <c:pt idx="14" formatCode="0.00E+00">
                  <c:v>0.082149655</c:v>
                </c:pt>
                <c:pt idx="15">
                  <c:v>0.1257608</c:v>
                </c:pt>
                <c:pt idx="16" formatCode="0.00E+00">
                  <c:v>0.032134011</c:v>
                </c:pt>
                <c:pt idx="17" formatCode="0.00E+00">
                  <c:v>0.011561664</c:v>
                </c:pt>
                <c:pt idx="18">
                  <c:v>0.1853065</c:v>
                </c:pt>
                <c:pt idx="19">
                  <c:v>0.3328293</c:v>
                </c:pt>
                <c:pt idx="20">
                  <c:v>0.473267</c:v>
                </c:pt>
                <c:pt idx="21">
                  <c:v>0.4935417</c:v>
                </c:pt>
                <c:pt idx="22">
                  <c:v>0.1947207</c:v>
                </c:pt>
                <c:pt idx="23">
                  <c:v>0.3137999</c:v>
                </c:pt>
                <c:pt idx="24">
                  <c:v>0.4848</c:v>
                </c:pt>
                <c:pt idx="25">
                  <c:v>0.4026841</c:v>
                </c:pt>
                <c:pt idx="26">
                  <c:v>0.2086265</c:v>
                </c:pt>
                <c:pt idx="27">
                  <c:v>0.4660976</c:v>
                </c:pt>
                <c:pt idx="28">
                  <c:v>0.4519618</c:v>
                </c:pt>
              </c:numCache>
            </c:numRef>
          </c:yVal>
          <c:smooth val="0"/>
        </c:ser>
        <c:dLbls>
          <c:showLegendKey val="0"/>
          <c:showVal val="0"/>
          <c:showCatName val="0"/>
          <c:showSerName val="0"/>
          <c:showPercent val="0"/>
          <c:showBubbleSize val="0"/>
        </c:dLbls>
        <c:axId val="-2122451792"/>
        <c:axId val="-2083394928"/>
      </c:scatterChart>
      <c:valAx>
        <c:axId val="-2122451792"/>
        <c:scaling>
          <c:orientation val="minMax"/>
          <c:max val="8.0"/>
          <c:min val="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fr-FR" sz="1600"/>
                  <a:t>Weather</a:t>
                </a:r>
                <a:r>
                  <a:rPr lang="fr-FR" sz="1600" baseline="0"/>
                  <a:t> regime types</a:t>
                </a:r>
                <a:endParaRPr lang="fr-FR" sz="1600"/>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83394928"/>
        <c:crosses val="autoZero"/>
        <c:crossBetween val="midCat"/>
      </c:valAx>
      <c:valAx>
        <c:axId val="-208339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fr-FR" sz="1600"/>
                  <a:t>Correlation</a:t>
                </a:r>
              </a:p>
            </c:rich>
          </c:tx>
          <c:layout>
            <c:manualLayout>
              <c:xMode val="edge"/>
              <c:yMode val="edge"/>
              <c:x val="0.0168269230769231"/>
              <c:y val="0.37997157998562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22451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dirty="0" err="1"/>
              <a:t>Median</a:t>
            </a:r>
            <a:r>
              <a:rPr lang="fr-FR" baseline="0" dirty="0"/>
              <a:t> of the </a:t>
            </a:r>
            <a:r>
              <a:rPr lang="fr-FR" baseline="0" dirty="0" err="1"/>
              <a:t>correlation</a:t>
            </a:r>
            <a:r>
              <a:rPr lang="fr-FR" baseline="0" dirty="0"/>
              <a:t> </a:t>
            </a:r>
            <a:r>
              <a:rPr lang="fr-FR" baseline="0" dirty="0" err="1"/>
              <a:t>between</a:t>
            </a:r>
            <a:r>
              <a:rPr lang="fr-FR" baseline="0" dirty="0"/>
              <a:t> OS0</a:t>
            </a:r>
            <a:r>
              <a:rPr lang="en-US" baseline="0" dirty="0"/>
              <a:t> </a:t>
            </a:r>
            <a:endParaRPr lang="en-US" baseline="0" dirty="0" smtClean="0"/>
          </a:p>
          <a:p>
            <a:pPr>
              <a:defRPr/>
            </a:pPr>
            <a:r>
              <a:rPr lang="en-US" baseline="0" dirty="0" smtClean="0"/>
              <a:t>(</a:t>
            </a:r>
            <a:r>
              <a:rPr lang="en-US" baseline="0" dirty="0"/>
              <a:t>OWN of RCM)</a:t>
            </a:r>
            <a:r>
              <a:rPr lang="fr-FR" baseline="0" dirty="0"/>
              <a:t> and OM0 (GCM) at 4 </a:t>
            </a:r>
            <a:r>
              <a:rPr lang="fr-FR" baseline="0" dirty="0" err="1"/>
              <a:t>levels</a:t>
            </a:r>
            <a:r>
              <a:rPr lang="fr-FR" baseline="0" dirty="0"/>
              <a:t> of the </a:t>
            </a:r>
            <a:r>
              <a:rPr lang="fr-FR" baseline="0" dirty="0" err="1"/>
              <a:t>geopotential</a:t>
            </a:r>
            <a:r>
              <a:rPr lang="fr-FR" baseline="0" dirty="0"/>
              <a:t> of LMDZ80</a:t>
            </a:r>
            <a:endParaRPr lang="fr-FR"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lineChart>
        <c:grouping val="standard"/>
        <c:varyColors val="0"/>
        <c:ser>
          <c:idx val="0"/>
          <c:order val="0"/>
          <c:tx>
            <c:v>GEOP300</c:v>
          </c:tx>
          <c:spPr>
            <a:ln w="31750" cap="rnd">
              <a:solidFill>
                <a:schemeClr val="accent1"/>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géopotentiels!$I$2:$I$6</c:f>
              <c:numCache>
                <c:formatCode>General</c:formatCode>
                <c:ptCount val="5"/>
                <c:pt idx="0">
                  <c:v>0.94</c:v>
                </c:pt>
                <c:pt idx="1">
                  <c:v>0.96</c:v>
                </c:pt>
                <c:pt idx="2">
                  <c:v>0.96</c:v>
                </c:pt>
                <c:pt idx="3">
                  <c:v>0.88</c:v>
                </c:pt>
                <c:pt idx="4">
                  <c:v>0.94</c:v>
                </c:pt>
              </c:numCache>
            </c:numRef>
          </c:val>
          <c:smooth val="0"/>
        </c:ser>
        <c:ser>
          <c:idx val="1"/>
          <c:order val="1"/>
          <c:tx>
            <c:v>GEOP500</c:v>
          </c:tx>
          <c:spPr>
            <a:ln w="31750" cap="rnd">
              <a:solidFill>
                <a:schemeClr val="accent2"/>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géopotentiels!$I$7:$I$11</c:f>
              <c:numCache>
                <c:formatCode>General</c:formatCode>
                <c:ptCount val="5"/>
                <c:pt idx="0">
                  <c:v>0.94</c:v>
                </c:pt>
                <c:pt idx="1">
                  <c:v>0.96</c:v>
                </c:pt>
                <c:pt idx="2">
                  <c:v>0.96</c:v>
                </c:pt>
                <c:pt idx="3">
                  <c:v>0.88</c:v>
                </c:pt>
                <c:pt idx="4">
                  <c:v>0.94</c:v>
                </c:pt>
              </c:numCache>
            </c:numRef>
          </c:val>
          <c:smooth val="0"/>
        </c:ser>
        <c:ser>
          <c:idx val="2"/>
          <c:order val="2"/>
          <c:tx>
            <c:v>GEOP850</c:v>
          </c:tx>
          <c:spPr>
            <a:ln w="31750" cap="rnd">
              <a:solidFill>
                <a:schemeClr val="accent3"/>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géopotentiels!$I$12:$I$16</c:f>
              <c:numCache>
                <c:formatCode>General</c:formatCode>
                <c:ptCount val="5"/>
                <c:pt idx="0">
                  <c:v>0.92</c:v>
                </c:pt>
                <c:pt idx="1">
                  <c:v>0.96</c:v>
                </c:pt>
                <c:pt idx="2">
                  <c:v>0.94</c:v>
                </c:pt>
                <c:pt idx="3">
                  <c:v>0.85</c:v>
                </c:pt>
                <c:pt idx="4">
                  <c:v>0.92</c:v>
                </c:pt>
              </c:numCache>
            </c:numRef>
          </c:val>
          <c:smooth val="0"/>
        </c:ser>
        <c:ser>
          <c:idx val="3"/>
          <c:order val="3"/>
          <c:tx>
            <c:v>GEOP1000</c:v>
          </c:tx>
          <c:spPr>
            <a:ln w="31750" cap="rnd">
              <a:solidFill>
                <a:schemeClr val="accent4"/>
              </a:solidFill>
              <a:round/>
            </a:ln>
            <a:effectLst/>
          </c:spPr>
          <c:marker>
            <c:symbol val="none"/>
          </c:marker>
          <c:cat>
            <c:strRef>
              <c:f>géopotentiels!$C$2:$C$6</c:f>
              <c:strCache>
                <c:ptCount val="5"/>
                <c:pt idx="0">
                  <c:v>all</c:v>
                </c:pt>
                <c:pt idx="1">
                  <c:v>djf</c:v>
                </c:pt>
                <c:pt idx="2">
                  <c:v>mam</c:v>
                </c:pt>
                <c:pt idx="3">
                  <c:v>jja</c:v>
                </c:pt>
                <c:pt idx="4">
                  <c:v>son</c:v>
                </c:pt>
              </c:strCache>
            </c:strRef>
          </c:cat>
          <c:val>
            <c:numRef>
              <c:f>géopotentiels!$I$17:$I$21</c:f>
              <c:numCache>
                <c:formatCode>General</c:formatCode>
                <c:ptCount val="5"/>
                <c:pt idx="0">
                  <c:v>0.9</c:v>
                </c:pt>
                <c:pt idx="1">
                  <c:v>0.95</c:v>
                </c:pt>
                <c:pt idx="2">
                  <c:v>0.92</c:v>
                </c:pt>
                <c:pt idx="3">
                  <c:v>0.82</c:v>
                </c:pt>
                <c:pt idx="4">
                  <c:v>0.9</c:v>
                </c:pt>
              </c:numCache>
            </c:numRef>
          </c:val>
          <c:smooth val="0"/>
        </c:ser>
        <c:dLbls>
          <c:showLegendKey val="0"/>
          <c:showVal val="0"/>
          <c:showCatName val="0"/>
          <c:showSerName val="0"/>
          <c:showPercent val="0"/>
          <c:showBubbleSize val="0"/>
        </c:dLbls>
        <c:hiLowLines>
          <c:spPr>
            <a:ln w="9525">
              <a:solidFill>
                <a:schemeClr val="tx2">
                  <a:lumMod val="60000"/>
                  <a:lumOff val="40000"/>
                </a:schemeClr>
              </a:solidFill>
              <a:prstDash val="dash"/>
            </a:ln>
            <a:effectLst/>
          </c:spPr>
        </c:hiLowLines>
        <c:smooth val="0"/>
        <c:axId val="-2093080224"/>
        <c:axId val="-2093315216"/>
      </c:lineChart>
      <c:catAx>
        <c:axId val="-209308022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ltLang="zh-CN" sz="1400"/>
                  <a:t>P</a:t>
                </a:r>
                <a:r>
                  <a:rPr lang="fr-FR" sz="1400"/>
                  <a:t>eriod</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2093315216"/>
        <c:crosses val="autoZero"/>
        <c:auto val="1"/>
        <c:lblAlgn val="ctr"/>
        <c:lblOffset val="100"/>
        <c:noMultiLvlLbl val="0"/>
      </c:catAx>
      <c:valAx>
        <c:axId val="-2093315216"/>
        <c:scaling>
          <c:orientation val="minMax"/>
          <c:min val="0.8"/>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ltLang="zh-CN" sz="1400"/>
                  <a:t>C</a:t>
                </a:r>
                <a:r>
                  <a:rPr lang="fr-FR" sz="1400"/>
                  <a:t>orrelation</a:t>
                </a:r>
                <a:r>
                  <a:rPr lang="fr-FR" sz="1400" baseline="0"/>
                  <a:t> coefficient</a:t>
                </a:r>
                <a:endParaRPr lang="fr-FR" sz="1400"/>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20930802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dirty="0"/>
              <a:t>Associated</a:t>
            </a:r>
            <a:r>
              <a:rPr lang="fr-FR" sz="1800" baseline="0" dirty="0"/>
              <a:t> </a:t>
            </a:r>
            <a:r>
              <a:rPr lang="fr-FR" sz="1800" baseline="0" dirty="0" err="1"/>
              <a:t>weather</a:t>
            </a:r>
            <a:r>
              <a:rPr lang="fr-FR" sz="1800" baseline="0" dirty="0"/>
              <a:t> </a:t>
            </a:r>
            <a:r>
              <a:rPr lang="fr-FR" sz="1800" baseline="0" dirty="0" err="1"/>
              <a:t>regimes</a:t>
            </a:r>
            <a:r>
              <a:rPr lang="fr-FR" sz="1800" baseline="0" dirty="0"/>
              <a:t> distribution </a:t>
            </a:r>
            <a:r>
              <a:rPr lang="fr-FR" sz="1800" baseline="0" dirty="0" smtClean="0"/>
              <a:t>for </a:t>
            </a:r>
            <a:r>
              <a:rPr lang="fr-FR" sz="1800" baseline="0" dirty="0"/>
              <a:t>the </a:t>
            </a:r>
            <a:r>
              <a:rPr lang="fr-FR" sz="1800" baseline="0" dirty="0" err="1"/>
              <a:t>eastern</a:t>
            </a:r>
            <a:r>
              <a:rPr lang="fr-FR" sz="1800" baseline="0" dirty="0"/>
              <a:t> bord variance more </a:t>
            </a:r>
            <a:r>
              <a:rPr lang="fr-FR" sz="1800" baseline="0" dirty="0" err="1"/>
              <a:t>then</a:t>
            </a:r>
            <a:r>
              <a:rPr lang="fr-FR" sz="1800" baseline="0" dirty="0"/>
              <a:t> 30 000</a:t>
            </a:r>
            <a:endParaRPr lang="fr-FR"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spPr>
            <a:ln w="31750" cap="rnd">
              <a:noFill/>
              <a:round/>
            </a:ln>
            <a:effectLst/>
          </c:spPr>
          <c:marker>
            <c:symbol val="circle"/>
            <c:size val="5"/>
            <c:spPr>
              <a:solidFill>
                <a:schemeClr val="accent1"/>
              </a:solidFill>
              <a:ln w="9525">
                <a:solidFill>
                  <a:schemeClr val="accent1"/>
                </a:solidFill>
              </a:ln>
              <a:effectLst/>
            </c:spPr>
          </c:marker>
          <c:xVal>
            <c:numRef>
              <c:f>Feuil1!$B$2:$B$56</c:f>
              <c:numCache>
                <c:formatCode>General</c:formatCode>
                <c:ptCount val="55"/>
                <c:pt idx="0">
                  <c:v>7.0</c:v>
                </c:pt>
                <c:pt idx="1">
                  <c:v>1.0</c:v>
                </c:pt>
                <c:pt idx="2">
                  <c:v>4.0</c:v>
                </c:pt>
                <c:pt idx="3">
                  <c:v>4.0</c:v>
                </c:pt>
                <c:pt idx="4">
                  <c:v>4.0</c:v>
                </c:pt>
                <c:pt idx="5">
                  <c:v>4.0</c:v>
                </c:pt>
                <c:pt idx="6">
                  <c:v>3.0</c:v>
                </c:pt>
                <c:pt idx="7">
                  <c:v>3.0</c:v>
                </c:pt>
                <c:pt idx="8">
                  <c:v>7.0</c:v>
                </c:pt>
                <c:pt idx="9">
                  <c:v>7.0</c:v>
                </c:pt>
                <c:pt idx="10">
                  <c:v>7.0</c:v>
                </c:pt>
                <c:pt idx="11">
                  <c:v>3.0</c:v>
                </c:pt>
                <c:pt idx="12">
                  <c:v>3.0</c:v>
                </c:pt>
                <c:pt idx="13">
                  <c:v>3.0</c:v>
                </c:pt>
                <c:pt idx="14">
                  <c:v>6.0</c:v>
                </c:pt>
                <c:pt idx="15">
                  <c:v>8.0</c:v>
                </c:pt>
                <c:pt idx="16">
                  <c:v>8.0</c:v>
                </c:pt>
                <c:pt idx="17">
                  <c:v>1.0</c:v>
                </c:pt>
                <c:pt idx="18">
                  <c:v>1.0</c:v>
                </c:pt>
                <c:pt idx="19">
                  <c:v>3.0</c:v>
                </c:pt>
                <c:pt idx="20">
                  <c:v>3.0</c:v>
                </c:pt>
                <c:pt idx="21">
                  <c:v>3.0</c:v>
                </c:pt>
                <c:pt idx="22">
                  <c:v>3.0</c:v>
                </c:pt>
                <c:pt idx="23">
                  <c:v>3.0</c:v>
                </c:pt>
                <c:pt idx="24">
                  <c:v>3.0</c:v>
                </c:pt>
                <c:pt idx="25">
                  <c:v>3.0</c:v>
                </c:pt>
                <c:pt idx="26">
                  <c:v>3.0</c:v>
                </c:pt>
                <c:pt idx="27">
                  <c:v>3.0</c:v>
                </c:pt>
                <c:pt idx="28">
                  <c:v>3.0</c:v>
                </c:pt>
                <c:pt idx="29">
                  <c:v>7.0</c:v>
                </c:pt>
                <c:pt idx="30">
                  <c:v>7.0</c:v>
                </c:pt>
                <c:pt idx="31">
                  <c:v>3.0</c:v>
                </c:pt>
                <c:pt idx="32">
                  <c:v>3.0</c:v>
                </c:pt>
                <c:pt idx="33">
                  <c:v>4.0</c:v>
                </c:pt>
                <c:pt idx="34">
                  <c:v>1.0</c:v>
                </c:pt>
                <c:pt idx="35">
                  <c:v>2.0</c:v>
                </c:pt>
                <c:pt idx="36">
                  <c:v>7.0</c:v>
                </c:pt>
                <c:pt idx="37">
                  <c:v>8.0</c:v>
                </c:pt>
                <c:pt idx="38">
                  <c:v>8.0</c:v>
                </c:pt>
                <c:pt idx="39">
                  <c:v>8.0</c:v>
                </c:pt>
                <c:pt idx="40">
                  <c:v>8.0</c:v>
                </c:pt>
                <c:pt idx="41">
                  <c:v>8.0</c:v>
                </c:pt>
                <c:pt idx="42">
                  <c:v>8.0</c:v>
                </c:pt>
                <c:pt idx="43">
                  <c:v>8.0</c:v>
                </c:pt>
                <c:pt idx="44">
                  <c:v>8.0</c:v>
                </c:pt>
                <c:pt idx="45">
                  <c:v>8.0</c:v>
                </c:pt>
                <c:pt idx="46">
                  <c:v>4.0</c:v>
                </c:pt>
                <c:pt idx="47">
                  <c:v>4.0</c:v>
                </c:pt>
                <c:pt idx="48">
                  <c:v>8.0</c:v>
                </c:pt>
                <c:pt idx="49">
                  <c:v>8.0</c:v>
                </c:pt>
                <c:pt idx="50">
                  <c:v>3.0</c:v>
                </c:pt>
                <c:pt idx="51">
                  <c:v>3.0</c:v>
                </c:pt>
                <c:pt idx="52">
                  <c:v>3.0</c:v>
                </c:pt>
                <c:pt idx="53">
                  <c:v>1.0</c:v>
                </c:pt>
                <c:pt idx="54">
                  <c:v>1.0</c:v>
                </c:pt>
              </c:numCache>
            </c:numRef>
          </c:xVal>
          <c:yVal>
            <c:numRef>
              <c:f>Feuil1!$C$2:$C$56</c:f>
              <c:numCache>
                <c:formatCode>General</c:formatCode>
                <c:ptCount val="55"/>
                <c:pt idx="0">
                  <c:v>0.990043</c:v>
                </c:pt>
                <c:pt idx="1">
                  <c:v>0.99736</c:v>
                </c:pt>
                <c:pt idx="2">
                  <c:v>0.993727</c:v>
                </c:pt>
                <c:pt idx="3">
                  <c:v>0.992742</c:v>
                </c:pt>
                <c:pt idx="4">
                  <c:v>0.90711</c:v>
                </c:pt>
                <c:pt idx="5">
                  <c:v>0.899377</c:v>
                </c:pt>
                <c:pt idx="6">
                  <c:v>0.994459</c:v>
                </c:pt>
                <c:pt idx="7">
                  <c:v>0.992443</c:v>
                </c:pt>
                <c:pt idx="8">
                  <c:v>0.922851</c:v>
                </c:pt>
                <c:pt idx="9">
                  <c:v>0.949991</c:v>
                </c:pt>
                <c:pt idx="10">
                  <c:v>0.967763</c:v>
                </c:pt>
                <c:pt idx="11">
                  <c:v>0.985321</c:v>
                </c:pt>
                <c:pt idx="12">
                  <c:v>0.990931</c:v>
                </c:pt>
                <c:pt idx="13">
                  <c:v>0.985323</c:v>
                </c:pt>
                <c:pt idx="14">
                  <c:v>0.964145</c:v>
                </c:pt>
                <c:pt idx="15">
                  <c:v>0.994648</c:v>
                </c:pt>
                <c:pt idx="16">
                  <c:v>0.992855</c:v>
                </c:pt>
                <c:pt idx="17">
                  <c:v>0.981447</c:v>
                </c:pt>
                <c:pt idx="18">
                  <c:v>0.978767</c:v>
                </c:pt>
                <c:pt idx="19">
                  <c:v>0.994965</c:v>
                </c:pt>
                <c:pt idx="20">
                  <c:v>0.958863</c:v>
                </c:pt>
                <c:pt idx="21">
                  <c:v>0.964893</c:v>
                </c:pt>
                <c:pt idx="22">
                  <c:v>0.970182</c:v>
                </c:pt>
                <c:pt idx="23">
                  <c:v>0.943723</c:v>
                </c:pt>
                <c:pt idx="24">
                  <c:v>0.928605</c:v>
                </c:pt>
                <c:pt idx="25">
                  <c:v>0.967044</c:v>
                </c:pt>
                <c:pt idx="26">
                  <c:v>0.976758</c:v>
                </c:pt>
                <c:pt idx="27">
                  <c:v>0.980799</c:v>
                </c:pt>
                <c:pt idx="28">
                  <c:v>0.972163</c:v>
                </c:pt>
                <c:pt idx="29">
                  <c:v>0.969861</c:v>
                </c:pt>
                <c:pt idx="30">
                  <c:v>0.985339</c:v>
                </c:pt>
                <c:pt idx="31">
                  <c:v>0.892624</c:v>
                </c:pt>
                <c:pt idx="32">
                  <c:v>0.924181</c:v>
                </c:pt>
                <c:pt idx="33">
                  <c:v>0.944832</c:v>
                </c:pt>
                <c:pt idx="34">
                  <c:v>0.989097</c:v>
                </c:pt>
                <c:pt idx="35">
                  <c:v>0.986948</c:v>
                </c:pt>
                <c:pt idx="36">
                  <c:v>0.97954</c:v>
                </c:pt>
                <c:pt idx="37">
                  <c:v>0.986846</c:v>
                </c:pt>
                <c:pt idx="38">
                  <c:v>0.925663</c:v>
                </c:pt>
                <c:pt idx="39">
                  <c:v>0.941203</c:v>
                </c:pt>
                <c:pt idx="40">
                  <c:v>0.947333</c:v>
                </c:pt>
                <c:pt idx="41">
                  <c:v>0.948793</c:v>
                </c:pt>
                <c:pt idx="42">
                  <c:v>0.957004</c:v>
                </c:pt>
                <c:pt idx="43">
                  <c:v>0.965281</c:v>
                </c:pt>
                <c:pt idx="44">
                  <c:v>0.963875</c:v>
                </c:pt>
                <c:pt idx="45">
                  <c:v>0.960538</c:v>
                </c:pt>
                <c:pt idx="46">
                  <c:v>0.950951</c:v>
                </c:pt>
                <c:pt idx="47">
                  <c:v>0.965461</c:v>
                </c:pt>
                <c:pt idx="48">
                  <c:v>0.966338</c:v>
                </c:pt>
                <c:pt idx="49">
                  <c:v>0.949225</c:v>
                </c:pt>
                <c:pt idx="50">
                  <c:v>0.871259</c:v>
                </c:pt>
                <c:pt idx="51">
                  <c:v>0.84239</c:v>
                </c:pt>
                <c:pt idx="52">
                  <c:v>0.88314</c:v>
                </c:pt>
                <c:pt idx="53">
                  <c:v>0.990408</c:v>
                </c:pt>
                <c:pt idx="54">
                  <c:v>0.990349</c:v>
                </c:pt>
              </c:numCache>
            </c:numRef>
          </c:yVal>
          <c:smooth val="0"/>
        </c:ser>
        <c:dLbls>
          <c:showLegendKey val="0"/>
          <c:showVal val="0"/>
          <c:showCatName val="0"/>
          <c:showSerName val="0"/>
          <c:showPercent val="0"/>
          <c:showBubbleSize val="0"/>
        </c:dLbls>
        <c:axId val="-2132265168"/>
        <c:axId val="-2127092848"/>
      </c:scatterChart>
      <c:valAx>
        <c:axId val="-2132265168"/>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a:t>Weather</a:t>
                </a:r>
                <a:r>
                  <a:rPr lang="fr-FR" sz="1200" baseline="0"/>
                  <a:t> regime types</a:t>
                </a:r>
                <a:endParaRPr lang="fr-FR" sz="120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7092848"/>
        <c:crosses val="autoZero"/>
        <c:crossBetween val="midCat"/>
      </c:valAx>
      <c:valAx>
        <c:axId val="-21270928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a:t>Correlation</a:t>
                </a:r>
                <a:r>
                  <a:rPr lang="fr-FR" sz="1200" baseline="0"/>
                  <a:t> betwwen</a:t>
                </a:r>
              </a:p>
              <a:p>
                <a:pPr>
                  <a:defRPr sz="1200"/>
                </a:pPr>
                <a:r>
                  <a:rPr lang="fr-FR" sz="1200" baseline="0"/>
                  <a:t> GCM and RCM</a:t>
                </a:r>
                <a:endParaRPr lang="fr-FR" sz="1200"/>
              </a:p>
            </c:rich>
          </c:tx>
          <c:layout>
            <c:manualLayout>
              <c:xMode val="edge"/>
              <c:yMode val="edge"/>
              <c:x val="0.0119047619047619"/>
              <c:y val="0.32847816750178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2265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Associated</a:t>
            </a:r>
            <a:r>
              <a:rPr lang="en-US" sz="1800" baseline="0"/>
              <a:t> weather regimes distribution for the western bord variance more than 40000</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Feuil1!$G$1</c:f>
              <c:strCache>
                <c:ptCount val="1"/>
                <c:pt idx="0">
                  <c:v>RT_djf_ouest</c:v>
                </c:pt>
              </c:strCache>
            </c:strRef>
          </c:tx>
          <c:spPr>
            <a:ln w="25400" cap="rnd">
              <a:noFill/>
              <a:round/>
            </a:ln>
            <a:effectLst/>
          </c:spPr>
          <c:marker>
            <c:symbol val="circle"/>
            <c:size val="5"/>
            <c:spPr>
              <a:solidFill>
                <a:schemeClr val="accent1"/>
              </a:solidFill>
              <a:ln w="9525">
                <a:solidFill>
                  <a:schemeClr val="accent1"/>
                </a:solidFill>
              </a:ln>
              <a:effectLst/>
            </c:spPr>
          </c:marker>
          <c:xVal>
            <c:numRef>
              <c:f>Feuil1!$F$2:$F$136</c:f>
              <c:numCache>
                <c:formatCode>General</c:formatCode>
                <c:ptCount val="135"/>
                <c:pt idx="0">
                  <c:v>8.0</c:v>
                </c:pt>
                <c:pt idx="1">
                  <c:v>7.0</c:v>
                </c:pt>
                <c:pt idx="2">
                  <c:v>7.0</c:v>
                </c:pt>
                <c:pt idx="3">
                  <c:v>7.0</c:v>
                </c:pt>
                <c:pt idx="4">
                  <c:v>7.0</c:v>
                </c:pt>
                <c:pt idx="5">
                  <c:v>7.0</c:v>
                </c:pt>
                <c:pt idx="6">
                  <c:v>4.0</c:v>
                </c:pt>
                <c:pt idx="7">
                  <c:v>8.0</c:v>
                </c:pt>
                <c:pt idx="8">
                  <c:v>8.0</c:v>
                </c:pt>
                <c:pt idx="9">
                  <c:v>8.0</c:v>
                </c:pt>
                <c:pt idx="10">
                  <c:v>8.0</c:v>
                </c:pt>
                <c:pt idx="11">
                  <c:v>1.0</c:v>
                </c:pt>
                <c:pt idx="12">
                  <c:v>8.0</c:v>
                </c:pt>
                <c:pt idx="13">
                  <c:v>8.0</c:v>
                </c:pt>
                <c:pt idx="14">
                  <c:v>8.0</c:v>
                </c:pt>
                <c:pt idx="15">
                  <c:v>8.0</c:v>
                </c:pt>
                <c:pt idx="16">
                  <c:v>8.0</c:v>
                </c:pt>
                <c:pt idx="17">
                  <c:v>8.0</c:v>
                </c:pt>
                <c:pt idx="18">
                  <c:v>8.0</c:v>
                </c:pt>
                <c:pt idx="19">
                  <c:v>8.0</c:v>
                </c:pt>
                <c:pt idx="20">
                  <c:v>8.0</c:v>
                </c:pt>
                <c:pt idx="21">
                  <c:v>8.0</c:v>
                </c:pt>
                <c:pt idx="22">
                  <c:v>8.0</c:v>
                </c:pt>
                <c:pt idx="23">
                  <c:v>8.0</c:v>
                </c:pt>
                <c:pt idx="24">
                  <c:v>8.0</c:v>
                </c:pt>
                <c:pt idx="25">
                  <c:v>8.0</c:v>
                </c:pt>
                <c:pt idx="26">
                  <c:v>8.0</c:v>
                </c:pt>
                <c:pt idx="27">
                  <c:v>8.0</c:v>
                </c:pt>
                <c:pt idx="28">
                  <c:v>8.0</c:v>
                </c:pt>
                <c:pt idx="29">
                  <c:v>4.0</c:v>
                </c:pt>
                <c:pt idx="30">
                  <c:v>5.0</c:v>
                </c:pt>
                <c:pt idx="31">
                  <c:v>8.0</c:v>
                </c:pt>
                <c:pt idx="32">
                  <c:v>8.0</c:v>
                </c:pt>
                <c:pt idx="33">
                  <c:v>8.0</c:v>
                </c:pt>
                <c:pt idx="34">
                  <c:v>8.0</c:v>
                </c:pt>
                <c:pt idx="35">
                  <c:v>8.0</c:v>
                </c:pt>
                <c:pt idx="36">
                  <c:v>8.0</c:v>
                </c:pt>
                <c:pt idx="37">
                  <c:v>8.0</c:v>
                </c:pt>
                <c:pt idx="38">
                  <c:v>2.0</c:v>
                </c:pt>
                <c:pt idx="39">
                  <c:v>6.0</c:v>
                </c:pt>
                <c:pt idx="40">
                  <c:v>8.0</c:v>
                </c:pt>
                <c:pt idx="41">
                  <c:v>8.0</c:v>
                </c:pt>
                <c:pt idx="42">
                  <c:v>5.0</c:v>
                </c:pt>
                <c:pt idx="43">
                  <c:v>7.0</c:v>
                </c:pt>
                <c:pt idx="44">
                  <c:v>7.0</c:v>
                </c:pt>
                <c:pt idx="45">
                  <c:v>3.0</c:v>
                </c:pt>
                <c:pt idx="46">
                  <c:v>8.0</c:v>
                </c:pt>
                <c:pt idx="47">
                  <c:v>8.0</c:v>
                </c:pt>
                <c:pt idx="48">
                  <c:v>8.0</c:v>
                </c:pt>
                <c:pt idx="49">
                  <c:v>8.0</c:v>
                </c:pt>
                <c:pt idx="50">
                  <c:v>8.0</c:v>
                </c:pt>
                <c:pt idx="51">
                  <c:v>8.0</c:v>
                </c:pt>
                <c:pt idx="52">
                  <c:v>8.0</c:v>
                </c:pt>
                <c:pt idx="53">
                  <c:v>8.0</c:v>
                </c:pt>
                <c:pt idx="54">
                  <c:v>8.0</c:v>
                </c:pt>
                <c:pt idx="55">
                  <c:v>5.0</c:v>
                </c:pt>
                <c:pt idx="56">
                  <c:v>8.0</c:v>
                </c:pt>
                <c:pt idx="57">
                  <c:v>8.0</c:v>
                </c:pt>
                <c:pt idx="58">
                  <c:v>8.0</c:v>
                </c:pt>
                <c:pt idx="59">
                  <c:v>8.0</c:v>
                </c:pt>
                <c:pt idx="60">
                  <c:v>6.0</c:v>
                </c:pt>
                <c:pt idx="61">
                  <c:v>6.0</c:v>
                </c:pt>
                <c:pt idx="62">
                  <c:v>6.0</c:v>
                </c:pt>
                <c:pt idx="63">
                  <c:v>7.0</c:v>
                </c:pt>
                <c:pt idx="64">
                  <c:v>7.0</c:v>
                </c:pt>
                <c:pt idx="65">
                  <c:v>7.0</c:v>
                </c:pt>
                <c:pt idx="66">
                  <c:v>7.0</c:v>
                </c:pt>
                <c:pt idx="67">
                  <c:v>8.0</c:v>
                </c:pt>
                <c:pt idx="68">
                  <c:v>7.0</c:v>
                </c:pt>
                <c:pt idx="69">
                  <c:v>7.0</c:v>
                </c:pt>
                <c:pt idx="70">
                  <c:v>8.0</c:v>
                </c:pt>
                <c:pt idx="71">
                  <c:v>8.0</c:v>
                </c:pt>
                <c:pt idx="72">
                  <c:v>5.0</c:v>
                </c:pt>
                <c:pt idx="73">
                  <c:v>7.0</c:v>
                </c:pt>
                <c:pt idx="74">
                  <c:v>7.0</c:v>
                </c:pt>
                <c:pt idx="75">
                  <c:v>7.0</c:v>
                </c:pt>
                <c:pt idx="76">
                  <c:v>8.0</c:v>
                </c:pt>
                <c:pt idx="77">
                  <c:v>7.0</c:v>
                </c:pt>
                <c:pt idx="78">
                  <c:v>7.0</c:v>
                </c:pt>
                <c:pt idx="79">
                  <c:v>7.0</c:v>
                </c:pt>
                <c:pt idx="80">
                  <c:v>7.0</c:v>
                </c:pt>
                <c:pt idx="81">
                  <c:v>7.0</c:v>
                </c:pt>
                <c:pt idx="82">
                  <c:v>7.0</c:v>
                </c:pt>
                <c:pt idx="83">
                  <c:v>5.0</c:v>
                </c:pt>
                <c:pt idx="84">
                  <c:v>7.0</c:v>
                </c:pt>
                <c:pt idx="85">
                  <c:v>7.0</c:v>
                </c:pt>
                <c:pt idx="86">
                  <c:v>7.0</c:v>
                </c:pt>
                <c:pt idx="87">
                  <c:v>8.0</c:v>
                </c:pt>
                <c:pt idx="88">
                  <c:v>8.0</c:v>
                </c:pt>
                <c:pt idx="89">
                  <c:v>8.0</c:v>
                </c:pt>
                <c:pt idx="90">
                  <c:v>8.0</c:v>
                </c:pt>
                <c:pt idx="91">
                  <c:v>8.0</c:v>
                </c:pt>
                <c:pt idx="92">
                  <c:v>8.0</c:v>
                </c:pt>
                <c:pt idx="93">
                  <c:v>8.0</c:v>
                </c:pt>
                <c:pt idx="94">
                  <c:v>8.0</c:v>
                </c:pt>
                <c:pt idx="95">
                  <c:v>7.0</c:v>
                </c:pt>
                <c:pt idx="96">
                  <c:v>3.0</c:v>
                </c:pt>
                <c:pt idx="97">
                  <c:v>8.0</c:v>
                </c:pt>
                <c:pt idx="98">
                  <c:v>1.0</c:v>
                </c:pt>
                <c:pt idx="99">
                  <c:v>1.0</c:v>
                </c:pt>
                <c:pt idx="100">
                  <c:v>1.0</c:v>
                </c:pt>
                <c:pt idx="101">
                  <c:v>4.0</c:v>
                </c:pt>
                <c:pt idx="102">
                  <c:v>4.0</c:v>
                </c:pt>
                <c:pt idx="103">
                  <c:v>4.0</c:v>
                </c:pt>
                <c:pt idx="104">
                  <c:v>7.0</c:v>
                </c:pt>
                <c:pt idx="105">
                  <c:v>7.0</c:v>
                </c:pt>
                <c:pt idx="106">
                  <c:v>7.0</c:v>
                </c:pt>
                <c:pt idx="107">
                  <c:v>7.0</c:v>
                </c:pt>
                <c:pt idx="108">
                  <c:v>6.0</c:v>
                </c:pt>
                <c:pt idx="109">
                  <c:v>7.0</c:v>
                </c:pt>
                <c:pt idx="110">
                  <c:v>6.0</c:v>
                </c:pt>
                <c:pt idx="111">
                  <c:v>7.0</c:v>
                </c:pt>
                <c:pt idx="112">
                  <c:v>4.0</c:v>
                </c:pt>
                <c:pt idx="113">
                  <c:v>3.0</c:v>
                </c:pt>
                <c:pt idx="114">
                  <c:v>2.0</c:v>
                </c:pt>
                <c:pt idx="115">
                  <c:v>1.0</c:v>
                </c:pt>
                <c:pt idx="116">
                  <c:v>7.0</c:v>
                </c:pt>
                <c:pt idx="117">
                  <c:v>7.0</c:v>
                </c:pt>
                <c:pt idx="118">
                  <c:v>7.0</c:v>
                </c:pt>
                <c:pt idx="119">
                  <c:v>7.0</c:v>
                </c:pt>
                <c:pt idx="120">
                  <c:v>7.0</c:v>
                </c:pt>
                <c:pt idx="121">
                  <c:v>7.0</c:v>
                </c:pt>
                <c:pt idx="122">
                  <c:v>7.0</c:v>
                </c:pt>
                <c:pt idx="123">
                  <c:v>5.0</c:v>
                </c:pt>
                <c:pt idx="124">
                  <c:v>7.0</c:v>
                </c:pt>
                <c:pt idx="125">
                  <c:v>7.0</c:v>
                </c:pt>
                <c:pt idx="126">
                  <c:v>8.0</c:v>
                </c:pt>
                <c:pt idx="127">
                  <c:v>8.0</c:v>
                </c:pt>
                <c:pt idx="128">
                  <c:v>8.0</c:v>
                </c:pt>
                <c:pt idx="129">
                  <c:v>8.0</c:v>
                </c:pt>
                <c:pt idx="130">
                  <c:v>7.0</c:v>
                </c:pt>
                <c:pt idx="131">
                  <c:v>8.0</c:v>
                </c:pt>
                <c:pt idx="132">
                  <c:v>8.0</c:v>
                </c:pt>
                <c:pt idx="133">
                  <c:v>8.0</c:v>
                </c:pt>
                <c:pt idx="134">
                  <c:v>8.0</c:v>
                </c:pt>
              </c:numCache>
            </c:numRef>
          </c:xVal>
          <c:yVal>
            <c:numRef>
              <c:f>Feuil1!$G$2:$G$136</c:f>
              <c:numCache>
                <c:formatCode>General</c:formatCode>
                <c:ptCount val="135"/>
                <c:pt idx="0">
                  <c:v>0.848871</c:v>
                </c:pt>
                <c:pt idx="1">
                  <c:v>0.939652</c:v>
                </c:pt>
                <c:pt idx="2">
                  <c:v>0.925953</c:v>
                </c:pt>
                <c:pt idx="3">
                  <c:v>0.986748</c:v>
                </c:pt>
                <c:pt idx="4">
                  <c:v>0.988572</c:v>
                </c:pt>
                <c:pt idx="5">
                  <c:v>0.993858</c:v>
                </c:pt>
                <c:pt idx="6">
                  <c:v>0.982961</c:v>
                </c:pt>
                <c:pt idx="7">
                  <c:v>0.986477</c:v>
                </c:pt>
                <c:pt idx="8">
                  <c:v>0.965722</c:v>
                </c:pt>
                <c:pt idx="9">
                  <c:v>0.958601</c:v>
                </c:pt>
                <c:pt idx="10">
                  <c:v>0.967942</c:v>
                </c:pt>
                <c:pt idx="11">
                  <c:v>0.920431</c:v>
                </c:pt>
                <c:pt idx="12">
                  <c:v>0.975452</c:v>
                </c:pt>
                <c:pt idx="13">
                  <c:v>0.995107</c:v>
                </c:pt>
                <c:pt idx="14">
                  <c:v>0.982262</c:v>
                </c:pt>
                <c:pt idx="15">
                  <c:v>0.983647</c:v>
                </c:pt>
                <c:pt idx="16">
                  <c:v>0.99166</c:v>
                </c:pt>
                <c:pt idx="17">
                  <c:v>0.993987</c:v>
                </c:pt>
                <c:pt idx="18">
                  <c:v>0.996072</c:v>
                </c:pt>
                <c:pt idx="19">
                  <c:v>0.936314</c:v>
                </c:pt>
                <c:pt idx="20">
                  <c:v>0.931101</c:v>
                </c:pt>
                <c:pt idx="21">
                  <c:v>0.91477</c:v>
                </c:pt>
                <c:pt idx="22">
                  <c:v>0.900537</c:v>
                </c:pt>
                <c:pt idx="23">
                  <c:v>0.916258</c:v>
                </c:pt>
                <c:pt idx="24">
                  <c:v>0.979397</c:v>
                </c:pt>
                <c:pt idx="25">
                  <c:v>0.969757</c:v>
                </c:pt>
                <c:pt idx="26">
                  <c:v>0.947586</c:v>
                </c:pt>
                <c:pt idx="27">
                  <c:v>0.881262</c:v>
                </c:pt>
                <c:pt idx="28">
                  <c:v>0.961022</c:v>
                </c:pt>
                <c:pt idx="29">
                  <c:v>0.977306</c:v>
                </c:pt>
                <c:pt idx="30">
                  <c:v>0.968141</c:v>
                </c:pt>
                <c:pt idx="31">
                  <c:v>0.996805</c:v>
                </c:pt>
                <c:pt idx="32">
                  <c:v>0.997819</c:v>
                </c:pt>
                <c:pt idx="33">
                  <c:v>0.998147</c:v>
                </c:pt>
                <c:pt idx="34">
                  <c:v>0.997736</c:v>
                </c:pt>
                <c:pt idx="35">
                  <c:v>0.996302</c:v>
                </c:pt>
                <c:pt idx="36">
                  <c:v>0.995218</c:v>
                </c:pt>
                <c:pt idx="37">
                  <c:v>0.991393</c:v>
                </c:pt>
                <c:pt idx="38">
                  <c:v>0.985561</c:v>
                </c:pt>
                <c:pt idx="39">
                  <c:v>0.988135</c:v>
                </c:pt>
                <c:pt idx="40">
                  <c:v>0.892174</c:v>
                </c:pt>
                <c:pt idx="41">
                  <c:v>0.909796</c:v>
                </c:pt>
                <c:pt idx="42">
                  <c:v>0.958998</c:v>
                </c:pt>
                <c:pt idx="43">
                  <c:v>0.796493</c:v>
                </c:pt>
                <c:pt idx="44">
                  <c:v>0.815008</c:v>
                </c:pt>
                <c:pt idx="45">
                  <c:v>0.989945</c:v>
                </c:pt>
                <c:pt idx="46">
                  <c:v>0.847475</c:v>
                </c:pt>
                <c:pt idx="47">
                  <c:v>0.917193</c:v>
                </c:pt>
                <c:pt idx="48">
                  <c:v>0.910475</c:v>
                </c:pt>
                <c:pt idx="49">
                  <c:v>0.86876</c:v>
                </c:pt>
                <c:pt idx="50">
                  <c:v>0.890584</c:v>
                </c:pt>
                <c:pt idx="51">
                  <c:v>0.950858</c:v>
                </c:pt>
                <c:pt idx="52">
                  <c:v>0.950333</c:v>
                </c:pt>
                <c:pt idx="53">
                  <c:v>0.926982</c:v>
                </c:pt>
                <c:pt idx="54">
                  <c:v>0.952029</c:v>
                </c:pt>
                <c:pt idx="55">
                  <c:v>0.985415</c:v>
                </c:pt>
                <c:pt idx="56">
                  <c:v>0.992728</c:v>
                </c:pt>
                <c:pt idx="57">
                  <c:v>0.996282</c:v>
                </c:pt>
                <c:pt idx="58">
                  <c:v>0.997191</c:v>
                </c:pt>
                <c:pt idx="59">
                  <c:v>0.995194</c:v>
                </c:pt>
                <c:pt idx="60">
                  <c:v>0.944171</c:v>
                </c:pt>
                <c:pt idx="61">
                  <c:v>0.976618</c:v>
                </c:pt>
                <c:pt idx="62">
                  <c:v>0.989434</c:v>
                </c:pt>
                <c:pt idx="63">
                  <c:v>0.945092</c:v>
                </c:pt>
                <c:pt idx="64">
                  <c:v>0.966364</c:v>
                </c:pt>
                <c:pt idx="65">
                  <c:v>0.963265</c:v>
                </c:pt>
                <c:pt idx="66">
                  <c:v>0.979323</c:v>
                </c:pt>
                <c:pt idx="67">
                  <c:v>0.990778</c:v>
                </c:pt>
                <c:pt idx="68">
                  <c:v>0.991834</c:v>
                </c:pt>
                <c:pt idx="69">
                  <c:v>0.994486</c:v>
                </c:pt>
                <c:pt idx="70">
                  <c:v>0.993251</c:v>
                </c:pt>
                <c:pt idx="71">
                  <c:v>0.885943</c:v>
                </c:pt>
                <c:pt idx="72">
                  <c:v>0.971994</c:v>
                </c:pt>
                <c:pt idx="73">
                  <c:v>0.966921</c:v>
                </c:pt>
                <c:pt idx="74">
                  <c:v>0.978025</c:v>
                </c:pt>
                <c:pt idx="75">
                  <c:v>0.977598</c:v>
                </c:pt>
                <c:pt idx="76">
                  <c:v>0.939931</c:v>
                </c:pt>
                <c:pt idx="77">
                  <c:v>0.986898</c:v>
                </c:pt>
                <c:pt idx="78">
                  <c:v>0.986654</c:v>
                </c:pt>
                <c:pt idx="79">
                  <c:v>0.993165</c:v>
                </c:pt>
                <c:pt idx="80">
                  <c:v>0.995937</c:v>
                </c:pt>
                <c:pt idx="81">
                  <c:v>0.994859</c:v>
                </c:pt>
                <c:pt idx="82">
                  <c:v>0.993828</c:v>
                </c:pt>
                <c:pt idx="83">
                  <c:v>0.877223</c:v>
                </c:pt>
                <c:pt idx="84">
                  <c:v>0.981685</c:v>
                </c:pt>
                <c:pt idx="85">
                  <c:v>0.979131</c:v>
                </c:pt>
                <c:pt idx="86">
                  <c:v>0.941773</c:v>
                </c:pt>
                <c:pt idx="87">
                  <c:v>0.964249</c:v>
                </c:pt>
                <c:pt idx="88">
                  <c:v>0.961326</c:v>
                </c:pt>
                <c:pt idx="89">
                  <c:v>0.977599</c:v>
                </c:pt>
                <c:pt idx="90">
                  <c:v>0.980371</c:v>
                </c:pt>
                <c:pt idx="91">
                  <c:v>0.993569</c:v>
                </c:pt>
                <c:pt idx="92">
                  <c:v>0.995247</c:v>
                </c:pt>
                <c:pt idx="93">
                  <c:v>0.99557</c:v>
                </c:pt>
                <c:pt idx="94">
                  <c:v>0.994671</c:v>
                </c:pt>
                <c:pt idx="95">
                  <c:v>0.996373</c:v>
                </c:pt>
                <c:pt idx="96">
                  <c:v>0.994393</c:v>
                </c:pt>
                <c:pt idx="97">
                  <c:v>0.986533</c:v>
                </c:pt>
                <c:pt idx="98">
                  <c:v>0.98955</c:v>
                </c:pt>
                <c:pt idx="99">
                  <c:v>0.961408</c:v>
                </c:pt>
                <c:pt idx="100">
                  <c:v>0.950555</c:v>
                </c:pt>
                <c:pt idx="101">
                  <c:v>0.986835</c:v>
                </c:pt>
                <c:pt idx="102">
                  <c:v>0.99188</c:v>
                </c:pt>
                <c:pt idx="103">
                  <c:v>0.995614</c:v>
                </c:pt>
                <c:pt idx="104">
                  <c:v>0.971646</c:v>
                </c:pt>
                <c:pt idx="105">
                  <c:v>0.955848</c:v>
                </c:pt>
                <c:pt idx="106">
                  <c:v>0.975161</c:v>
                </c:pt>
                <c:pt idx="107">
                  <c:v>0.981552</c:v>
                </c:pt>
                <c:pt idx="108">
                  <c:v>0.974272</c:v>
                </c:pt>
                <c:pt idx="109">
                  <c:v>0.984279</c:v>
                </c:pt>
                <c:pt idx="110">
                  <c:v>0.933152</c:v>
                </c:pt>
                <c:pt idx="111">
                  <c:v>0.980815</c:v>
                </c:pt>
                <c:pt idx="112">
                  <c:v>0.994205</c:v>
                </c:pt>
                <c:pt idx="113">
                  <c:v>0.99668</c:v>
                </c:pt>
                <c:pt idx="114">
                  <c:v>0.995655</c:v>
                </c:pt>
                <c:pt idx="115">
                  <c:v>0.987182</c:v>
                </c:pt>
                <c:pt idx="116">
                  <c:v>0.98856</c:v>
                </c:pt>
                <c:pt idx="117">
                  <c:v>0.989112</c:v>
                </c:pt>
                <c:pt idx="118">
                  <c:v>0.984846</c:v>
                </c:pt>
                <c:pt idx="119">
                  <c:v>0.997565</c:v>
                </c:pt>
                <c:pt idx="120">
                  <c:v>0.998471</c:v>
                </c:pt>
                <c:pt idx="121">
                  <c:v>0.99658</c:v>
                </c:pt>
                <c:pt idx="122">
                  <c:v>0.99484</c:v>
                </c:pt>
                <c:pt idx="123">
                  <c:v>0.973291</c:v>
                </c:pt>
                <c:pt idx="124">
                  <c:v>0.983501</c:v>
                </c:pt>
                <c:pt idx="125">
                  <c:v>0.988554</c:v>
                </c:pt>
                <c:pt idx="126">
                  <c:v>0.915862</c:v>
                </c:pt>
                <c:pt idx="127">
                  <c:v>0.890567</c:v>
                </c:pt>
                <c:pt idx="128">
                  <c:v>0.99614</c:v>
                </c:pt>
                <c:pt idx="129">
                  <c:v>0.947333</c:v>
                </c:pt>
                <c:pt idx="130">
                  <c:v>0.880275</c:v>
                </c:pt>
                <c:pt idx="131">
                  <c:v>0.961518</c:v>
                </c:pt>
                <c:pt idx="132">
                  <c:v>0.980642</c:v>
                </c:pt>
                <c:pt idx="133">
                  <c:v>0.982422</c:v>
                </c:pt>
                <c:pt idx="134">
                  <c:v>0.99196</c:v>
                </c:pt>
              </c:numCache>
            </c:numRef>
          </c:yVal>
          <c:smooth val="0"/>
        </c:ser>
        <c:dLbls>
          <c:showLegendKey val="0"/>
          <c:showVal val="0"/>
          <c:showCatName val="0"/>
          <c:showSerName val="0"/>
          <c:showPercent val="0"/>
          <c:showBubbleSize val="0"/>
        </c:dLbls>
        <c:axId val="-2088948016"/>
        <c:axId val="-2122908848"/>
      </c:scatterChart>
      <c:valAx>
        <c:axId val="-2088948016"/>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a:t>Weather</a:t>
                </a:r>
                <a:r>
                  <a:rPr lang="fr-FR" sz="1200" baseline="0"/>
                  <a:t> regime types</a:t>
                </a:r>
                <a:endParaRPr lang="fr-FR" sz="120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2908848"/>
        <c:crosses val="autoZero"/>
        <c:crossBetween val="midCat"/>
      </c:valAx>
      <c:valAx>
        <c:axId val="-2122908848"/>
        <c:scaling>
          <c:orientation val="minMax"/>
          <c:max val="1.0"/>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a:t>Correlation</a:t>
                </a:r>
                <a:r>
                  <a:rPr lang="fr-FR" sz="1200" baseline="0"/>
                  <a:t> between </a:t>
                </a:r>
              </a:p>
              <a:p>
                <a:pPr>
                  <a:defRPr sz="1200"/>
                </a:pPr>
                <a:r>
                  <a:rPr lang="fr-FR" sz="1200" baseline="0"/>
                  <a:t>GCM and RCM</a:t>
                </a:r>
                <a:endParaRPr lang="fr-FR"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8948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Temporal PC correlation between GCM and RCM (OWN) with the same spatial EOF</a:t>
            </a:r>
            <a:r>
              <a:rPr lang="en-US" sz="1600" baseline="0"/>
              <a:t> of GCM </a:t>
            </a:r>
            <a:r>
              <a:rPr lang="en-US" sz="1600"/>
              <a:t>for the study region of LMDZ80 in winter (djf)  </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PC_OM0_djf_OS0!$M$1</c:f>
              <c:strCache>
                <c:ptCount val="1"/>
                <c:pt idx="0">
                  <c:v>Correlation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PC_OM0_djf_OS0!$L$2:$L$11</c:f>
              <c:strCache>
                <c:ptCount val="10"/>
                <c:pt idx="0">
                  <c:v>EOF1</c:v>
                </c:pt>
                <c:pt idx="1">
                  <c:v>EOF2</c:v>
                </c:pt>
                <c:pt idx="2">
                  <c:v>EOF3</c:v>
                </c:pt>
                <c:pt idx="3">
                  <c:v>EOF4</c:v>
                </c:pt>
                <c:pt idx="4">
                  <c:v>EOF5</c:v>
                </c:pt>
                <c:pt idx="5">
                  <c:v>EOF6</c:v>
                </c:pt>
                <c:pt idx="6">
                  <c:v>EOF7</c:v>
                </c:pt>
                <c:pt idx="7">
                  <c:v>EOF8</c:v>
                </c:pt>
                <c:pt idx="8">
                  <c:v>EOF9</c:v>
                </c:pt>
                <c:pt idx="9">
                  <c:v>EOF10</c:v>
                </c:pt>
              </c:strCache>
            </c:strRef>
          </c:cat>
          <c:val>
            <c:numRef>
              <c:f>PC_OM0_djf_OS0!$M$2:$M$11</c:f>
              <c:numCache>
                <c:formatCode>General</c:formatCode>
                <c:ptCount val="10"/>
                <c:pt idx="0">
                  <c:v>0.975300238324612</c:v>
                </c:pt>
                <c:pt idx="1">
                  <c:v>0.982161671363197</c:v>
                </c:pt>
                <c:pt idx="2">
                  <c:v>0.928114695071152</c:v>
                </c:pt>
                <c:pt idx="3">
                  <c:v>0.956090412403281</c:v>
                </c:pt>
                <c:pt idx="4">
                  <c:v>0.94843584559739</c:v>
                </c:pt>
                <c:pt idx="5">
                  <c:v>0.906019310404061</c:v>
                </c:pt>
                <c:pt idx="6">
                  <c:v>0.928292202765362</c:v>
                </c:pt>
                <c:pt idx="7">
                  <c:v>0.902446081085713</c:v>
                </c:pt>
                <c:pt idx="8">
                  <c:v>0.858932727646324</c:v>
                </c:pt>
                <c:pt idx="9">
                  <c:v>0.904886381328792</c:v>
                </c:pt>
              </c:numCache>
            </c:numRef>
          </c:val>
          <c:smooth val="0"/>
        </c:ser>
        <c:dLbls>
          <c:showLegendKey val="0"/>
          <c:showVal val="0"/>
          <c:showCatName val="0"/>
          <c:showSerName val="0"/>
          <c:showPercent val="0"/>
          <c:showBubbleSize val="0"/>
        </c:dLbls>
        <c:marker val="1"/>
        <c:smooth val="0"/>
        <c:axId val="-2080392416"/>
        <c:axId val="-2080415280"/>
      </c:lineChart>
      <c:catAx>
        <c:axId val="-20803924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10</a:t>
                </a:r>
                <a:r>
                  <a:rPr lang="fr-FR" sz="1400" baseline="0"/>
                  <a:t> first spatial EOFs of GCM</a:t>
                </a:r>
                <a:endParaRPr lang="fr-FR"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80415280"/>
        <c:crosses val="autoZero"/>
        <c:auto val="1"/>
        <c:lblAlgn val="ctr"/>
        <c:lblOffset val="100"/>
        <c:noMultiLvlLbl val="0"/>
      </c:catAx>
      <c:valAx>
        <c:axId val="-2080415280"/>
        <c:scaling>
          <c:orientation val="minMax"/>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Correlation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80392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Temporal PC correlation between GCM and RCM (OWN) with the same spatial EOF</a:t>
            </a:r>
            <a:r>
              <a:rPr lang="en-US" sz="1600" baseline="0"/>
              <a:t> of GCM </a:t>
            </a:r>
            <a:r>
              <a:rPr lang="en-US" sz="1600"/>
              <a:t>for the study region of LMDZ80 in winter (djf)  </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PC_OM0_djf_OS0!$M$1</c:f>
              <c:strCache>
                <c:ptCount val="1"/>
                <c:pt idx="0">
                  <c:v>Correlation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2"/>
            <c:marker>
              <c:symbol val="circle"/>
              <c:size val="8"/>
              <c:spPr>
                <a:solidFill>
                  <a:srgbClr val="FF0000"/>
                </a:solidFill>
                <a:ln w="9525">
                  <a:solidFill>
                    <a:srgbClr val="FF0000"/>
                  </a:solidFill>
                </a:ln>
                <a:effectLst/>
              </c:spPr>
            </c:marker>
            <c:bubble3D val="0"/>
          </c:dPt>
          <c:cat>
            <c:strRef>
              <c:f>PC_OM0_djf_OS0!$L$2:$L$11</c:f>
              <c:strCache>
                <c:ptCount val="10"/>
                <c:pt idx="0">
                  <c:v>EOF1</c:v>
                </c:pt>
                <c:pt idx="1">
                  <c:v>EOF2</c:v>
                </c:pt>
                <c:pt idx="2">
                  <c:v>EOF3</c:v>
                </c:pt>
                <c:pt idx="3">
                  <c:v>EOF4</c:v>
                </c:pt>
                <c:pt idx="4">
                  <c:v>EOF5</c:v>
                </c:pt>
                <c:pt idx="5">
                  <c:v>EOF6</c:v>
                </c:pt>
                <c:pt idx="6">
                  <c:v>EOF7</c:v>
                </c:pt>
                <c:pt idx="7">
                  <c:v>EOF8</c:v>
                </c:pt>
                <c:pt idx="8">
                  <c:v>EOF9</c:v>
                </c:pt>
                <c:pt idx="9">
                  <c:v>EOF10</c:v>
                </c:pt>
              </c:strCache>
            </c:strRef>
          </c:cat>
          <c:val>
            <c:numRef>
              <c:f>PC_OM0_djf_OS0!$M$2:$M$11</c:f>
              <c:numCache>
                <c:formatCode>General</c:formatCode>
                <c:ptCount val="10"/>
                <c:pt idx="0">
                  <c:v>0.975300238324612</c:v>
                </c:pt>
                <c:pt idx="1">
                  <c:v>0.982161671363197</c:v>
                </c:pt>
                <c:pt idx="2">
                  <c:v>0.928114695071152</c:v>
                </c:pt>
                <c:pt idx="3">
                  <c:v>0.956090412403281</c:v>
                </c:pt>
                <c:pt idx="4">
                  <c:v>0.94843584559739</c:v>
                </c:pt>
                <c:pt idx="5">
                  <c:v>0.906019310404061</c:v>
                </c:pt>
                <c:pt idx="6">
                  <c:v>0.928292202765362</c:v>
                </c:pt>
                <c:pt idx="7">
                  <c:v>0.902446081085713</c:v>
                </c:pt>
                <c:pt idx="8">
                  <c:v>0.858932727646324</c:v>
                </c:pt>
                <c:pt idx="9">
                  <c:v>0.904886381328792</c:v>
                </c:pt>
              </c:numCache>
            </c:numRef>
          </c:val>
          <c:smooth val="0"/>
        </c:ser>
        <c:dLbls>
          <c:showLegendKey val="0"/>
          <c:showVal val="0"/>
          <c:showCatName val="0"/>
          <c:showSerName val="0"/>
          <c:showPercent val="0"/>
          <c:showBubbleSize val="0"/>
        </c:dLbls>
        <c:marker val="1"/>
        <c:smooth val="0"/>
        <c:axId val="-2091347360"/>
        <c:axId val="-2091341120"/>
      </c:lineChart>
      <c:catAx>
        <c:axId val="-20913473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10</a:t>
                </a:r>
                <a:r>
                  <a:rPr lang="fr-FR" sz="1400" baseline="0"/>
                  <a:t> first spatial EOFs of GCM</a:t>
                </a:r>
                <a:endParaRPr lang="fr-FR"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91341120"/>
        <c:crosses val="autoZero"/>
        <c:auto val="1"/>
        <c:lblAlgn val="ctr"/>
        <c:lblOffset val="100"/>
        <c:noMultiLvlLbl val="0"/>
      </c:catAx>
      <c:valAx>
        <c:axId val="-2091341120"/>
        <c:scaling>
          <c:orientation val="minMax"/>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Correlation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9134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Temporal PC correlation between GCM and RCM (OWN) with the same spatial EOF of GCM for the study region of LMDZ80 in spring (mam) </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PC_OM0_mam_OS0!$M$1</c:f>
              <c:strCache>
                <c:ptCount val="1"/>
                <c:pt idx="0">
                  <c:v>Correlation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2"/>
            <c:marker>
              <c:symbol val="circle"/>
              <c:size val="8"/>
              <c:spPr>
                <a:solidFill>
                  <a:srgbClr val="FF0000"/>
                </a:solidFill>
                <a:ln w="9525">
                  <a:solidFill>
                    <a:srgbClr val="FF0000"/>
                  </a:solidFill>
                </a:ln>
                <a:effectLst/>
              </c:spPr>
            </c:marker>
            <c:bubble3D val="0"/>
          </c:dPt>
          <c:cat>
            <c:strRef>
              <c:f>PC_OM0_mam_OS0!$L$2:$L$11</c:f>
              <c:strCache>
                <c:ptCount val="10"/>
                <c:pt idx="0">
                  <c:v>EOF1</c:v>
                </c:pt>
                <c:pt idx="1">
                  <c:v>EOF2</c:v>
                </c:pt>
                <c:pt idx="2">
                  <c:v>EOF3</c:v>
                </c:pt>
                <c:pt idx="3">
                  <c:v>EOF4</c:v>
                </c:pt>
                <c:pt idx="4">
                  <c:v>EOF5</c:v>
                </c:pt>
                <c:pt idx="5">
                  <c:v>EOF6</c:v>
                </c:pt>
                <c:pt idx="6">
                  <c:v>EOF7</c:v>
                </c:pt>
                <c:pt idx="7">
                  <c:v>EOF8</c:v>
                </c:pt>
                <c:pt idx="8">
                  <c:v>EOF9</c:v>
                </c:pt>
                <c:pt idx="9">
                  <c:v>EOF10</c:v>
                </c:pt>
              </c:strCache>
            </c:strRef>
          </c:cat>
          <c:val>
            <c:numRef>
              <c:f>PC_OM0_mam_OS0!$M$2:$M$11</c:f>
              <c:numCache>
                <c:formatCode>General</c:formatCode>
                <c:ptCount val="10"/>
                <c:pt idx="0">
                  <c:v>0.978250796919696</c:v>
                </c:pt>
                <c:pt idx="1">
                  <c:v>0.965235194615287</c:v>
                </c:pt>
                <c:pt idx="2">
                  <c:v>0.937604239244236</c:v>
                </c:pt>
                <c:pt idx="3">
                  <c:v>0.955096859542043</c:v>
                </c:pt>
                <c:pt idx="4">
                  <c:v>0.957324971349663</c:v>
                </c:pt>
                <c:pt idx="5">
                  <c:v>0.907311083466784</c:v>
                </c:pt>
                <c:pt idx="6">
                  <c:v>0.923111781992431</c:v>
                </c:pt>
                <c:pt idx="7">
                  <c:v>0.872726552074083</c:v>
                </c:pt>
                <c:pt idx="8">
                  <c:v>0.891492848345512</c:v>
                </c:pt>
                <c:pt idx="9">
                  <c:v>0.939348444626566</c:v>
                </c:pt>
              </c:numCache>
            </c:numRef>
          </c:val>
          <c:smooth val="0"/>
        </c:ser>
        <c:dLbls>
          <c:showLegendKey val="0"/>
          <c:showVal val="0"/>
          <c:showCatName val="0"/>
          <c:showSerName val="0"/>
          <c:showPercent val="0"/>
          <c:showBubbleSize val="0"/>
        </c:dLbls>
        <c:marker val="1"/>
        <c:smooth val="0"/>
        <c:axId val="-2091370256"/>
        <c:axId val="-2091430704"/>
      </c:lineChart>
      <c:catAx>
        <c:axId val="-209137025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10</a:t>
                </a:r>
                <a:r>
                  <a:rPr lang="fr-FR" sz="1400" baseline="0"/>
                  <a:t> first spatial EOFs of GCM</a:t>
                </a:r>
                <a:endParaRPr lang="fr-FR"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91430704"/>
        <c:crosses val="autoZero"/>
        <c:auto val="1"/>
        <c:lblAlgn val="ctr"/>
        <c:lblOffset val="100"/>
        <c:noMultiLvlLbl val="0"/>
      </c:catAx>
      <c:valAx>
        <c:axId val="-2091430704"/>
        <c:scaling>
          <c:orientation val="minMax"/>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Correlation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9137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Temporal</a:t>
            </a:r>
            <a:r>
              <a:rPr lang="en-US" sz="1600" baseline="0"/>
              <a:t> PC correlation between GCM and RCM (OWN) with the same spatial EOF of GCM for the study region of LMDZ80 in summer (jja)</a:t>
            </a:r>
            <a:endParaRPr lang="en-US" sz="160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PC_OM0_jja_OS0!$M$1</c:f>
              <c:strCache>
                <c:ptCount val="1"/>
                <c:pt idx="0">
                  <c:v>Correlation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2"/>
            <c:marker>
              <c:symbol val="circle"/>
              <c:size val="8"/>
              <c:spPr>
                <a:solidFill>
                  <a:srgbClr val="FF0000"/>
                </a:solidFill>
                <a:ln w="9525">
                  <a:solidFill>
                    <a:srgbClr val="FF0000"/>
                  </a:solidFill>
                </a:ln>
                <a:effectLst/>
              </c:spPr>
            </c:marker>
            <c:bubble3D val="0"/>
          </c:dPt>
          <c:cat>
            <c:strRef>
              <c:f>PC_OM0_jja_OS0!$L$2:$L$11</c:f>
              <c:strCache>
                <c:ptCount val="10"/>
                <c:pt idx="0">
                  <c:v>EOF1</c:v>
                </c:pt>
                <c:pt idx="1">
                  <c:v>EOF2</c:v>
                </c:pt>
                <c:pt idx="2">
                  <c:v>EOF3</c:v>
                </c:pt>
                <c:pt idx="3">
                  <c:v>EOF4</c:v>
                </c:pt>
                <c:pt idx="4">
                  <c:v>EOF5</c:v>
                </c:pt>
                <c:pt idx="5">
                  <c:v>EOF6</c:v>
                </c:pt>
                <c:pt idx="6">
                  <c:v>EOF7</c:v>
                </c:pt>
                <c:pt idx="7">
                  <c:v>EOF8</c:v>
                </c:pt>
                <c:pt idx="8">
                  <c:v>EOF9</c:v>
                </c:pt>
                <c:pt idx="9">
                  <c:v>EOF10</c:v>
                </c:pt>
              </c:strCache>
            </c:strRef>
          </c:cat>
          <c:val>
            <c:numRef>
              <c:f>PC_OM0_jja_OS0!$M$2:$M$11</c:f>
              <c:numCache>
                <c:formatCode>General</c:formatCode>
                <c:ptCount val="10"/>
                <c:pt idx="0">
                  <c:v>0.911904659226479</c:v>
                </c:pt>
                <c:pt idx="1">
                  <c:v>0.901187504171254</c:v>
                </c:pt>
                <c:pt idx="2">
                  <c:v>0.799453118819132</c:v>
                </c:pt>
                <c:pt idx="3">
                  <c:v>0.927144740907805</c:v>
                </c:pt>
                <c:pt idx="4">
                  <c:v>0.871435659322182</c:v>
                </c:pt>
                <c:pt idx="5">
                  <c:v>0.764176852913641</c:v>
                </c:pt>
                <c:pt idx="6">
                  <c:v>0.861804311509138</c:v>
                </c:pt>
                <c:pt idx="7">
                  <c:v>0.825558324823201</c:v>
                </c:pt>
                <c:pt idx="8">
                  <c:v>0.820774640100455</c:v>
                </c:pt>
                <c:pt idx="9">
                  <c:v>0.80582991758282</c:v>
                </c:pt>
              </c:numCache>
            </c:numRef>
          </c:val>
          <c:smooth val="0"/>
        </c:ser>
        <c:dLbls>
          <c:showLegendKey val="0"/>
          <c:showVal val="0"/>
          <c:showCatName val="0"/>
          <c:showSerName val="0"/>
          <c:showPercent val="0"/>
          <c:showBubbleSize val="0"/>
        </c:dLbls>
        <c:marker val="1"/>
        <c:smooth val="0"/>
        <c:axId val="-2091461280"/>
        <c:axId val="-2132253664"/>
      </c:lineChart>
      <c:catAx>
        <c:axId val="-20914612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10</a:t>
                </a:r>
                <a:r>
                  <a:rPr lang="fr-FR" sz="1400" baseline="0"/>
                  <a:t> first spatial EOFs of GCM</a:t>
                </a:r>
                <a:endParaRPr lang="fr-FR"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32253664"/>
        <c:crosses val="autoZero"/>
        <c:auto val="1"/>
        <c:lblAlgn val="ctr"/>
        <c:lblOffset val="100"/>
        <c:noMultiLvlLbl val="0"/>
      </c:catAx>
      <c:valAx>
        <c:axId val="-2132253664"/>
        <c:scaling>
          <c:orientation val="minMax"/>
          <c:max val="1.0"/>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Correlation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091461280"/>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Temporal</a:t>
            </a:r>
            <a:r>
              <a:rPr lang="en-US" sz="1600" baseline="0"/>
              <a:t> PC correlation between GCM and RCM (OWN) with the same spatial EOF of GCM for the study region of LMDZ80 in autumn (son)</a:t>
            </a:r>
            <a:endParaRPr lang="en-US" sz="160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PC_OM0_son_OS0!$M$1</c:f>
              <c:strCache>
                <c:ptCount val="1"/>
                <c:pt idx="0">
                  <c:v>Correlation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2"/>
            <c:marker>
              <c:symbol val="circle"/>
              <c:size val="8"/>
              <c:spPr>
                <a:solidFill>
                  <a:srgbClr val="FF0000"/>
                </a:solidFill>
                <a:ln w="9525">
                  <a:solidFill>
                    <a:srgbClr val="FF0000"/>
                  </a:solidFill>
                </a:ln>
                <a:effectLst/>
              </c:spPr>
            </c:marker>
            <c:bubble3D val="0"/>
          </c:dPt>
          <c:cat>
            <c:strRef>
              <c:f>PC_OM0_son_OS0!$L$2:$L$11</c:f>
              <c:strCache>
                <c:ptCount val="10"/>
                <c:pt idx="0">
                  <c:v>EOF1</c:v>
                </c:pt>
                <c:pt idx="1">
                  <c:v>EOF2</c:v>
                </c:pt>
                <c:pt idx="2">
                  <c:v>EOF3</c:v>
                </c:pt>
                <c:pt idx="3">
                  <c:v>EOF4</c:v>
                </c:pt>
                <c:pt idx="4">
                  <c:v>EOF5</c:v>
                </c:pt>
                <c:pt idx="5">
                  <c:v>EOF6</c:v>
                </c:pt>
                <c:pt idx="6">
                  <c:v>EOF7</c:v>
                </c:pt>
                <c:pt idx="7">
                  <c:v>EOF8</c:v>
                </c:pt>
                <c:pt idx="8">
                  <c:v>EOF9</c:v>
                </c:pt>
                <c:pt idx="9">
                  <c:v>EOF10</c:v>
                </c:pt>
              </c:strCache>
            </c:strRef>
          </c:cat>
          <c:val>
            <c:numRef>
              <c:f>PC_OM0_son_OS0!$M$2:$M$11</c:f>
              <c:numCache>
                <c:formatCode>General</c:formatCode>
                <c:ptCount val="10"/>
                <c:pt idx="0">
                  <c:v>0.949464323016831</c:v>
                </c:pt>
                <c:pt idx="1">
                  <c:v>0.955665949790587</c:v>
                </c:pt>
                <c:pt idx="2">
                  <c:v>0.89127547958852</c:v>
                </c:pt>
                <c:pt idx="3">
                  <c:v>0.937279356268043</c:v>
                </c:pt>
                <c:pt idx="4">
                  <c:v>0.942961067350742</c:v>
                </c:pt>
                <c:pt idx="5">
                  <c:v>0.859700416163345</c:v>
                </c:pt>
                <c:pt idx="6">
                  <c:v>0.921943302847786</c:v>
                </c:pt>
                <c:pt idx="7">
                  <c:v>0.909376284504576</c:v>
                </c:pt>
                <c:pt idx="8">
                  <c:v>0.899681876371037</c:v>
                </c:pt>
                <c:pt idx="9">
                  <c:v>0.80119022920015</c:v>
                </c:pt>
              </c:numCache>
            </c:numRef>
          </c:val>
          <c:smooth val="0"/>
        </c:ser>
        <c:dLbls>
          <c:showLegendKey val="0"/>
          <c:showVal val="0"/>
          <c:showCatName val="0"/>
          <c:showSerName val="0"/>
          <c:showPercent val="0"/>
          <c:showBubbleSize val="0"/>
        </c:dLbls>
        <c:marker val="1"/>
        <c:smooth val="0"/>
        <c:axId val="-2132499952"/>
        <c:axId val="-2126648032"/>
      </c:lineChart>
      <c:catAx>
        <c:axId val="-213249995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10</a:t>
                </a:r>
                <a:r>
                  <a:rPr lang="fr-FR" sz="1400" baseline="0"/>
                  <a:t> first spatial EOFs of GCM</a:t>
                </a:r>
                <a:endParaRPr lang="fr-FR"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26648032"/>
        <c:crosses val="autoZero"/>
        <c:auto val="1"/>
        <c:lblAlgn val="ctr"/>
        <c:lblOffset val="100"/>
        <c:noMultiLvlLbl val="0"/>
      </c:catAx>
      <c:valAx>
        <c:axId val="-2126648032"/>
        <c:scaling>
          <c:orientation val="minMax"/>
          <c:min val="0.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FR" sz="1400"/>
                  <a:t>Correlation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13249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RT1</a:t>
            </a:r>
            <a:r>
              <a:rPr lang="fr-FR" baseline="0"/>
              <a:t> (east </a:t>
            </a:r>
            <a:r>
              <a:rPr lang="fr-FR"/>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'RT1'!$H$1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'RT1'!$G$2:$G$851</c:f>
              <c:numCache>
                <c:formatCode>General</c:formatCode>
                <c:ptCount val="850"/>
                <c:pt idx="0">
                  <c:v>0.9954239</c:v>
                </c:pt>
                <c:pt idx="1">
                  <c:v>0.9948444</c:v>
                </c:pt>
                <c:pt idx="2">
                  <c:v>0.9936294</c:v>
                </c:pt>
                <c:pt idx="3">
                  <c:v>0.9927588</c:v>
                </c:pt>
                <c:pt idx="4">
                  <c:v>0.9889309</c:v>
                </c:pt>
                <c:pt idx="5">
                  <c:v>0.987585</c:v>
                </c:pt>
                <c:pt idx="6">
                  <c:v>0.9856473</c:v>
                </c:pt>
                <c:pt idx="7">
                  <c:v>0.9918368</c:v>
                </c:pt>
                <c:pt idx="8">
                  <c:v>0.9920488</c:v>
                </c:pt>
                <c:pt idx="9">
                  <c:v>0.9926423</c:v>
                </c:pt>
                <c:pt idx="10">
                  <c:v>0.7179856</c:v>
                </c:pt>
                <c:pt idx="11">
                  <c:v>0.6629311</c:v>
                </c:pt>
                <c:pt idx="12">
                  <c:v>0.6062835</c:v>
                </c:pt>
                <c:pt idx="13">
                  <c:v>0.6530359</c:v>
                </c:pt>
                <c:pt idx="14">
                  <c:v>0.830972</c:v>
                </c:pt>
                <c:pt idx="15">
                  <c:v>0.891184</c:v>
                </c:pt>
                <c:pt idx="16">
                  <c:v>0.9131564</c:v>
                </c:pt>
                <c:pt idx="17">
                  <c:v>0.9083747</c:v>
                </c:pt>
                <c:pt idx="18">
                  <c:v>0.8569307</c:v>
                </c:pt>
                <c:pt idx="19">
                  <c:v>0.977159</c:v>
                </c:pt>
                <c:pt idx="20">
                  <c:v>0.9847795</c:v>
                </c:pt>
                <c:pt idx="21">
                  <c:v>0.9721388</c:v>
                </c:pt>
                <c:pt idx="22">
                  <c:v>0.9680086</c:v>
                </c:pt>
                <c:pt idx="23">
                  <c:v>0.9706932</c:v>
                </c:pt>
                <c:pt idx="24">
                  <c:v>0.9949691</c:v>
                </c:pt>
                <c:pt idx="25">
                  <c:v>0.9926168</c:v>
                </c:pt>
                <c:pt idx="26">
                  <c:v>0.9910946</c:v>
                </c:pt>
                <c:pt idx="27">
                  <c:v>0.9906245</c:v>
                </c:pt>
                <c:pt idx="28">
                  <c:v>0.9848915</c:v>
                </c:pt>
                <c:pt idx="29">
                  <c:v>0.9637305</c:v>
                </c:pt>
                <c:pt idx="30">
                  <c:v>0.9811693</c:v>
                </c:pt>
                <c:pt idx="31">
                  <c:v>0.9811873</c:v>
                </c:pt>
                <c:pt idx="32">
                  <c:v>0.9816554</c:v>
                </c:pt>
                <c:pt idx="33">
                  <c:v>0.9780985</c:v>
                </c:pt>
                <c:pt idx="34">
                  <c:v>0.9846894</c:v>
                </c:pt>
                <c:pt idx="35">
                  <c:v>0.9802942</c:v>
                </c:pt>
                <c:pt idx="36">
                  <c:v>0.9811945</c:v>
                </c:pt>
                <c:pt idx="37">
                  <c:v>0.9786106</c:v>
                </c:pt>
                <c:pt idx="38">
                  <c:v>0.9820468</c:v>
                </c:pt>
                <c:pt idx="39">
                  <c:v>0.9805561</c:v>
                </c:pt>
                <c:pt idx="40">
                  <c:v>0.9936808</c:v>
                </c:pt>
                <c:pt idx="41">
                  <c:v>0.9938344</c:v>
                </c:pt>
                <c:pt idx="42">
                  <c:v>0.9958695</c:v>
                </c:pt>
                <c:pt idx="43">
                  <c:v>0.9499907</c:v>
                </c:pt>
                <c:pt idx="44">
                  <c:v>0.9641851</c:v>
                </c:pt>
                <c:pt idx="45">
                  <c:v>0.9687614</c:v>
                </c:pt>
                <c:pt idx="46">
                  <c:v>0.9664418</c:v>
                </c:pt>
                <c:pt idx="47">
                  <c:v>0.9635024</c:v>
                </c:pt>
                <c:pt idx="48">
                  <c:v>0.9514958</c:v>
                </c:pt>
                <c:pt idx="49">
                  <c:v>0.9333605</c:v>
                </c:pt>
                <c:pt idx="50">
                  <c:v>0.9161065</c:v>
                </c:pt>
                <c:pt idx="51">
                  <c:v>0.9508702</c:v>
                </c:pt>
                <c:pt idx="52">
                  <c:v>0.9504988</c:v>
                </c:pt>
                <c:pt idx="53">
                  <c:v>0.9458064</c:v>
                </c:pt>
                <c:pt idx="54">
                  <c:v>0.9500172</c:v>
                </c:pt>
                <c:pt idx="55">
                  <c:v>0.9454183</c:v>
                </c:pt>
                <c:pt idx="56">
                  <c:v>0.9922714</c:v>
                </c:pt>
                <c:pt idx="57">
                  <c:v>0.9924818</c:v>
                </c:pt>
                <c:pt idx="58">
                  <c:v>0.9905944</c:v>
                </c:pt>
                <c:pt idx="59">
                  <c:v>0.9847431</c:v>
                </c:pt>
                <c:pt idx="60">
                  <c:v>0.9816436</c:v>
                </c:pt>
                <c:pt idx="61">
                  <c:v>0.9855796</c:v>
                </c:pt>
                <c:pt idx="62">
                  <c:v>0.9938992</c:v>
                </c:pt>
                <c:pt idx="63">
                  <c:v>0.9921843</c:v>
                </c:pt>
                <c:pt idx="64">
                  <c:v>0.985276</c:v>
                </c:pt>
                <c:pt idx="65">
                  <c:v>0.9860271</c:v>
                </c:pt>
                <c:pt idx="66">
                  <c:v>0.9852461</c:v>
                </c:pt>
                <c:pt idx="67">
                  <c:v>0.9814948</c:v>
                </c:pt>
                <c:pt idx="68">
                  <c:v>0.9722681</c:v>
                </c:pt>
                <c:pt idx="69">
                  <c:v>0.9805104</c:v>
                </c:pt>
                <c:pt idx="70">
                  <c:v>0.9747335</c:v>
                </c:pt>
                <c:pt idx="71">
                  <c:v>0.959626</c:v>
                </c:pt>
                <c:pt idx="72">
                  <c:v>0.9558143</c:v>
                </c:pt>
                <c:pt idx="73">
                  <c:v>0.9109475</c:v>
                </c:pt>
                <c:pt idx="74">
                  <c:v>0.8948621</c:v>
                </c:pt>
                <c:pt idx="75">
                  <c:v>0.8920205</c:v>
                </c:pt>
                <c:pt idx="76">
                  <c:v>0.9322335</c:v>
                </c:pt>
                <c:pt idx="77">
                  <c:v>0.9729989</c:v>
                </c:pt>
                <c:pt idx="78">
                  <c:v>0.9781709</c:v>
                </c:pt>
                <c:pt idx="79">
                  <c:v>0.9738529</c:v>
                </c:pt>
                <c:pt idx="80">
                  <c:v>0.9770242</c:v>
                </c:pt>
                <c:pt idx="81">
                  <c:v>0.9609952</c:v>
                </c:pt>
                <c:pt idx="82">
                  <c:v>0.9129063</c:v>
                </c:pt>
                <c:pt idx="83">
                  <c:v>0.8904583</c:v>
                </c:pt>
                <c:pt idx="84">
                  <c:v>0.8618571</c:v>
                </c:pt>
                <c:pt idx="85">
                  <c:v>0.7846373</c:v>
                </c:pt>
                <c:pt idx="86">
                  <c:v>0.8323441</c:v>
                </c:pt>
                <c:pt idx="87">
                  <c:v>0.8636531</c:v>
                </c:pt>
                <c:pt idx="88">
                  <c:v>0.889765</c:v>
                </c:pt>
                <c:pt idx="89">
                  <c:v>0.872358</c:v>
                </c:pt>
                <c:pt idx="90">
                  <c:v>0.8397386</c:v>
                </c:pt>
                <c:pt idx="91">
                  <c:v>0.838576</c:v>
                </c:pt>
                <c:pt idx="92">
                  <c:v>0.9948295</c:v>
                </c:pt>
                <c:pt idx="93">
                  <c:v>0.9915131</c:v>
                </c:pt>
                <c:pt idx="94">
                  <c:v>0.9873292</c:v>
                </c:pt>
                <c:pt idx="95">
                  <c:v>0.9925172</c:v>
                </c:pt>
                <c:pt idx="96">
                  <c:v>0.9798312</c:v>
                </c:pt>
                <c:pt idx="97">
                  <c:v>0.9897913</c:v>
                </c:pt>
                <c:pt idx="98">
                  <c:v>0.9864543</c:v>
                </c:pt>
                <c:pt idx="99">
                  <c:v>0.9823826</c:v>
                </c:pt>
                <c:pt idx="100">
                  <c:v>0.9741597</c:v>
                </c:pt>
                <c:pt idx="101">
                  <c:v>0.9715845</c:v>
                </c:pt>
                <c:pt idx="102">
                  <c:v>0.9675021</c:v>
                </c:pt>
                <c:pt idx="103">
                  <c:v>0.9484269</c:v>
                </c:pt>
                <c:pt idx="104">
                  <c:v>0.9362125</c:v>
                </c:pt>
                <c:pt idx="105">
                  <c:v>0.8408317</c:v>
                </c:pt>
                <c:pt idx="106">
                  <c:v>0.9449446</c:v>
                </c:pt>
                <c:pt idx="107">
                  <c:v>0.9519205</c:v>
                </c:pt>
                <c:pt idx="108">
                  <c:v>0.963101</c:v>
                </c:pt>
                <c:pt idx="109">
                  <c:v>0.9777471</c:v>
                </c:pt>
                <c:pt idx="110">
                  <c:v>0.9568403</c:v>
                </c:pt>
                <c:pt idx="111">
                  <c:v>0.8976342</c:v>
                </c:pt>
                <c:pt idx="112">
                  <c:v>0.7462285</c:v>
                </c:pt>
                <c:pt idx="113">
                  <c:v>0.7973899</c:v>
                </c:pt>
                <c:pt idx="114">
                  <c:v>0.9628307</c:v>
                </c:pt>
                <c:pt idx="115">
                  <c:v>0.9724498</c:v>
                </c:pt>
                <c:pt idx="116">
                  <c:v>0.9753681</c:v>
                </c:pt>
                <c:pt idx="117">
                  <c:v>0.9624102</c:v>
                </c:pt>
                <c:pt idx="118">
                  <c:v>0.9677528</c:v>
                </c:pt>
                <c:pt idx="119">
                  <c:v>0.985123</c:v>
                </c:pt>
                <c:pt idx="120">
                  <c:v>0.9883016</c:v>
                </c:pt>
                <c:pt idx="121">
                  <c:v>0.9879586</c:v>
                </c:pt>
                <c:pt idx="122">
                  <c:v>0.9752973</c:v>
                </c:pt>
                <c:pt idx="123">
                  <c:v>0.9796397</c:v>
                </c:pt>
                <c:pt idx="124">
                  <c:v>0.9715047</c:v>
                </c:pt>
                <c:pt idx="125">
                  <c:v>0.9587501</c:v>
                </c:pt>
                <c:pt idx="126">
                  <c:v>0.9166095</c:v>
                </c:pt>
                <c:pt idx="127">
                  <c:v>0.9340756</c:v>
                </c:pt>
                <c:pt idx="128">
                  <c:v>0.9061722</c:v>
                </c:pt>
                <c:pt idx="129">
                  <c:v>0.9032612</c:v>
                </c:pt>
                <c:pt idx="130">
                  <c:v>0.8907889</c:v>
                </c:pt>
                <c:pt idx="131">
                  <c:v>0.9316294</c:v>
                </c:pt>
                <c:pt idx="132">
                  <c:v>0.9234742</c:v>
                </c:pt>
                <c:pt idx="133">
                  <c:v>0.9973603</c:v>
                </c:pt>
                <c:pt idx="134">
                  <c:v>0.9960098</c:v>
                </c:pt>
                <c:pt idx="135">
                  <c:v>0.9963144</c:v>
                </c:pt>
                <c:pt idx="136">
                  <c:v>0.9882987</c:v>
                </c:pt>
                <c:pt idx="137">
                  <c:v>0.9799591</c:v>
                </c:pt>
                <c:pt idx="138">
                  <c:v>0.9740593</c:v>
                </c:pt>
                <c:pt idx="139">
                  <c:v>0.935955</c:v>
                </c:pt>
                <c:pt idx="140">
                  <c:v>0.9522631</c:v>
                </c:pt>
                <c:pt idx="141">
                  <c:v>0.9595205</c:v>
                </c:pt>
                <c:pt idx="142">
                  <c:v>0.962835</c:v>
                </c:pt>
                <c:pt idx="143">
                  <c:v>0.9642297</c:v>
                </c:pt>
                <c:pt idx="144">
                  <c:v>0.9235262</c:v>
                </c:pt>
                <c:pt idx="145">
                  <c:v>0.9204314</c:v>
                </c:pt>
                <c:pt idx="146">
                  <c:v>0.9228533</c:v>
                </c:pt>
                <c:pt idx="147">
                  <c:v>0.9052136</c:v>
                </c:pt>
                <c:pt idx="148">
                  <c:v>0.8797694</c:v>
                </c:pt>
                <c:pt idx="149">
                  <c:v>0.8815379</c:v>
                </c:pt>
                <c:pt idx="150">
                  <c:v>0.8938006</c:v>
                </c:pt>
                <c:pt idx="151">
                  <c:v>0.9136627</c:v>
                </c:pt>
                <c:pt idx="152">
                  <c:v>0.6937842</c:v>
                </c:pt>
                <c:pt idx="153">
                  <c:v>0.7048583</c:v>
                </c:pt>
                <c:pt idx="154">
                  <c:v>0.6856241</c:v>
                </c:pt>
                <c:pt idx="155">
                  <c:v>0.7253496</c:v>
                </c:pt>
                <c:pt idx="156">
                  <c:v>0.9108377</c:v>
                </c:pt>
                <c:pt idx="157">
                  <c:v>0.8877902</c:v>
                </c:pt>
                <c:pt idx="158">
                  <c:v>0.8936429</c:v>
                </c:pt>
                <c:pt idx="159">
                  <c:v>0.8349757</c:v>
                </c:pt>
                <c:pt idx="160">
                  <c:v>0.7961254</c:v>
                </c:pt>
                <c:pt idx="161">
                  <c:v>0.8441004</c:v>
                </c:pt>
                <c:pt idx="162">
                  <c:v>0.9069947</c:v>
                </c:pt>
                <c:pt idx="163">
                  <c:v>0.9041353</c:v>
                </c:pt>
                <c:pt idx="164">
                  <c:v>0.7882547</c:v>
                </c:pt>
                <c:pt idx="165">
                  <c:v>0.7756607</c:v>
                </c:pt>
                <c:pt idx="166">
                  <c:v>0.9847721</c:v>
                </c:pt>
                <c:pt idx="167">
                  <c:v>0.9726334</c:v>
                </c:pt>
                <c:pt idx="168">
                  <c:v>0.9739786</c:v>
                </c:pt>
                <c:pt idx="169">
                  <c:v>0.9605136</c:v>
                </c:pt>
                <c:pt idx="170">
                  <c:v>0.9866977</c:v>
                </c:pt>
                <c:pt idx="171">
                  <c:v>0.9353501</c:v>
                </c:pt>
                <c:pt idx="172">
                  <c:v>0.9158302</c:v>
                </c:pt>
                <c:pt idx="173">
                  <c:v>0.9038739</c:v>
                </c:pt>
                <c:pt idx="174">
                  <c:v>0.908569</c:v>
                </c:pt>
                <c:pt idx="175">
                  <c:v>0.8930833</c:v>
                </c:pt>
                <c:pt idx="176">
                  <c:v>0.8876911</c:v>
                </c:pt>
                <c:pt idx="177">
                  <c:v>0.8711924</c:v>
                </c:pt>
                <c:pt idx="178">
                  <c:v>0.9711599</c:v>
                </c:pt>
                <c:pt idx="179">
                  <c:v>0.9703126</c:v>
                </c:pt>
                <c:pt idx="180">
                  <c:v>0.965951</c:v>
                </c:pt>
                <c:pt idx="181">
                  <c:v>0.9696213</c:v>
                </c:pt>
                <c:pt idx="182">
                  <c:v>0.9703763</c:v>
                </c:pt>
                <c:pt idx="183">
                  <c:v>0.9504895</c:v>
                </c:pt>
                <c:pt idx="184">
                  <c:v>0.9497942</c:v>
                </c:pt>
                <c:pt idx="185">
                  <c:v>0.9557993</c:v>
                </c:pt>
                <c:pt idx="186">
                  <c:v>0.9500328</c:v>
                </c:pt>
                <c:pt idx="187">
                  <c:v>0.9572707</c:v>
                </c:pt>
                <c:pt idx="188">
                  <c:v>0.7876602</c:v>
                </c:pt>
                <c:pt idx="189">
                  <c:v>0.7057523</c:v>
                </c:pt>
                <c:pt idx="190">
                  <c:v>0.8248069</c:v>
                </c:pt>
                <c:pt idx="191">
                  <c:v>0.9823471</c:v>
                </c:pt>
                <c:pt idx="192">
                  <c:v>0.9711338</c:v>
                </c:pt>
                <c:pt idx="193">
                  <c:v>0.9566552</c:v>
                </c:pt>
                <c:pt idx="194">
                  <c:v>0.9498502</c:v>
                </c:pt>
                <c:pt idx="195">
                  <c:v>0.9646806</c:v>
                </c:pt>
                <c:pt idx="196">
                  <c:v>0.9523892</c:v>
                </c:pt>
                <c:pt idx="197">
                  <c:v>0.9395651</c:v>
                </c:pt>
                <c:pt idx="198">
                  <c:v>0.9493936</c:v>
                </c:pt>
                <c:pt idx="199">
                  <c:v>0.9450476</c:v>
                </c:pt>
                <c:pt idx="200">
                  <c:v>0.944635</c:v>
                </c:pt>
                <c:pt idx="201">
                  <c:v>0.9086421</c:v>
                </c:pt>
                <c:pt idx="202">
                  <c:v>0.9192411</c:v>
                </c:pt>
                <c:pt idx="203">
                  <c:v>0.9452741</c:v>
                </c:pt>
                <c:pt idx="204">
                  <c:v>0.9279931</c:v>
                </c:pt>
                <c:pt idx="205">
                  <c:v>0.8952515</c:v>
                </c:pt>
                <c:pt idx="206">
                  <c:v>0.9087805</c:v>
                </c:pt>
                <c:pt idx="207">
                  <c:v>0.9447674</c:v>
                </c:pt>
                <c:pt idx="208">
                  <c:v>0.9755744</c:v>
                </c:pt>
                <c:pt idx="209">
                  <c:v>0.8177048</c:v>
                </c:pt>
                <c:pt idx="210">
                  <c:v>0.857224</c:v>
                </c:pt>
                <c:pt idx="211">
                  <c:v>0.9027207</c:v>
                </c:pt>
                <c:pt idx="212">
                  <c:v>0.9388377</c:v>
                </c:pt>
                <c:pt idx="213">
                  <c:v>0.9542738</c:v>
                </c:pt>
                <c:pt idx="214">
                  <c:v>0.9580114</c:v>
                </c:pt>
                <c:pt idx="215">
                  <c:v>0.9518493</c:v>
                </c:pt>
                <c:pt idx="216">
                  <c:v>0.9439241</c:v>
                </c:pt>
                <c:pt idx="217">
                  <c:v>0.9287996</c:v>
                </c:pt>
                <c:pt idx="218">
                  <c:v>0.942043</c:v>
                </c:pt>
                <c:pt idx="219">
                  <c:v>0.8913022</c:v>
                </c:pt>
                <c:pt idx="220">
                  <c:v>0.7856482</c:v>
                </c:pt>
                <c:pt idx="221">
                  <c:v>0.8032941</c:v>
                </c:pt>
                <c:pt idx="222">
                  <c:v>0.8397695</c:v>
                </c:pt>
                <c:pt idx="223">
                  <c:v>0.8811867</c:v>
                </c:pt>
                <c:pt idx="224">
                  <c:v>0.8659702</c:v>
                </c:pt>
                <c:pt idx="225">
                  <c:v>0.8439252</c:v>
                </c:pt>
                <c:pt idx="226">
                  <c:v>0.7408568</c:v>
                </c:pt>
                <c:pt idx="227">
                  <c:v>0.6691418</c:v>
                </c:pt>
                <c:pt idx="228">
                  <c:v>0.9632621</c:v>
                </c:pt>
                <c:pt idx="229">
                  <c:v>0.9732547</c:v>
                </c:pt>
                <c:pt idx="230">
                  <c:v>0.9590448</c:v>
                </c:pt>
                <c:pt idx="231">
                  <c:v>0.9266194</c:v>
                </c:pt>
                <c:pt idx="232">
                  <c:v>0.9757034</c:v>
                </c:pt>
                <c:pt idx="233">
                  <c:v>0.9388864</c:v>
                </c:pt>
                <c:pt idx="234">
                  <c:v>0.9207764</c:v>
                </c:pt>
                <c:pt idx="235">
                  <c:v>0.9175484</c:v>
                </c:pt>
                <c:pt idx="236">
                  <c:v>0.8697268</c:v>
                </c:pt>
                <c:pt idx="237">
                  <c:v>0.9126515</c:v>
                </c:pt>
                <c:pt idx="238">
                  <c:v>0.9756479</c:v>
                </c:pt>
                <c:pt idx="239">
                  <c:v>0.9680707</c:v>
                </c:pt>
                <c:pt idx="240">
                  <c:v>0.9502668</c:v>
                </c:pt>
                <c:pt idx="241">
                  <c:v>0.9653508</c:v>
                </c:pt>
                <c:pt idx="242">
                  <c:v>0.991892</c:v>
                </c:pt>
                <c:pt idx="243">
                  <c:v>0.9950376</c:v>
                </c:pt>
                <c:pt idx="244">
                  <c:v>0.9933156</c:v>
                </c:pt>
                <c:pt idx="245">
                  <c:v>0.9523907</c:v>
                </c:pt>
                <c:pt idx="246">
                  <c:v>0.9273697</c:v>
                </c:pt>
                <c:pt idx="247">
                  <c:v>0.9682909</c:v>
                </c:pt>
                <c:pt idx="248">
                  <c:v>0.9918658</c:v>
                </c:pt>
                <c:pt idx="249">
                  <c:v>0.9887936</c:v>
                </c:pt>
                <c:pt idx="250">
                  <c:v>0.9630011</c:v>
                </c:pt>
                <c:pt idx="251">
                  <c:v>0.978823</c:v>
                </c:pt>
                <c:pt idx="252">
                  <c:v>0.9695922</c:v>
                </c:pt>
                <c:pt idx="253">
                  <c:v>0.9502237</c:v>
                </c:pt>
                <c:pt idx="254">
                  <c:v>0.9626969</c:v>
                </c:pt>
                <c:pt idx="255">
                  <c:v>0.9813206</c:v>
                </c:pt>
                <c:pt idx="256">
                  <c:v>0.975459</c:v>
                </c:pt>
                <c:pt idx="257">
                  <c:v>0.9795606</c:v>
                </c:pt>
                <c:pt idx="258">
                  <c:v>0.987487</c:v>
                </c:pt>
                <c:pt idx="259">
                  <c:v>0.9857775</c:v>
                </c:pt>
                <c:pt idx="260">
                  <c:v>0.9793716</c:v>
                </c:pt>
                <c:pt idx="261">
                  <c:v>0.9782977</c:v>
                </c:pt>
                <c:pt idx="262">
                  <c:v>0.9724289</c:v>
                </c:pt>
                <c:pt idx="263">
                  <c:v>0.8948691</c:v>
                </c:pt>
                <c:pt idx="264">
                  <c:v>0.8715447</c:v>
                </c:pt>
                <c:pt idx="265">
                  <c:v>0.8955706</c:v>
                </c:pt>
                <c:pt idx="266">
                  <c:v>0.9064363</c:v>
                </c:pt>
                <c:pt idx="267">
                  <c:v>0.8945062</c:v>
                </c:pt>
                <c:pt idx="268">
                  <c:v>0.9325619</c:v>
                </c:pt>
                <c:pt idx="269">
                  <c:v>0.9714119</c:v>
                </c:pt>
                <c:pt idx="270">
                  <c:v>0.9548346</c:v>
                </c:pt>
                <c:pt idx="271">
                  <c:v>0.951805</c:v>
                </c:pt>
                <c:pt idx="272">
                  <c:v>0.9824142</c:v>
                </c:pt>
                <c:pt idx="273">
                  <c:v>0.9840351</c:v>
                </c:pt>
                <c:pt idx="274">
                  <c:v>0.9918837</c:v>
                </c:pt>
                <c:pt idx="275">
                  <c:v>0.9870751</c:v>
                </c:pt>
                <c:pt idx="276">
                  <c:v>0.8574765</c:v>
                </c:pt>
                <c:pt idx="277">
                  <c:v>0.9650007</c:v>
                </c:pt>
                <c:pt idx="278">
                  <c:v>0.9546895</c:v>
                </c:pt>
                <c:pt idx="279">
                  <c:v>0.9687049</c:v>
                </c:pt>
                <c:pt idx="280">
                  <c:v>0.9638001</c:v>
                </c:pt>
                <c:pt idx="281">
                  <c:v>0.9263822</c:v>
                </c:pt>
                <c:pt idx="282">
                  <c:v>0.9358986</c:v>
                </c:pt>
                <c:pt idx="283">
                  <c:v>0.9715441</c:v>
                </c:pt>
                <c:pt idx="284">
                  <c:v>0.9867402</c:v>
                </c:pt>
                <c:pt idx="285">
                  <c:v>0.9843588</c:v>
                </c:pt>
                <c:pt idx="286">
                  <c:v>0.9887945</c:v>
                </c:pt>
                <c:pt idx="287">
                  <c:v>0.9867418</c:v>
                </c:pt>
                <c:pt idx="288">
                  <c:v>0.9870749</c:v>
                </c:pt>
                <c:pt idx="289">
                  <c:v>0.9013443</c:v>
                </c:pt>
                <c:pt idx="290">
                  <c:v>0.9568162</c:v>
                </c:pt>
                <c:pt idx="291">
                  <c:v>0.9301848</c:v>
                </c:pt>
                <c:pt idx="292">
                  <c:v>0.8990059</c:v>
                </c:pt>
                <c:pt idx="293">
                  <c:v>0.8122385</c:v>
                </c:pt>
                <c:pt idx="294">
                  <c:v>0.7070262</c:v>
                </c:pt>
                <c:pt idx="295">
                  <c:v>0.7124785</c:v>
                </c:pt>
                <c:pt idx="296">
                  <c:v>0.7822707</c:v>
                </c:pt>
                <c:pt idx="297">
                  <c:v>0.8479792</c:v>
                </c:pt>
                <c:pt idx="298">
                  <c:v>0.8284255</c:v>
                </c:pt>
                <c:pt idx="299">
                  <c:v>0.9063852</c:v>
                </c:pt>
                <c:pt idx="300">
                  <c:v>0.8755713</c:v>
                </c:pt>
                <c:pt idx="301">
                  <c:v>0.8601291</c:v>
                </c:pt>
                <c:pt idx="302">
                  <c:v>0.9393371</c:v>
                </c:pt>
                <c:pt idx="303">
                  <c:v>0.9396377</c:v>
                </c:pt>
                <c:pt idx="304">
                  <c:v>0.9406466</c:v>
                </c:pt>
                <c:pt idx="305">
                  <c:v>0.9515751</c:v>
                </c:pt>
                <c:pt idx="306">
                  <c:v>0.9331421</c:v>
                </c:pt>
                <c:pt idx="307">
                  <c:v>0.9591578</c:v>
                </c:pt>
                <c:pt idx="308">
                  <c:v>0.9346075</c:v>
                </c:pt>
                <c:pt idx="309">
                  <c:v>0.9181119</c:v>
                </c:pt>
                <c:pt idx="310">
                  <c:v>0.9227761</c:v>
                </c:pt>
                <c:pt idx="311">
                  <c:v>0.9181975</c:v>
                </c:pt>
                <c:pt idx="312">
                  <c:v>0.9230756</c:v>
                </c:pt>
                <c:pt idx="313">
                  <c:v>0.8830528</c:v>
                </c:pt>
                <c:pt idx="314">
                  <c:v>0.9605451</c:v>
                </c:pt>
                <c:pt idx="315">
                  <c:v>0.9733258</c:v>
                </c:pt>
                <c:pt idx="316">
                  <c:v>0.9839292</c:v>
                </c:pt>
                <c:pt idx="317">
                  <c:v>0.9853827</c:v>
                </c:pt>
                <c:pt idx="318">
                  <c:v>0.2945899</c:v>
                </c:pt>
                <c:pt idx="319" formatCode="0.00E+00">
                  <c:v>0.082149655</c:v>
                </c:pt>
                <c:pt idx="320">
                  <c:v>0.1257608</c:v>
                </c:pt>
                <c:pt idx="321">
                  <c:v>0.7838233</c:v>
                </c:pt>
                <c:pt idx="322">
                  <c:v>0.9106585</c:v>
                </c:pt>
                <c:pt idx="323">
                  <c:v>0.9424434</c:v>
                </c:pt>
                <c:pt idx="324">
                  <c:v>0.9278119</c:v>
                </c:pt>
                <c:pt idx="325">
                  <c:v>0.9089493</c:v>
                </c:pt>
                <c:pt idx="326">
                  <c:v>0.9156367</c:v>
                </c:pt>
                <c:pt idx="327">
                  <c:v>0.9460331</c:v>
                </c:pt>
                <c:pt idx="328">
                  <c:v>0.9292797</c:v>
                </c:pt>
                <c:pt idx="329">
                  <c:v>0.923185</c:v>
                </c:pt>
                <c:pt idx="330">
                  <c:v>0.9560663</c:v>
                </c:pt>
                <c:pt idx="331">
                  <c:v>0.9559786</c:v>
                </c:pt>
                <c:pt idx="332">
                  <c:v>0.9528817</c:v>
                </c:pt>
                <c:pt idx="333">
                  <c:v>0.9559719</c:v>
                </c:pt>
                <c:pt idx="334">
                  <c:v>0.9646907</c:v>
                </c:pt>
                <c:pt idx="335">
                  <c:v>0.919876</c:v>
                </c:pt>
                <c:pt idx="336">
                  <c:v>0.9766093</c:v>
                </c:pt>
                <c:pt idx="337">
                  <c:v>0.9801435</c:v>
                </c:pt>
                <c:pt idx="338">
                  <c:v>0.9754283</c:v>
                </c:pt>
                <c:pt idx="339">
                  <c:v>0.9789289</c:v>
                </c:pt>
                <c:pt idx="340">
                  <c:v>0.981102</c:v>
                </c:pt>
                <c:pt idx="341">
                  <c:v>0.984996</c:v>
                </c:pt>
                <c:pt idx="342">
                  <c:v>0.7565971</c:v>
                </c:pt>
                <c:pt idx="343">
                  <c:v>0.7324519</c:v>
                </c:pt>
                <c:pt idx="344">
                  <c:v>0.7084653</c:v>
                </c:pt>
                <c:pt idx="345">
                  <c:v>0.5979884</c:v>
                </c:pt>
                <c:pt idx="346">
                  <c:v>0.5135781</c:v>
                </c:pt>
                <c:pt idx="347">
                  <c:v>0.5605438</c:v>
                </c:pt>
                <c:pt idx="348">
                  <c:v>0.9349597</c:v>
                </c:pt>
                <c:pt idx="349">
                  <c:v>0.9604219</c:v>
                </c:pt>
                <c:pt idx="350">
                  <c:v>0.9697921</c:v>
                </c:pt>
                <c:pt idx="351">
                  <c:v>0.9745342</c:v>
                </c:pt>
                <c:pt idx="352">
                  <c:v>0.8688277</c:v>
                </c:pt>
                <c:pt idx="353">
                  <c:v>0.8004904</c:v>
                </c:pt>
                <c:pt idx="354">
                  <c:v>0.821972</c:v>
                </c:pt>
                <c:pt idx="355">
                  <c:v>0.8494931</c:v>
                </c:pt>
                <c:pt idx="356">
                  <c:v>0.9189147</c:v>
                </c:pt>
                <c:pt idx="357">
                  <c:v>0.9251335</c:v>
                </c:pt>
                <c:pt idx="358">
                  <c:v>0.9296581</c:v>
                </c:pt>
                <c:pt idx="359">
                  <c:v>0.8788531</c:v>
                </c:pt>
                <c:pt idx="360">
                  <c:v>0.8199668</c:v>
                </c:pt>
                <c:pt idx="361">
                  <c:v>0.8526655</c:v>
                </c:pt>
                <c:pt idx="362">
                  <c:v>0.9547197</c:v>
                </c:pt>
                <c:pt idx="363">
                  <c:v>0.9870938</c:v>
                </c:pt>
                <c:pt idx="364">
                  <c:v>0.973554</c:v>
                </c:pt>
                <c:pt idx="365">
                  <c:v>0.9597161</c:v>
                </c:pt>
                <c:pt idx="366">
                  <c:v>0.9655256</c:v>
                </c:pt>
                <c:pt idx="367">
                  <c:v>0.9556912</c:v>
                </c:pt>
                <c:pt idx="368">
                  <c:v>0.933766</c:v>
                </c:pt>
                <c:pt idx="369">
                  <c:v>0.9257742</c:v>
                </c:pt>
                <c:pt idx="370">
                  <c:v>0.803156</c:v>
                </c:pt>
                <c:pt idx="371">
                  <c:v>0.7073835</c:v>
                </c:pt>
                <c:pt idx="372">
                  <c:v>0.8741712</c:v>
                </c:pt>
                <c:pt idx="373">
                  <c:v>0.9104148</c:v>
                </c:pt>
                <c:pt idx="374">
                  <c:v>0.9425294</c:v>
                </c:pt>
                <c:pt idx="375">
                  <c:v>0.9278612</c:v>
                </c:pt>
                <c:pt idx="376">
                  <c:v>0.9745922</c:v>
                </c:pt>
                <c:pt idx="377">
                  <c:v>0.7403193</c:v>
                </c:pt>
                <c:pt idx="378">
                  <c:v>0.7844917</c:v>
                </c:pt>
                <c:pt idx="379">
                  <c:v>0.9443741</c:v>
                </c:pt>
                <c:pt idx="380">
                  <c:v>0.9249877</c:v>
                </c:pt>
                <c:pt idx="381">
                  <c:v>0.9407931</c:v>
                </c:pt>
                <c:pt idx="382">
                  <c:v>0.9347917</c:v>
                </c:pt>
                <c:pt idx="383">
                  <c:v>0.9178255</c:v>
                </c:pt>
                <c:pt idx="384">
                  <c:v>0.9603382</c:v>
                </c:pt>
                <c:pt idx="385">
                  <c:v>0.9860355</c:v>
                </c:pt>
                <c:pt idx="386">
                  <c:v>0.9748363</c:v>
                </c:pt>
                <c:pt idx="387">
                  <c:v>0.9606896</c:v>
                </c:pt>
                <c:pt idx="388">
                  <c:v>0.9607375</c:v>
                </c:pt>
                <c:pt idx="389">
                  <c:v>0.993662</c:v>
                </c:pt>
                <c:pt idx="390">
                  <c:v>0.9960529</c:v>
                </c:pt>
                <c:pt idx="391">
                  <c:v>0.9394175</c:v>
                </c:pt>
                <c:pt idx="392">
                  <c:v>0.894534</c:v>
                </c:pt>
                <c:pt idx="393">
                  <c:v>0.8780547</c:v>
                </c:pt>
                <c:pt idx="394">
                  <c:v>0.9240337</c:v>
                </c:pt>
                <c:pt idx="395">
                  <c:v>0.9396337</c:v>
                </c:pt>
                <c:pt idx="396">
                  <c:v>0.9063728</c:v>
                </c:pt>
                <c:pt idx="397">
                  <c:v>0.9906818</c:v>
                </c:pt>
                <c:pt idx="398">
                  <c:v>0.8386344</c:v>
                </c:pt>
                <c:pt idx="399">
                  <c:v>0.9916523</c:v>
                </c:pt>
                <c:pt idx="400">
                  <c:v>0.9952143</c:v>
                </c:pt>
                <c:pt idx="401">
                  <c:v>0.9943058</c:v>
                </c:pt>
                <c:pt idx="402">
                  <c:v>0.9928007</c:v>
                </c:pt>
                <c:pt idx="403">
                  <c:v>0.9891007</c:v>
                </c:pt>
                <c:pt idx="404">
                  <c:v>0.9888365</c:v>
                </c:pt>
                <c:pt idx="405">
                  <c:v>0.9877197</c:v>
                </c:pt>
                <c:pt idx="406">
                  <c:v>0.9911326</c:v>
                </c:pt>
                <c:pt idx="407">
                  <c:v>0.9809219</c:v>
                </c:pt>
                <c:pt idx="408">
                  <c:v>0.9680102</c:v>
                </c:pt>
                <c:pt idx="409">
                  <c:v>0.9499998</c:v>
                </c:pt>
                <c:pt idx="410">
                  <c:v>0.9419915</c:v>
                </c:pt>
                <c:pt idx="411">
                  <c:v>0.9415504</c:v>
                </c:pt>
                <c:pt idx="412">
                  <c:v>0.9184507</c:v>
                </c:pt>
                <c:pt idx="413">
                  <c:v>0.9561805</c:v>
                </c:pt>
                <c:pt idx="414">
                  <c:v>0.9666211</c:v>
                </c:pt>
                <c:pt idx="415">
                  <c:v>0.9709861</c:v>
                </c:pt>
                <c:pt idx="416">
                  <c:v>0.9780626</c:v>
                </c:pt>
                <c:pt idx="417">
                  <c:v>0.8395087</c:v>
                </c:pt>
                <c:pt idx="418">
                  <c:v>0.8731993</c:v>
                </c:pt>
                <c:pt idx="419">
                  <c:v>0.95326</c:v>
                </c:pt>
                <c:pt idx="420">
                  <c:v>0.9746277</c:v>
                </c:pt>
                <c:pt idx="421">
                  <c:v>0.9824522</c:v>
                </c:pt>
                <c:pt idx="422">
                  <c:v>0.9780551</c:v>
                </c:pt>
                <c:pt idx="423">
                  <c:v>0.970885</c:v>
                </c:pt>
                <c:pt idx="424">
                  <c:v>0.9753656</c:v>
                </c:pt>
                <c:pt idx="425">
                  <c:v>0.9652008</c:v>
                </c:pt>
                <c:pt idx="426">
                  <c:v>0.9920872</c:v>
                </c:pt>
                <c:pt idx="427">
                  <c:v>0.9925945</c:v>
                </c:pt>
                <c:pt idx="428">
                  <c:v>0.9884313</c:v>
                </c:pt>
                <c:pt idx="429">
                  <c:v>0.9846297</c:v>
                </c:pt>
                <c:pt idx="430">
                  <c:v>0.9552845</c:v>
                </c:pt>
                <c:pt idx="431">
                  <c:v>0.9644255</c:v>
                </c:pt>
                <c:pt idx="432">
                  <c:v>0.9797994</c:v>
                </c:pt>
                <c:pt idx="433">
                  <c:v>0.9787784</c:v>
                </c:pt>
                <c:pt idx="434">
                  <c:v>0.9814474</c:v>
                </c:pt>
                <c:pt idx="435">
                  <c:v>0.9787667</c:v>
                </c:pt>
                <c:pt idx="436">
                  <c:v>0.978881</c:v>
                </c:pt>
                <c:pt idx="437">
                  <c:v>0.9945123</c:v>
                </c:pt>
                <c:pt idx="438">
                  <c:v>0.9947227</c:v>
                </c:pt>
                <c:pt idx="439">
                  <c:v>0.9910621</c:v>
                </c:pt>
                <c:pt idx="440">
                  <c:v>0.9078853</c:v>
                </c:pt>
                <c:pt idx="441">
                  <c:v>0.9414725</c:v>
                </c:pt>
                <c:pt idx="442">
                  <c:v>0.9756109</c:v>
                </c:pt>
                <c:pt idx="443">
                  <c:v>0.985049</c:v>
                </c:pt>
                <c:pt idx="444">
                  <c:v>0.9740357</c:v>
                </c:pt>
                <c:pt idx="445">
                  <c:v>0.9645182</c:v>
                </c:pt>
                <c:pt idx="446">
                  <c:v>0.9619278</c:v>
                </c:pt>
                <c:pt idx="447">
                  <c:v>0.9690775</c:v>
                </c:pt>
                <c:pt idx="448">
                  <c:v>0.9726499</c:v>
                </c:pt>
                <c:pt idx="449">
                  <c:v>0.9844971</c:v>
                </c:pt>
                <c:pt idx="450">
                  <c:v>0.7493514</c:v>
                </c:pt>
                <c:pt idx="451">
                  <c:v>0.5799806</c:v>
                </c:pt>
                <c:pt idx="452">
                  <c:v>0.6732844</c:v>
                </c:pt>
                <c:pt idx="453">
                  <c:v>0.6717921</c:v>
                </c:pt>
                <c:pt idx="454">
                  <c:v>0.9722005</c:v>
                </c:pt>
                <c:pt idx="455">
                  <c:v>0.7861891</c:v>
                </c:pt>
                <c:pt idx="456">
                  <c:v>0.7171379</c:v>
                </c:pt>
                <c:pt idx="457">
                  <c:v>0.6794367</c:v>
                </c:pt>
                <c:pt idx="458">
                  <c:v>0.7705253</c:v>
                </c:pt>
                <c:pt idx="459">
                  <c:v>0.9075821</c:v>
                </c:pt>
                <c:pt idx="460">
                  <c:v>0.9184138</c:v>
                </c:pt>
                <c:pt idx="461">
                  <c:v>0.8843658</c:v>
                </c:pt>
                <c:pt idx="462">
                  <c:v>0.8569766</c:v>
                </c:pt>
                <c:pt idx="463">
                  <c:v>0.8371846</c:v>
                </c:pt>
                <c:pt idx="464">
                  <c:v>0.7756927</c:v>
                </c:pt>
                <c:pt idx="465">
                  <c:v>0.6966821</c:v>
                </c:pt>
                <c:pt idx="466">
                  <c:v>0.7216869</c:v>
                </c:pt>
                <c:pt idx="467">
                  <c:v>0.8042053</c:v>
                </c:pt>
                <c:pt idx="468">
                  <c:v>0.9899526</c:v>
                </c:pt>
                <c:pt idx="469">
                  <c:v>0.9935405</c:v>
                </c:pt>
                <c:pt idx="470">
                  <c:v>0.9925456</c:v>
                </c:pt>
                <c:pt idx="471">
                  <c:v>0.9900837</c:v>
                </c:pt>
                <c:pt idx="472">
                  <c:v>0.9753922</c:v>
                </c:pt>
                <c:pt idx="473">
                  <c:v>0.9579108</c:v>
                </c:pt>
                <c:pt idx="474">
                  <c:v>0.9401</c:v>
                </c:pt>
                <c:pt idx="475">
                  <c:v>0.9196468</c:v>
                </c:pt>
                <c:pt idx="476">
                  <c:v>0.8763535</c:v>
                </c:pt>
                <c:pt idx="477">
                  <c:v>0.8884723</c:v>
                </c:pt>
                <c:pt idx="478">
                  <c:v>0.8913905</c:v>
                </c:pt>
                <c:pt idx="479">
                  <c:v>0.9068081</c:v>
                </c:pt>
                <c:pt idx="480">
                  <c:v>0.9382899</c:v>
                </c:pt>
                <c:pt idx="481">
                  <c:v>0.9750988</c:v>
                </c:pt>
                <c:pt idx="482">
                  <c:v>0.9729984</c:v>
                </c:pt>
                <c:pt idx="483">
                  <c:v>0.9698375</c:v>
                </c:pt>
                <c:pt idx="484">
                  <c:v>0.9716454</c:v>
                </c:pt>
                <c:pt idx="485">
                  <c:v>0.8911943</c:v>
                </c:pt>
                <c:pt idx="486">
                  <c:v>0.9007112</c:v>
                </c:pt>
                <c:pt idx="487">
                  <c:v>0.9270471</c:v>
                </c:pt>
                <c:pt idx="488">
                  <c:v>0.9434355</c:v>
                </c:pt>
                <c:pt idx="489">
                  <c:v>0.9665261</c:v>
                </c:pt>
                <c:pt idx="490">
                  <c:v>0.9724331</c:v>
                </c:pt>
                <c:pt idx="491">
                  <c:v>0.3137999</c:v>
                </c:pt>
                <c:pt idx="492">
                  <c:v>0.5163767</c:v>
                </c:pt>
                <c:pt idx="493">
                  <c:v>0.7728347</c:v>
                </c:pt>
                <c:pt idx="494">
                  <c:v>0.9590462</c:v>
                </c:pt>
                <c:pt idx="495">
                  <c:v>0.9275462</c:v>
                </c:pt>
                <c:pt idx="496">
                  <c:v>0.8875962</c:v>
                </c:pt>
                <c:pt idx="497">
                  <c:v>0.9373961</c:v>
                </c:pt>
                <c:pt idx="498">
                  <c:v>0.5886635</c:v>
                </c:pt>
                <c:pt idx="499">
                  <c:v>0.5180706</c:v>
                </c:pt>
                <c:pt idx="500">
                  <c:v>0.6156322</c:v>
                </c:pt>
                <c:pt idx="501">
                  <c:v>0.769532</c:v>
                </c:pt>
                <c:pt idx="502">
                  <c:v>0.8875316</c:v>
                </c:pt>
                <c:pt idx="503">
                  <c:v>0.9552367</c:v>
                </c:pt>
                <c:pt idx="504">
                  <c:v>0.977724</c:v>
                </c:pt>
                <c:pt idx="505">
                  <c:v>0.9745565</c:v>
                </c:pt>
                <c:pt idx="506">
                  <c:v>0.987254</c:v>
                </c:pt>
                <c:pt idx="507">
                  <c:v>0.9865308</c:v>
                </c:pt>
                <c:pt idx="508">
                  <c:v>0.9570095</c:v>
                </c:pt>
                <c:pt idx="509">
                  <c:v>0.934254</c:v>
                </c:pt>
                <c:pt idx="510">
                  <c:v>0.9035826</c:v>
                </c:pt>
                <c:pt idx="511">
                  <c:v>0.8783064</c:v>
                </c:pt>
                <c:pt idx="512">
                  <c:v>0.8955678</c:v>
                </c:pt>
                <c:pt idx="513">
                  <c:v>0.9789752</c:v>
                </c:pt>
                <c:pt idx="514">
                  <c:v>0.9776747</c:v>
                </c:pt>
                <c:pt idx="515">
                  <c:v>0.9742462</c:v>
                </c:pt>
                <c:pt idx="516">
                  <c:v>0.9768143</c:v>
                </c:pt>
                <c:pt idx="517">
                  <c:v>0.9847201</c:v>
                </c:pt>
                <c:pt idx="518">
                  <c:v>0.8598571</c:v>
                </c:pt>
                <c:pt idx="519">
                  <c:v>0.8699903</c:v>
                </c:pt>
                <c:pt idx="520">
                  <c:v>0.9729941</c:v>
                </c:pt>
                <c:pt idx="521">
                  <c:v>0.9912006</c:v>
                </c:pt>
                <c:pt idx="522">
                  <c:v>0.9907389</c:v>
                </c:pt>
                <c:pt idx="523">
                  <c:v>0.9897209</c:v>
                </c:pt>
                <c:pt idx="524">
                  <c:v>0.9905639</c:v>
                </c:pt>
                <c:pt idx="525">
                  <c:v>0.9903772</c:v>
                </c:pt>
                <c:pt idx="526">
                  <c:v>0.9840498</c:v>
                </c:pt>
                <c:pt idx="527">
                  <c:v>0.9716043</c:v>
                </c:pt>
                <c:pt idx="528">
                  <c:v>0.9538361</c:v>
                </c:pt>
                <c:pt idx="529">
                  <c:v>0.9659513</c:v>
                </c:pt>
                <c:pt idx="530">
                  <c:v>0.9675966</c:v>
                </c:pt>
                <c:pt idx="531">
                  <c:v>0.983027</c:v>
                </c:pt>
                <c:pt idx="532">
                  <c:v>0.9924803</c:v>
                </c:pt>
                <c:pt idx="533">
                  <c:v>0.9940006</c:v>
                </c:pt>
                <c:pt idx="534">
                  <c:v>0.9969667</c:v>
                </c:pt>
                <c:pt idx="535">
                  <c:v>0.9974737</c:v>
                </c:pt>
                <c:pt idx="536">
                  <c:v>0.9959996</c:v>
                </c:pt>
                <c:pt idx="537">
                  <c:v>0.9045159</c:v>
                </c:pt>
                <c:pt idx="538">
                  <c:v>0.9116836</c:v>
                </c:pt>
                <c:pt idx="539">
                  <c:v>0.8877165</c:v>
                </c:pt>
                <c:pt idx="540">
                  <c:v>0.8683028</c:v>
                </c:pt>
                <c:pt idx="541">
                  <c:v>0.8982911</c:v>
                </c:pt>
                <c:pt idx="542">
                  <c:v>0.9231418</c:v>
                </c:pt>
                <c:pt idx="543">
                  <c:v>0.9848764</c:v>
                </c:pt>
                <c:pt idx="544">
                  <c:v>0.9917848</c:v>
                </c:pt>
                <c:pt idx="545">
                  <c:v>0.9932837</c:v>
                </c:pt>
                <c:pt idx="546">
                  <c:v>0.9868324</c:v>
                </c:pt>
                <c:pt idx="547">
                  <c:v>0.9898323</c:v>
                </c:pt>
                <c:pt idx="548">
                  <c:v>0.9644237</c:v>
                </c:pt>
                <c:pt idx="549">
                  <c:v>0.9745882</c:v>
                </c:pt>
                <c:pt idx="550">
                  <c:v>0.9920936</c:v>
                </c:pt>
                <c:pt idx="551">
                  <c:v>0.9806477</c:v>
                </c:pt>
                <c:pt idx="552">
                  <c:v>0.9382447</c:v>
                </c:pt>
                <c:pt idx="553">
                  <c:v>0.9407849</c:v>
                </c:pt>
                <c:pt idx="554">
                  <c:v>0.91857</c:v>
                </c:pt>
                <c:pt idx="555">
                  <c:v>0.9271763</c:v>
                </c:pt>
                <c:pt idx="556">
                  <c:v>0.934772</c:v>
                </c:pt>
                <c:pt idx="557">
                  <c:v>0.9463034</c:v>
                </c:pt>
                <c:pt idx="558">
                  <c:v>0.9895495</c:v>
                </c:pt>
                <c:pt idx="559">
                  <c:v>0.9930376</c:v>
                </c:pt>
                <c:pt idx="560">
                  <c:v>0.9911224</c:v>
                </c:pt>
                <c:pt idx="561">
                  <c:v>0.9806216</c:v>
                </c:pt>
                <c:pt idx="562">
                  <c:v>0.9600052</c:v>
                </c:pt>
                <c:pt idx="563">
                  <c:v>0.9614079</c:v>
                </c:pt>
                <c:pt idx="564">
                  <c:v>0.9505554</c:v>
                </c:pt>
                <c:pt idx="565">
                  <c:v>0.9816518</c:v>
                </c:pt>
                <c:pt idx="566">
                  <c:v>0.9750588</c:v>
                </c:pt>
                <c:pt idx="567">
                  <c:v>0.9401026</c:v>
                </c:pt>
                <c:pt idx="568">
                  <c:v>0.8408515</c:v>
                </c:pt>
                <c:pt idx="569">
                  <c:v>0.8688436</c:v>
                </c:pt>
                <c:pt idx="570">
                  <c:v>0.8672183</c:v>
                </c:pt>
                <c:pt idx="571">
                  <c:v>0.884988</c:v>
                </c:pt>
                <c:pt idx="572">
                  <c:v>0.8244129</c:v>
                </c:pt>
                <c:pt idx="573">
                  <c:v>0.749249</c:v>
                </c:pt>
                <c:pt idx="574">
                  <c:v>0.9486976</c:v>
                </c:pt>
                <c:pt idx="575">
                  <c:v>0.954318</c:v>
                </c:pt>
                <c:pt idx="576">
                  <c:v>0.9605908</c:v>
                </c:pt>
                <c:pt idx="577">
                  <c:v>0.9392051</c:v>
                </c:pt>
                <c:pt idx="578">
                  <c:v>0.9471547</c:v>
                </c:pt>
                <c:pt idx="579">
                  <c:v>0.9598871</c:v>
                </c:pt>
                <c:pt idx="580">
                  <c:v>0.8780708</c:v>
                </c:pt>
                <c:pt idx="581">
                  <c:v>0.8794652</c:v>
                </c:pt>
                <c:pt idx="582">
                  <c:v>0.9366548</c:v>
                </c:pt>
                <c:pt idx="583">
                  <c:v>0.923136</c:v>
                </c:pt>
                <c:pt idx="584">
                  <c:v>0.9368139</c:v>
                </c:pt>
                <c:pt idx="585">
                  <c:v>0.9466918</c:v>
                </c:pt>
                <c:pt idx="586">
                  <c:v>0.9469032</c:v>
                </c:pt>
                <c:pt idx="587">
                  <c:v>0.9370156</c:v>
                </c:pt>
                <c:pt idx="588">
                  <c:v>0.930139</c:v>
                </c:pt>
                <c:pt idx="589">
                  <c:v>0.966724</c:v>
                </c:pt>
                <c:pt idx="590">
                  <c:v>0.9452613</c:v>
                </c:pt>
                <c:pt idx="591">
                  <c:v>0.9397925</c:v>
                </c:pt>
                <c:pt idx="592">
                  <c:v>0.9153655</c:v>
                </c:pt>
                <c:pt idx="593">
                  <c:v>0.9195071</c:v>
                </c:pt>
                <c:pt idx="594">
                  <c:v>0.943208</c:v>
                </c:pt>
                <c:pt idx="595">
                  <c:v>0.9663503</c:v>
                </c:pt>
                <c:pt idx="596">
                  <c:v>0.9730215</c:v>
                </c:pt>
                <c:pt idx="597">
                  <c:v>0.9890975</c:v>
                </c:pt>
                <c:pt idx="598">
                  <c:v>0.993246</c:v>
                </c:pt>
                <c:pt idx="599">
                  <c:v>0.98659</c:v>
                </c:pt>
                <c:pt idx="600">
                  <c:v>0.9561396</c:v>
                </c:pt>
                <c:pt idx="601">
                  <c:v>0.9027402</c:v>
                </c:pt>
                <c:pt idx="602">
                  <c:v>0.8545164</c:v>
                </c:pt>
                <c:pt idx="603">
                  <c:v>0.9756424</c:v>
                </c:pt>
                <c:pt idx="604">
                  <c:v>0.9834777</c:v>
                </c:pt>
                <c:pt idx="605">
                  <c:v>0.9893175</c:v>
                </c:pt>
                <c:pt idx="606">
                  <c:v>0.9896697</c:v>
                </c:pt>
                <c:pt idx="607">
                  <c:v>0.9888991</c:v>
                </c:pt>
                <c:pt idx="608">
                  <c:v>0.9904218</c:v>
                </c:pt>
                <c:pt idx="609">
                  <c:v>0.9893343</c:v>
                </c:pt>
                <c:pt idx="610">
                  <c:v>0.9743729</c:v>
                </c:pt>
                <c:pt idx="611">
                  <c:v>0.9644652</c:v>
                </c:pt>
                <c:pt idx="612">
                  <c:v>0.9845737</c:v>
                </c:pt>
                <c:pt idx="613">
                  <c:v>0.9838381</c:v>
                </c:pt>
                <c:pt idx="614">
                  <c:v>0.9860219</c:v>
                </c:pt>
                <c:pt idx="615">
                  <c:v>0.9815567</c:v>
                </c:pt>
                <c:pt idx="616">
                  <c:v>0.9875833</c:v>
                </c:pt>
                <c:pt idx="617">
                  <c:v>0.9952627</c:v>
                </c:pt>
                <c:pt idx="618">
                  <c:v>0.9922568</c:v>
                </c:pt>
                <c:pt idx="619">
                  <c:v>0.9866999</c:v>
                </c:pt>
                <c:pt idx="620">
                  <c:v>0.9899689</c:v>
                </c:pt>
                <c:pt idx="621">
                  <c:v>0.9890162</c:v>
                </c:pt>
                <c:pt idx="622">
                  <c:v>0.9747534</c:v>
                </c:pt>
                <c:pt idx="623">
                  <c:v>0.9742197</c:v>
                </c:pt>
                <c:pt idx="624">
                  <c:v>0.9801317</c:v>
                </c:pt>
                <c:pt idx="625">
                  <c:v>0.9774897</c:v>
                </c:pt>
                <c:pt idx="626">
                  <c:v>0.9804003</c:v>
                </c:pt>
                <c:pt idx="627">
                  <c:v>0.9801312</c:v>
                </c:pt>
                <c:pt idx="628">
                  <c:v>0.9870389</c:v>
                </c:pt>
                <c:pt idx="629">
                  <c:v>0.9947329</c:v>
                </c:pt>
                <c:pt idx="630">
                  <c:v>0.9966416</c:v>
                </c:pt>
                <c:pt idx="631">
                  <c:v>0.9957022</c:v>
                </c:pt>
                <c:pt idx="632">
                  <c:v>0.9913511</c:v>
                </c:pt>
                <c:pt idx="633">
                  <c:v>0.935537</c:v>
                </c:pt>
                <c:pt idx="634">
                  <c:v>0.9388474</c:v>
                </c:pt>
                <c:pt idx="635">
                  <c:v>0.9522686</c:v>
                </c:pt>
                <c:pt idx="636">
                  <c:v>0.9577667</c:v>
                </c:pt>
                <c:pt idx="637">
                  <c:v>0.9578505</c:v>
                </c:pt>
                <c:pt idx="638">
                  <c:v>0.9356673</c:v>
                </c:pt>
                <c:pt idx="639">
                  <c:v>0.9752322</c:v>
                </c:pt>
                <c:pt idx="640">
                  <c:v>0.9951073</c:v>
                </c:pt>
                <c:pt idx="641">
                  <c:v>0.9948995</c:v>
                </c:pt>
                <c:pt idx="642">
                  <c:v>0.9921995</c:v>
                </c:pt>
                <c:pt idx="643">
                  <c:v>0.9829132</c:v>
                </c:pt>
                <c:pt idx="644">
                  <c:v>0.9794218</c:v>
                </c:pt>
                <c:pt idx="645">
                  <c:v>0.9664528</c:v>
                </c:pt>
                <c:pt idx="646">
                  <c:v>0.9674521</c:v>
                </c:pt>
                <c:pt idx="647">
                  <c:v>0.9686271</c:v>
                </c:pt>
                <c:pt idx="648">
                  <c:v>0.9622849</c:v>
                </c:pt>
                <c:pt idx="649">
                  <c:v>0.9624088</c:v>
                </c:pt>
                <c:pt idx="650">
                  <c:v>0.9710939</c:v>
                </c:pt>
                <c:pt idx="651">
                  <c:v>0.97501</c:v>
                </c:pt>
                <c:pt idx="652">
                  <c:v>0.9703081</c:v>
                </c:pt>
                <c:pt idx="653">
                  <c:v>0.9597112</c:v>
                </c:pt>
                <c:pt idx="654">
                  <c:v>0.970041</c:v>
                </c:pt>
                <c:pt idx="655">
                  <c:v>0.9757956</c:v>
                </c:pt>
                <c:pt idx="656">
                  <c:v>0.8438348</c:v>
                </c:pt>
                <c:pt idx="657">
                  <c:v>0.8564625</c:v>
                </c:pt>
                <c:pt idx="658">
                  <c:v>0.8768501</c:v>
                </c:pt>
                <c:pt idx="659">
                  <c:v>0.8715175</c:v>
                </c:pt>
                <c:pt idx="660">
                  <c:v>0.9061566</c:v>
                </c:pt>
                <c:pt idx="661">
                  <c:v>0.907721</c:v>
                </c:pt>
                <c:pt idx="662">
                  <c:v>0.9101943</c:v>
                </c:pt>
                <c:pt idx="663">
                  <c:v>0.9108879</c:v>
                </c:pt>
                <c:pt idx="664">
                  <c:v>0.9603068</c:v>
                </c:pt>
                <c:pt idx="665">
                  <c:v>0.9278098</c:v>
                </c:pt>
                <c:pt idx="666">
                  <c:v>0.8551524</c:v>
                </c:pt>
                <c:pt idx="667">
                  <c:v>0.8568131</c:v>
                </c:pt>
                <c:pt idx="668">
                  <c:v>0.887502</c:v>
                </c:pt>
                <c:pt idx="669">
                  <c:v>0.9280624</c:v>
                </c:pt>
                <c:pt idx="670">
                  <c:v>0.9533294</c:v>
                </c:pt>
                <c:pt idx="671">
                  <c:v>0.9394443</c:v>
                </c:pt>
                <c:pt idx="672">
                  <c:v>0.9759002</c:v>
                </c:pt>
                <c:pt idx="673">
                  <c:v>0.9631288</c:v>
                </c:pt>
                <c:pt idx="674">
                  <c:v>0.9592476</c:v>
                </c:pt>
                <c:pt idx="675">
                  <c:v>0.9611768</c:v>
                </c:pt>
                <c:pt idx="676">
                  <c:v>0.9698126</c:v>
                </c:pt>
                <c:pt idx="677">
                  <c:v>0.9824654</c:v>
                </c:pt>
                <c:pt idx="678">
                  <c:v>0.9857756</c:v>
                </c:pt>
                <c:pt idx="679">
                  <c:v>0.9905149</c:v>
                </c:pt>
                <c:pt idx="680">
                  <c:v>0.9906031</c:v>
                </c:pt>
                <c:pt idx="681">
                  <c:v>0.9908316</c:v>
                </c:pt>
                <c:pt idx="682">
                  <c:v>0.9906713</c:v>
                </c:pt>
                <c:pt idx="683">
                  <c:v>0.9811197</c:v>
                </c:pt>
                <c:pt idx="684">
                  <c:v>0.9635032</c:v>
                </c:pt>
                <c:pt idx="685">
                  <c:v>0.9502307</c:v>
                </c:pt>
                <c:pt idx="686">
                  <c:v>0.9452152</c:v>
                </c:pt>
                <c:pt idx="687">
                  <c:v>0.8975046</c:v>
                </c:pt>
                <c:pt idx="688">
                  <c:v>0.8435521</c:v>
                </c:pt>
                <c:pt idx="689">
                  <c:v>0.8149845</c:v>
                </c:pt>
                <c:pt idx="690">
                  <c:v>0.9312735</c:v>
                </c:pt>
                <c:pt idx="691">
                  <c:v>0.9745905</c:v>
                </c:pt>
                <c:pt idx="692">
                  <c:v>0.9599817</c:v>
                </c:pt>
                <c:pt idx="693">
                  <c:v>0.8617572</c:v>
                </c:pt>
                <c:pt idx="694">
                  <c:v>0.8798724</c:v>
                </c:pt>
                <c:pt idx="695">
                  <c:v>0.9115544</c:v>
                </c:pt>
                <c:pt idx="696">
                  <c:v>0.9050769</c:v>
                </c:pt>
                <c:pt idx="697">
                  <c:v>0.8831488</c:v>
                </c:pt>
                <c:pt idx="698">
                  <c:v>0.9673237</c:v>
                </c:pt>
                <c:pt idx="699">
                  <c:v>0.9547872</c:v>
                </c:pt>
                <c:pt idx="700">
                  <c:v>0.9457123</c:v>
                </c:pt>
                <c:pt idx="701">
                  <c:v>0.9466704</c:v>
                </c:pt>
                <c:pt idx="702">
                  <c:v>0.9341897</c:v>
                </c:pt>
                <c:pt idx="703">
                  <c:v>0.9493253</c:v>
                </c:pt>
                <c:pt idx="704">
                  <c:v>0.9679465</c:v>
                </c:pt>
                <c:pt idx="705">
                  <c:v>0.9774899</c:v>
                </c:pt>
                <c:pt idx="706">
                  <c:v>0.9707589</c:v>
                </c:pt>
                <c:pt idx="707">
                  <c:v>0.9201974</c:v>
                </c:pt>
                <c:pt idx="708">
                  <c:v>0.9421343</c:v>
                </c:pt>
                <c:pt idx="709">
                  <c:v>0.9562141</c:v>
                </c:pt>
                <c:pt idx="710">
                  <c:v>0.9507536</c:v>
                </c:pt>
                <c:pt idx="711">
                  <c:v>0.9683056</c:v>
                </c:pt>
                <c:pt idx="712">
                  <c:v>0.9387108</c:v>
                </c:pt>
                <c:pt idx="713">
                  <c:v>0.9389842</c:v>
                </c:pt>
                <c:pt idx="714">
                  <c:v>0.9778499</c:v>
                </c:pt>
                <c:pt idx="715">
                  <c:v>0.9939978</c:v>
                </c:pt>
                <c:pt idx="716">
                  <c:v>0.995375</c:v>
                </c:pt>
                <c:pt idx="717">
                  <c:v>0.9960408</c:v>
                </c:pt>
                <c:pt idx="718">
                  <c:v>0.9959953</c:v>
                </c:pt>
                <c:pt idx="719">
                  <c:v>0.9954249</c:v>
                </c:pt>
                <c:pt idx="720">
                  <c:v>0.9928345</c:v>
                </c:pt>
                <c:pt idx="721">
                  <c:v>0.9610694</c:v>
                </c:pt>
                <c:pt idx="722">
                  <c:v>0.9677988</c:v>
                </c:pt>
                <c:pt idx="723">
                  <c:v>0.9673524</c:v>
                </c:pt>
                <c:pt idx="724">
                  <c:v>0.9543092</c:v>
                </c:pt>
                <c:pt idx="725">
                  <c:v>0.957866</c:v>
                </c:pt>
                <c:pt idx="726">
                  <c:v>0.9413789</c:v>
                </c:pt>
                <c:pt idx="727">
                  <c:v>0.8879625</c:v>
                </c:pt>
                <c:pt idx="728">
                  <c:v>0.796914</c:v>
                </c:pt>
                <c:pt idx="729">
                  <c:v>0.6815456</c:v>
                </c:pt>
                <c:pt idx="730">
                  <c:v>0.9949709</c:v>
                </c:pt>
                <c:pt idx="731">
                  <c:v>0.9875854</c:v>
                </c:pt>
                <c:pt idx="732">
                  <c:v>0.9777037</c:v>
                </c:pt>
                <c:pt idx="733">
                  <c:v>0.9525069</c:v>
                </c:pt>
                <c:pt idx="734">
                  <c:v>0.926424</c:v>
                </c:pt>
                <c:pt idx="735">
                  <c:v>0.9235061</c:v>
                </c:pt>
                <c:pt idx="736">
                  <c:v>0.9674721</c:v>
                </c:pt>
                <c:pt idx="737">
                  <c:v>0.9834714</c:v>
                </c:pt>
                <c:pt idx="738">
                  <c:v>0.9783446</c:v>
                </c:pt>
                <c:pt idx="739">
                  <c:v>0.9817274</c:v>
                </c:pt>
                <c:pt idx="740">
                  <c:v>0.9770896</c:v>
                </c:pt>
                <c:pt idx="741">
                  <c:v>0.9775668</c:v>
                </c:pt>
                <c:pt idx="742">
                  <c:v>0.9696504</c:v>
                </c:pt>
                <c:pt idx="743">
                  <c:v>0.9665147</c:v>
                </c:pt>
                <c:pt idx="744">
                  <c:v>0.972357</c:v>
                </c:pt>
                <c:pt idx="745">
                  <c:v>0.9850498</c:v>
                </c:pt>
                <c:pt idx="746">
                  <c:v>0.9879493</c:v>
                </c:pt>
                <c:pt idx="747">
                  <c:v>0.9850626</c:v>
                </c:pt>
                <c:pt idx="748">
                  <c:v>0.9991797</c:v>
                </c:pt>
                <c:pt idx="749">
                  <c:v>0.9981738</c:v>
                </c:pt>
                <c:pt idx="750">
                  <c:v>0.996703</c:v>
                </c:pt>
                <c:pt idx="751">
                  <c:v>0.9964527</c:v>
                </c:pt>
                <c:pt idx="752">
                  <c:v>0.9972508</c:v>
                </c:pt>
                <c:pt idx="753">
                  <c:v>0.997731</c:v>
                </c:pt>
                <c:pt idx="754">
                  <c:v>0.9882721</c:v>
                </c:pt>
                <c:pt idx="755">
                  <c:v>0.9871821</c:v>
                </c:pt>
                <c:pt idx="756">
                  <c:v>0.9895214</c:v>
                </c:pt>
                <c:pt idx="757">
                  <c:v>0.9783712</c:v>
                </c:pt>
                <c:pt idx="758">
                  <c:v>0.9971146</c:v>
                </c:pt>
                <c:pt idx="759">
                  <c:v>0.9966905</c:v>
                </c:pt>
                <c:pt idx="760">
                  <c:v>0.9872049</c:v>
                </c:pt>
                <c:pt idx="761">
                  <c:v>0.9907396</c:v>
                </c:pt>
                <c:pt idx="762">
                  <c:v>0.9915263</c:v>
                </c:pt>
                <c:pt idx="763">
                  <c:v>0.9874059</c:v>
                </c:pt>
                <c:pt idx="764">
                  <c:v>0.9732755</c:v>
                </c:pt>
                <c:pt idx="765">
                  <c:v>0.9354647</c:v>
                </c:pt>
                <c:pt idx="766">
                  <c:v>0.9191425</c:v>
                </c:pt>
                <c:pt idx="767">
                  <c:v>0.9764009</c:v>
                </c:pt>
                <c:pt idx="768">
                  <c:v>0.9730319</c:v>
                </c:pt>
                <c:pt idx="769">
                  <c:v>0.9579406</c:v>
                </c:pt>
                <c:pt idx="770">
                  <c:v>0.944579</c:v>
                </c:pt>
                <c:pt idx="771">
                  <c:v>0.9418836</c:v>
                </c:pt>
                <c:pt idx="772">
                  <c:v>0.944897</c:v>
                </c:pt>
                <c:pt idx="773">
                  <c:v>0.9311271</c:v>
                </c:pt>
                <c:pt idx="774">
                  <c:v>0.887334</c:v>
                </c:pt>
                <c:pt idx="775">
                  <c:v>0.789588</c:v>
                </c:pt>
                <c:pt idx="776">
                  <c:v>0.7781018</c:v>
                </c:pt>
                <c:pt idx="777">
                  <c:v>0.7502639</c:v>
                </c:pt>
                <c:pt idx="778">
                  <c:v>0.8131524</c:v>
                </c:pt>
                <c:pt idx="779">
                  <c:v>0.7885358</c:v>
                </c:pt>
                <c:pt idx="780">
                  <c:v>0.7771927</c:v>
                </c:pt>
                <c:pt idx="781">
                  <c:v>0.8685511</c:v>
                </c:pt>
                <c:pt idx="782">
                  <c:v>0.8691135</c:v>
                </c:pt>
                <c:pt idx="783">
                  <c:v>0.9055989</c:v>
                </c:pt>
                <c:pt idx="784">
                  <c:v>0.8939059</c:v>
                </c:pt>
                <c:pt idx="785">
                  <c:v>0.8221999</c:v>
                </c:pt>
                <c:pt idx="786">
                  <c:v>0.5992417</c:v>
                </c:pt>
                <c:pt idx="787">
                  <c:v>0.6116997</c:v>
                </c:pt>
                <c:pt idx="788">
                  <c:v>0.922893</c:v>
                </c:pt>
                <c:pt idx="789">
                  <c:v>0.8825426</c:v>
                </c:pt>
                <c:pt idx="790">
                  <c:v>0.9101564</c:v>
                </c:pt>
                <c:pt idx="791">
                  <c:v>0.9222882</c:v>
                </c:pt>
                <c:pt idx="792">
                  <c:v>0.9628527</c:v>
                </c:pt>
                <c:pt idx="793">
                  <c:v>0.9751832</c:v>
                </c:pt>
                <c:pt idx="794">
                  <c:v>0.9750999</c:v>
                </c:pt>
                <c:pt idx="795">
                  <c:v>0.9856025</c:v>
                </c:pt>
                <c:pt idx="796">
                  <c:v>0.9908791</c:v>
                </c:pt>
                <c:pt idx="797">
                  <c:v>0.9904084</c:v>
                </c:pt>
                <c:pt idx="798">
                  <c:v>0.9903489</c:v>
                </c:pt>
                <c:pt idx="799">
                  <c:v>0.9880041</c:v>
                </c:pt>
                <c:pt idx="800">
                  <c:v>0.9667331</c:v>
                </c:pt>
                <c:pt idx="801">
                  <c:v>0.9530339</c:v>
                </c:pt>
                <c:pt idx="802">
                  <c:v>0.9712269</c:v>
                </c:pt>
                <c:pt idx="803">
                  <c:v>0.9816765</c:v>
                </c:pt>
                <c:pt idx="804">
                  <c:v>0.9863473</c:v>
                </c:pt>
                <c:pt idx="805">
                  <c:v>0.9889003</c:v>
                </c:pt>
                <c:pt idx="806">
                  <c:v>0.985742</c:v>
                </c:pt>
                <c:pt idx="807">
                  <c:v>0.8858778</c:v>
                </c:pt>
                <c:pt idx="808">
                  <c:v>0.8947312</c:v>
                </c:pt>
                <c:pt idx="809">
                  <c:v>0.8810886</c:v>
                </c:pt>
                <c:pt idx="810">
                  <c:v>0.8980607</c:v>
                </c:pt>
                <c:pt idx="811">
                  <c:v>0.909735</c:v>
                </c:pt>
                <c:pt idx="812">
                  <c:v>0.9814125</c:v>
                </c:pt>
                <c:pt idx="813">
                  <c:v>0.9828481</c:v>
                </c:pt>
                <c:pt idx="814">
                  <c:v>0.9807392</c:v>
                </c:pt>
                <c:pt idx="815">
                  <c:v>0.9793608</c:v>
                </c:pt>
                <c:pt idx="816">
                  <c:v>0.9788679</c:v>
                </c:pt>
                <c:pt idx="817">
                  <c:v>0.9847277</c:v>
                </c:pt>
                <c:pt idx="818">
                  <c:v>0.9392953</c:v>
                </c:pt>
                <c:pt idx="819">
                  <c:v>0.9397137</c:v>
                </c:pt>
                <c:pt idx="820">
                  <c:v>0.9267632</c:v>
                </c:pt>
                <c:pt idx="821">
                  <c:v>0.9144153</c:v>
                </c:pt>
                <c:pt idx="822">
                  <c:v>0.9359161</c:v>
                </c:pt>
                <c:pt idx="823">
                  <c:v>0.9264411</c:v>
                </c:pt>
                <c:pt idx="824">
                  <c:v>0.9808325</c:v>
                </c:pt>
                <c:pt idx="825">
                  <c:v>0.9758816</c:v>
                </c:pt>
                <c:pt idx="826">
                  <c:v>0.9560688</c:v>
                </c:pt>
                <c:pt idx="827">
                  <c:v>0.9418285</c:v>
                </c:pt>
                <c:pt idx="828">
                  <c:v>0.9448031</c:v>
                </c:pt>
                <c:pt idx="829">
                  <c:v>0.9480723</c:v>
                </c:pt>
                <c:pt idx="830">
                  <c:v>0.9406826</c:v>
                </c:pt>
                <c:pt idx="831">
                  <c:v>0.983146</c:v>
                </c:pt>
                <c:pt idx="832">
                  <c:v>0.9912841</c:v>
                </c:pt>
                <c:pt idx="833">
                  <c:v>0.9921311</c:v>
                </c:pt>
                <c:pt idx="834">
                  <c:v>0.9002142</c:v>
                </c:pt>
                <c:pt idx="835">
                  <c:v>0.8650398</c:v>
                </c:pt>
                <c:pt idx="836">
                  <c:v>0.8513871</c:v>
                </c:pt>
                <c:pt idx="837">
                  <c:v>0.9024844</c:v>
                </c:pt>
                <c:pt idx="838">
                  <c:v>0.9702647</c:v>
                </c:pt>
                <c:pt idx="839">
                  <c:v>0.9894649</c:v>
                </c:pt>
                <c:pt idx="840">
                  <c:v>0.9757854</c:v>
                </c:pt>
                <c:pt idx="841">
                  <c:v>0.9680527</c:v>
                </c:pt>
                <c:pt idx="842">
                  <c:v>0.9850516</c:v>
                </c:pt>
                <c:pt idx="843">
                  <c:v>0.988709</c:v>
                </c:pt>
                <c:pt idx="844">
                  <c:v>0.9918087</c:v>
                </c:pt>
                <c:pt idx="845">
                  <c:v>0.9934874</c:v>
                </c:pt>
                <c:pt idx="846">
                  <c:v>0.9632393</c:v>
                </c:pt>
                <c:pt idx="847">
                  <c:v>0.9766204</c:v>
                </c:pt>
                <c:pt idx="848">
                  <c:v>0.9843974</c:v>
                </c:pt>
                <c:pt idx="849">
                  <c:v>0.9849502</c:v>
                </c:pt>
              </c:numCache>
            </c:numRef>
          </c:xVal>
          <c:yVal>
            <c:numRef>
              <c:f>'RT1'!$H$2:$H$851</c:f>
              <c:numCache>
                <c:formatCode>General</c:formatCode>
                <c:ptCount val="850"/>
                <c:pt idx="0">
                  <c:v>5748.29</c:v>
                </c:pt>
                <c:pt idx="1">
                  <c:v>4266.75</c:v>
                </c:pt>
                <c:pt idx="2">
                  <c:v>3053.69</c:v>
                </c:pt>
                <c:pt idx="3">
                  <c:v>2660.42</c:v>
                </c:pt>
                <c:pt idx="4">
                  <c:v>1203.81</c:v>
                </c:pt>
                <c:pt idx="5">
                  <c:v>3040.23</c:v>
                </c:pt>
                <c:pt idx="6">
                  <c:v>5040.05</c:v>
                </c:pt>
                <c:pt idx="7">
                  <c:v>2651.39</c:v>
                </c:pt>
                <c:pt idx="8">
                  <c:v>1099.58</c:v>
                </c:pt>
                <c:pt idx="9">
                  <c:v>3689.2</c:v>
                </c:pt>
                <c:pt idx="10">
                  <c:v>2276.05</c:v>
                </c:pt>
                <c:pt idx="11">
                  <c:v>1264.98</c:v>
                </c:pt>
                <c:pt idx="12">
                  <c:v>779.685</c:v>
                </c:pt>
                <c:pt idx="13">
                  <c:v>1965.98</c:v>
                </c:pt>
                <c:pt idx="14">
                  <c:v>2919.14</c:v>
                </c:pt>
                <c:pt idx="15">
                  <c:v>1686.55</c:v>
                </c:pt>
                <c:pt idx="16">
                  <c:v>1661.07</c:v>
                </c:pt>
                <c:pt idx="17">
                  <c:v>1217.56</c:v>
                </c:pt>
                <c:pt idx="18">
                  <c:v>977.169</c:v>
                </c:pt>
                <c:pt idx="19">
                  <c:v>11327.0</c:v>
                </c:pt>
                <c:pt idx="20">
                  <c:v>11656.2</c:v>
                </c:pt>
                <c:pt idx="21">
                  <c:v>10351.3</c:v>
                </c:pt>
                <c:pt idx="22">
                  <c:v>5113.66</c:v>
                </c:pt>
                <c:pt idx="23">
                  <c:v>4495.93</c:v>
                </c:pt>
                <c:pt idx="24">
                  <c:v>6920.12</c:v>
                </c:pt>
                <c:pt idx="25">
                  <c:v>4554.6</c:v>
                </c:pt>
                <c:pt idx="26">
                  <c:v>3224.53</c:v>
                </c:pt>
                <c:pt idx="27">
                  <c:v>4114.93</c:v>
                </c:pt>
                <c:pt idx="28">
                  <c:v>5370.86</c:v>
                </c:pt>
                <c:pt idx="29">
                  <c:v>8112.21</c:v>
                </c:pt>
                <c:pt idx="30">
                  <c:v>1211.14</c:v>
                </c:pt>
                <c:pt idx="31">
                  <c:v>521.597</c:v>
                </c:pt>
                <c:pt idx="32">
                  <c:v>268.649</c:v>
                </c:pt>
                <c:pt idx="33">
                  <c:v>552.049</c:v>
                </c:pt>
                <c:pt idx="34">
                  <c:v>2969.43</c:v>
                </c:pt>
                <c:pt idx="35">
                  <c:v>6608.25</c:v>
                </c:pt>
                <c:pt idx="36">
                  <c:v>6289.52</c:v>
                </c:pt>
                <c:pt idx="37">
                  <c:v>3969.38</c:v>
                </c:pt>
                <c:pt idx="38">
                  <c:v>4031.11</c:v>
                </c:pt>
                <c:pt idx="39">
                  <c:v>1972.47</c:v>
                </c:pt>
                <c:pt idx="40">
                  <c:v>10562.6</c:v>
                </c:pt>
                <c:pt idx="41">
                  <c:v>10146.2</c:v>
                </c:pt>
                <c:pt idx="42">
                  <c:v>2140.43</c:v>
                </c:pt>
                <c:pt idx="43">
                  <c:v>8592.74</c:v>
                </c:pt>
                <c:pt idx="44">
                  <c:v>6063.06</c:v>
                </c:pt>
                <c:pt idx="45">
                  <c:v>7256.76</c:v>
                </c:pt>
                <c:pt idx="46">
                  <c:v>6253.21</c:v>
                </c:pt>
                <c:pt idx="47">
                  <c:v>4131.98</c:v>
                </c:pt>
                <c:pt idx="48">
                  <c:v>3902.42</c:v>
                </c:pt>
                <c:pt idx="49">
                  <c:v>2901.91</c:v>
                </c:pt>
                <c:pt idx="50">
                  <c:v>2649.73</c:v>
                </c:pt>
                <c:pt idx="51">
                  <c:v>2924.67</c:v>
                </c:pt>
                <c:pt idx="52">
                  <c:v>2841.67</c:v>
                </c:pt>
                <c:pt idx="53">
                  <c:v>3882.24</c:v>
                </c:pt>
                <c:pt idx="54">
                  <c:v>5973.41</c:v>
                </c:pt>
                <c:pt idx="55">
                  <c:v>7549.79</c:v>
                </c:pt>
                <c:pt idx="56">
                  <c:v>9024.360000000001</c:v>
                </c:pt>
                <c:pt idx="57">
                  <c:v>9784.209999999985</c:v>
                </c:pt>
                <c:pt idx="58">
                  <c:v>11140.6</c:v>
                </c:pt>
                <c:pt idx="59">
                  <c:v>9500.76</c:v>
                </c:pt>
                <c:pt idx="60">
                  <c:v>7524.93</c:v>
                </c:pt>
                <c:pt idx="61">
                  <c:v>4108.76</c:v>
                </c:pt>
                <c:pt idx="62">
                  <c:v>2421.51</c:v>
                </c:pt>
                <c:pt idx="63">
                  <c:v>2540.56</c:v>
                </c:pt>
                <c:pt idx="64">
                  <c:v>8121.74</c:v>
                </c:pt>
                <c:pt idx="65">
                  <c:v>10302.5</c:v>
                </c:pt>
                <c:pt idx="66">
                  <c:v>14185.1</c:v>
                </c:pt>
                <c:pt idx="67">
                  <c:v>16413.0</c:v>
                </c:pt>
                <c:pt idx="68">
                  <c:v>11360.2</c:v>
                </c:pt>
                <c:pt idx="69">
                  <c:v>10238.9</c:v>
                </c:pt>
                <c:pt idx="70">
                  <c:v>9581.19</c:v>
                </c:pt>
                <c:pt idx="71">
                  <c:v>10746.2</c:v>
                </c:pt>
                <c:pt idx="72">
                  <c:v>16379.8</c:v>
                </c:pt>
                <c:pt idx="73">
                  <c:v>17480.3</c:v>
                </c:pt>
                <c:pt idx="74">
                  <c:v>17328.5</c:v>
                </c:pt>
                <c:pt idx="75">
                  <c:v>12061.6</c:v>
                </c:pt>
                <c:pt idx="76">
                  <c:v>13375.6</c:v>
                </c:pt>
                <c:pt idx="77">
                  <c:v>21628.4</c:v>
                </c:pt>
                <c:pt idx="78">
                  <c:v>18819.8</c:v>
                </c:pt>
                <c:pt idx="79">
                  <c:v>18115.2</c:v>
                </c:pt>
                <c:pt idx="80">
                  <c:v>20178.7</c:v>
                </c:pt>
                <c:pt idx="81">
                  <c:v>17162.8</c:v>
                </c:pt>
                <c:pt idx="82">
                  <c:v>10881.4</c:v>
                </c:pt>
                <c:pt idx="83">
                  <c:v>8117.34</c:v>
                </c:pt>
                <c:pt idx="84">
                  <c:v>10598.3</c:v>
                </c:pt>
                <c:pt idx="85">
                  <c:v>5247.05</c:v>
                </c:pt>
                <c:pt idx="86">
                  <c:v>5191.35</c:v>
                </c:pt>
                <c:pt idx="87">
                  <c:v>4475.83</c:v>
                </c:pt>
                <c:pt idx="88">
                  <c:v>3705.87</c:v>
                </c:pt>
                <c:pt idx="89">
                  <c:v>4158.22</c:v>
                </c:pt>
                <c:pt idx="90">
                  <c:v>3974.54</c:v>
                </c:pt>
                <c:pt idx="91">
                  <c:v>3525.34</c:v>
                </c:pt>
                <c:pt idx="92">
                  <c:v>10715.7</c:v>
                </c:pt>
                <c:pt idx="93">
                  <c:v>13298.6</c:v>
                </c:pt>
                <c:pt idx="94">
                  <c:v>5256.01</c:v>
                </c:pt>
                <c:pt idx="95">
                  <c:v>5181.43</c:v>
                </c:pt>
                <c:pt idx="96">
                  <c:v>7025.87</c:v>
                </c:pt>
                <c:pt idx="97">
                  <c:v>3242.82</c:v>
                </c:pt>
                <c:pt idx="98">
                  <c:v>2320.06</c:v>
                </c:pt>
                <c:pt idx="99">
                  <c:v>8049.57</c:v>
                </c:pt>
                <c:pt idx="100">
                  <c:v>13656.1</c:v>
                </c:pt>
                <c:pt idx="101">
                  <c:v>10127.2</c:v>
                </c:pt>
                <c:pt idx="102">
                  <c:v>7336.37</c:v>
                </c:pt>
                <c:pt idx="103">
                  <c:v>6165.71</c:v>
                </c:pt>
                <c:pt idx="104">
                  <c:v>7926.32</c:v>
                </c:pt>
                <c:pt idx="105">
                  <c:v>6108.46</c:v>
                </c:pt>
                <c:pt idx="106">
                  <c:v>5200.05</c:v>
                </c:pt>
                <c:pt idx="107">
                  <c:v>3358.94</c:v>
                </c:pt>
                <c:pt idx="108">
                  <c:v>126.996</c:v>
                </c:pt>
                <c:pt idx="109">
                  <c:v>1031.24</c:v>
                </c:pt>
                <c:pt idx="110">
                  <c:v>1199.22</c:v>
                </c:pt>
                <c:pt idx="111">
                  <c:v>903.134</c:v>
                </c:pt>
                <c:pt idx="112">
                  <c:v>901.072</c:v>
                </c:pt>
                <c:pt idx="113">
                  <c:v>4132.6</c:v>
                </c:pt>
                <c:pt idx="114">
                  <c:v>6425.03</c:v>
                </c:pt>
                <c:pt idx="115">
                  <c:v>3767.72</c:v>
                </c:pt>
                <c:pt idx="116">
                  <c:v>3177.44</c:v>
                </c:pt>
                <c:pt idx="117">
                  <c:v>4664.91</c:v>
                </c:pt>
                <c:pt idx="118">
                  <c:v>3586.79</c:v>
                </c:pt>
                <c:pt idx="119">
                  <c:v>4275.7</c:v>
                </c:pt>
                <c:pt idx="120">
                  <c:v>8372.959999999968</c:v>
                </c:pt>
                <c:pt idx="121">
                  <c:v>11769.7</c:v>
                </c:pt>
                <c:pt idx="122">
                  <c:v>1549.92</c:v>
                </c:pt>
                <c:pt idx="123">
                  <c:v>889.287</c:v>
                </c:pt>
                <c:pt idx="124">
                  <c:v>1106.6</c:v>
                </c:pt>
                <c:pt idx="125">
                  <c:v>2523.24</c:v>
                </c:pt>
                <c:pt idx="126">
                  <c:v>1999.85</c:v>
                </c:pt>
                <c:pt idx="127">
                  <c:v>3873.93</c:v>
                </c:pt>
                <c:pt idx="128">
                  <c:v>6992.16</c:v>
                </c:pt>
                <c:pt idx="129">
                  <c:v>8091.87</c:v>
                </c:pt>
                <c:pt idx="130">
                  <c:v>7728.8</c:v>
                </c:pt>
                <c:pt idx="131">
                  <c:v>6894.15</c:v>
                </c:pt>
                <c:pt idx="132">
                  <c:v>4557.96</c:v>
                </c:pt>
                <c:pt idx="133">
                  <c:v>30159.4</c:v>
                </c:pt>
                <c:pt idx="134">
                  <c:v>2300.76</c:v>
                </c:pt>
                <c:pt idx="135">
                  <c:v>4710.74</c:v>
                </c:pt>
                <c:pt idx="136">
                  <c:v>5322.89</c:v>
                </c:pt>
                <c:pt idx="137">
                  <c:v>2709.92</c:v>
                </c:pt>
                <c:pt idx="138">
                  <c:v>4119.55</c:v>
                </c:pt>
                <c:pt idx="139">
                  <c:v>8216.51</c:v>
                </c:pt>
                <c:pt idx="140">
                  <c:v>15092.5</c:v>
                </c:pt>
                <c:pt idx="141">
                  <c:v>17348.1</c:v>
                </c:pt>
                <c:pt idx="142">
                  <c:v>19149.5</c:v>
                </c:pt>
                <c:pt idx="143">
                  <c:v>4310.36</c:v>
                </c:pt>
                <c:pt idx="144">
                  <c:v>7977.75</c:v>
                </c:pt>
                <c:pt idx="145">
                  <c:v>12078.7</c:v>
                </c:pt>
                <c:pt idx="146">
                  <c:v>11448.9</c:v>
                </c:pt>
                <c:pt idx="147">
                  <c:v>9626.049999999987</c:v>
                </c:pt>
                <c:pt idx="148">
                  <c:v>6347.72</c:v>
                </c:pt>
                <c:pt idx="149">
                  <c:v>4822.55</c:v>
                </c:pt>
                <c:pt idx="150">
                  <c:v>5486.73</c:v>
                </c:pt>
                <c:pt idx="151">
                  <c:v>6865.88</c:v>
                </c:pt>
                <c:pt idx="152">
                  <c:v>1629.87</c:v>
                </c:pt>
                <c:pt idx="153">
                  <c:v>853.485</c:v>
                </c:pt>
                <c:pt idx="154">
                  <c:v>628.4119999999994</c:v>
                </c:pt>
                <c:pt idx="155">
                  <c:v>967.1319999999994</c:v>
                </c:pt>
                <c:pt idx="156">
                  <c:v>6138.48</c:v>
                </c:pt>
                <c:pt idx="157">
                  <c:v>7377.52</c:v>
                </c:pt>
                <c:pt idx="158">
                  <c:v>2824.89</c:v>
                </c:pt>
                <c:pt idx="159">
                  <c:v>4851.1</c:v>
                </c:pt>
                <c:pt idx="160">
                  <c:v>8741.23</c:v>
                </c:pt>
                <c:pt idx="161">
                  <c:v>11092.1</c:v>
                </c:pt>
                <c:pt idx="162">
                  <c:v>10895.1</c:v>
                </c:pt>
                <c:pt idx="163">
                  <c:v>8853.49</c:v>
                </c:pt>
                <c:pt idx="164">
                  <c:v>7747.67</c:v>
                </c:pt>
                <c:pt idx="165">
                  <c:v>9050.54</c:v>
                </c:pt>
                <c:pt idx="166">
                  <c:v>6558.3</c:v>
                </c:pt>
                <c:pt idx="167">
                  <c:v>3958.98</c:v>
                </c:pt>
                <c:pt idx="168">
                  <c:v>2241.51</c:v>
                </c:pt>
                <c:pt idx="169">
                  <c:v>3261.51</c:v>
                </c:pt>
                <c:pt idx="170">
                  <c:v>5114.28</c:v>
                </c:pt>
                <c:pt idx="171">
                  <c:v>11906.1</c:v>
                </c:pt>
                <c:pt idx="172">
                  <c:v>16013.8</c:v>
                </c:pt>
                <c:pt idx="173">
                  <c:v>4098.49</c:v>
                </c:pt>
                <c:pt idx="174">
                  <c:v>4056.51</c:v>
                </c:pt>
                <c:pt idx="175">
                  <c:v>3523.08</c:v>
                </c:pt>
                <c:pt idx="176">
                  <c:v>1624.2</c:v>
                </c:pt>
                <c:pt idx="177">
                  <c:v>761.828</c:v>
                </c:pt>
                <c:pt idx="178">
                  <c:v>6321.71</c:v>
                </c:pt>
                <c:pt idx="179">
                  <c:v>8925.219999999987</c:v>
                </c:pt>
                <c:pt idx="180">
                  <c:v>11087.8</c:v>
                </c:pt>
                <c:pt idx="181">
                  <c:v>7774.17</c:v>
                </c:pt>
                <c:pt idx="182">
                  <c:v>4541.08</c:v>
                </c:pt>
                <c:pt idx="183">
                  <c:v>13179.1</c:v>
                </c:pt>
                <c:pt idx="184">
                  <c:v>15220.1</c:v>
                </c:pt>
                <c:pt idx="185">
                  <c:v>18069.2</c:v>
                </c:pt>
                <c:pt idx="186">
                  <c:v>18232.8</c:v>
                </c:pt>
                <c:pt idx="187">
                  <c:v>16759.7</c:v>
                </c:pt>
                <c:pt idx="188">
                  <c:v>8416.33</c:v>
                </c:pt>
                <c:pt idx="189">
                  <c:v>4557.56</c:v>
                </c:pt>
                <c:pt idx="190">
                  <c:v>3952.37</c:v>
                </c:pt>
                <c:pt idx="191">
                  <c:v>6501.27</c:v>
                </c:pt>
                <c:pt idx="192">
                  <c:v>3154.9</c:v>
                </c:pt>
                <c:pt idx="193">
                  <c:v>1587.77</c:v>
                </c:pt>
                <c:pt idx="194">
                  <c:v>2014.58</c:v>
                </c:pt>
                <c:pt idx="195">
                  <c:v>1596.02</c:v>
                </c:pt>
                <c:pt idx="196">
                  <c:v>3885.03</c:v>
                </c:pt>
                <c:pt idx="197">
                  <c:v>5115.15</c:v>
                </c:pt>
                <c:pt idx="198">
                  <c:v>7377.88</c:v>
                </c:pt>
                <c:pt idx="199">
                  <c:v>6480.39</c:v>
                </c:pt>
                <c:pt idx="200">
                  <c:v>5384.34</c:v>
                </c:pt>
                <c:pt idx="201">
                  <c:v>6814.79</c:v>
                </c:pt>
                <c:pt idx="202">
                  <c:v>11083.6</c:v>
                </c:pt>
                <c:pt idx="203">
                  <c:v>11526.4</c:v>
                </c:pt>
                <c:pt idx="204">
                  <c:v>9263.58</c:v>
                </c:pt>
                <c:pt idx="205">
                  <c:v>2600.82</c:v>
                </c:pt>
                <c:pt idx="206">
                  <c:v>3591.49</c:v>
                </c:pt>
                <c:pt idx="207">
                  <c:v>7411.23</c:v>
                </c:pt>
                <c:pt idx="208">
                  <c:v>5592.32</c:v>
                </c:pt>
                <c:pt idx="209">
                  <c:v>3434.51</c:v>
                </c:pt>
                <c:pt idx="210">
                  <c:v>10891.1</c:v>
                </c:pt>
                <c:pt idx="211">
                  <c:v>19206.1</c:v>
                </c:pt>
                <c:pt idx="212">
                  <c:v>26053.1</c:v>
                </c:pt>
                <c:pt idx="213">
                  <c:v>20642.3</c:v>
                </c:pt>
                <c:pt idx="214">
                  <c:v>19318.3</c:v>
                </c:pt>
                <c:pt idx="215">
                  <c:v>15450.4</c:v>
                </c:pt>
                <c:pt idx="216">
                  <c:v>6904.42</c:v>
                </c:pt>
                <c:pt idx="217">
                  <c:v>5960.21</c:v>
                </c:pt>
                <c:pt idx="218">
                  <c:v>932.085</c:v>
                </c:pt>
                <c:pt idx="219">
                  <c:v>1658.51</c:v>
                </c:pt>
                <c:pt idx="220">
                  <c:v>4311.82</c:v>
                </c:pt>
                <c:pt idx="221">
                  <c:v>11395.7</c:v>
                </c:pt>
                <c:pt idx="222">
                  <c:v>15130.0</c:v>
                </c:pt>
                <c:pt idx="223">
                  <c:v>10871.2</c:v>
                </c:pt>
                <c:pt idx="224">
                  <c:v>5856.77</c:v>
                </c:pt>
                <c:pt idx="225">
                  <c:v>3061.51</c:v>
                </c:pt>
                <c:pt idx="226">
                  <c:v>1844.93</c:v>
                </c:pt>
                <c:pt idx="227">
                  <c:v>1355.84</c:v>
                </c:pt>
                <c:pt idx="228">
                  <c:v>12775.6</c:v>
                </c:pt>
                <c:pt idx="229">
                  <c:v>15897.2</c:v>
                </c:pt>
                <c:pt idx="230">
                  <c:v>8320.950000000001</c:v>
                </c:pt>
                <c:pt idx="231">
                  <c:v>4547.45</c:v>
                </c:pt>
                <c:pt idx="232">
                  <c:v>3927.02</c:v>
                </c:pt>
                <c:pt idx="233">
                  <c:v>5071.85</c:v>
                </c:pt>
                <c:pt idx="234">
                  <c:v>8647.209999999985</c:v>
                </c:pt>
                <c:pt idx="235">
                  <c:v>8261.809999999972</c:v>
                </c:pt>
                <c:pt idx="236">
                  <c:v>5689.27</c:v>
                </c:pt>
                <c:pt idx="237">
                  <c:v>5950.84</c:v>
                </c:pt>
                <c:pt idx="238">
                  <c:v>1884.22</c:v>
                </c:pt>
                <c:pt idx="239">
                  <c:v>2929.08</c:v>
                </c:pt>
                <c:pt idx="240">
                  <c:v>1579.4</c:v>
                </c:pt>
                <c:pt idx="241">
                  <c:v>1143.94</c:v>
                </c:pt>
                <c:pt idx="242">
                  <c:v>5256.82</c:v>
                </c:pt>
                <c:pt idx="243">
                  <c:v>10151.8</c:v>
                </c:pt>
                <c:pt idx="244">
                  <c:v>14404.8</c:v>
                </c:pt>
                <c:pt idx="245">
                  <c:v>7223.56</c:v>
                </c:pt>
                <c:pt idx="246">
                  <c:v>7827.46</c:v>
                </c:pt>
                <c:pt idx="247">
                  <c:v>5372.77</c:v>
                </c:pt>
                <c:pt idx="248">
                  <c:v>16555.2</c:v>
                </c:pt>
                <c:pt idx="249">
                  <c:v>18729.7</c:v>
                </c:pt>
                <c:pt idx="250">
                  <c:v>9421.370000000001</c:v>
                </c:pt>
                <c:pt idx="251">
                  <c:v>4977.54</c:v>
                </c:pt>
                <c:pt idx="252">
                  <c:v>4747.16</c:v>
                </c:pt>
                <c:pt idx="253">
                  <c:v>5880.09</c:v>
                </c:pt>
                <c:pt idx="254">
                  <c:v>6680.84</c:v>
                </c:pt>
                <c:pt idx="255">
                  <c:v>7272.96</c:v>
                </c:pt>
                <c:pt idx="256">
                  <c:v>10298.5</c:v>
                </c:pt>
                <c:pt idx="257">
                  <c:v>8173.76</c:v>
                </c:pt>
                <c:pt idx="258">
                  <c:v>4581.01</c:v>
                </c:pt>
                <c:pt idx="259">
                  <c:v>4593.94</c:v>
                </c:pt>
                <c:pt idx="260">
                  <c:v>6641.56</c:v>
                </c:pt>
                <c:pt idx="261">
                  <c:v>5069.87</c:v>
                </c:pt>
                <c:pt idx="262">
                  <c:v>3735.48</c:v>
                </c:pt>
                <c:pt idx="263">
                  <c:v>2539.14</c:v>
                </c:pt>
                <c:pt idx="264">
                  <c:v>4129.01</c:v>
                </c:pt>
                <c:pt idx="265">
                  <c:v>7227.87</c:v>
                </c:pt>
                <c:pt idx="266">
                  <c:v>7819.39</c:v>
                </c:pt>
                <c:pt idx="267">
                  <c:v>3994.03</c:v>
                </c:pt>
                <c:pt idx="268">
                  <c:v>3359.05</c:v>
                </c:pt>
                <c:pt idx="269">
                  <c:v>5480.58</c:v>
                </c:pt>
                <c:pt idx="270">
                  <c:v>8167.67</c:v>
                </c:pt>
                <c:pt idx="271">
                  <c:v>2558.1</c:v>
                </c:pt>
                <c:pt idx="272">
                  <c:v>10862.5</c:v>
                </c:pt>
                <c:pt idx="273">
                  <c:v>13216.0</c:v>
                </c:pt>
                <c:pt idx="274">
                  <c:v>1525.9</c:v>
                </c:pt>
                <c:pt idx="275">
                  <c:v>2166.08</c:v>
                </c:pt>
                <c:pt idx="276">
                  <c:v>10295.1</c:v>
                </c:pt>
                <c:pt idx="277">
                  <c:v>12467.1</c:v>
                </c:pt>
                <c:pt idx="278">
                  <c:v>18110.6</c:v>
                </c:pt>
                <c:pt idx="279">
                  <c:v>20411.4</c:v>
                </c:pt>
                <c:pt idx="280">
                  <c:v>23777.1</c:v>
                </c:pt>
                <c:pt idx="281">
                  <c:v>22018.1</c:v>
                </c:pt>
                <c:pt idx="282">
                  <c:v>21953.4</c:v>
                </c:pt>
                <c:pt idx="283">
                  <c:v>22641.6</c:v>
                </c:pt>
                <c:pt idx="284">
                  <c:v>11522.8</c:v>
                </c:pt>
                <c:pt idx="285">
                  <c:v>6767.92</c:v>
                </c:pt>
                <c:pt idx="286">
                  <c:v>13992.0</c:v>
                </c:pt>
                <c:pt idx="287">
                  <c:v>14840.3</c:v>
                </c:pt>
                <c:pt idx="288">
                  <c:v>10215.1</c:v>
                </c:pt>
                <c:pt idx="289">
                  <c:v>7171.44</c:v>
                </c:pt>
                <c:pt idx="290">
                  <c:v>5284.78</c:v>
                </c:pt>
                <c:pt idx="291">
                  <c:v>2759.26</c:v>
                </c:pt>
                <c:pt idx="292">
                  <c:v>1916.55</c:v>
                </c:pt>
                <c:pt idx="293">
                  <c:v>1433.64</c:v>
                </c:pt>
                <c:pt idx="294">
                  <c:v>1699.82</c:v>
                </c:pt>
                <c:pt idx="295">
                  <c:v>2192.44</c:v>
                </c:pt>
                <c:pt idx="296">
                  <c:v>4920.32</c:v>
                </c:pt>
                <c:pt idx="297">
                  <c:v>8325.379999999968</c:v>
                </c:pt>
                <c:pt idx="298">
                  <c:v>4275.79</c:v>
                </c:pt>
                <c:pt idx="299">
                  <c:v>3391.76</c:v>
                </c:pt>
                <c:pt idx="300">
                  <c:v>2910.35</c:v>
                </c:pt>
                <c:pt idx="301">
                  <c:v>4176.79</c:v>
                </c:pt>
                <c:pt idx="302">
                  <c:v>2227.0</c:v>
                </c:pt>
                <c:pt idx="303">
                  <c:v>1625.44</c:v>
                </c:pt>
                <c:pt idx="304">
                  <c:v>931.254</c:v>
                </c:pt>
                <c:pt idx="305">
                  <c:v>1449.12</c:v>
                </c:pt>
                <c:pt idx="306">
                  <c:v>2079.74</c:v>
                </c:pt>
                <c:pt idx="307">
                  <c:v>4888.05</c:v>
                </c:pt>
                <c:pt idx="308">
                  <c:v>9700.0</c:v>
                </c:pt>
                <c:pt idx="309">
                  <c:v>12990.5</c:v>
                </c:pt>
                <c:pt idx="310">
                  <c:v>8069.52</c:v>
                </c:pt>
                <c:pt idx="311">
                  <c:v>10170.5</c:v>
                </c:pt>
                <c:pt idx="312">
                  <c:v>14903.1</c:v>
                </c:pt>
                <c:pt idx="313">
                  <c:v>12589.2</c:v>
                </c:pt>
                <c:pt idx="314">
                  <c:v>17694.4</c:v>
                </c:pt>
                <c:pt idx="315">
                  <c:v>1015.1</c:v>
                </c:pt>
                <c:pt idx="316">
                  <c:v>1249.98</c:v>
                </c:pt>
                <c:pt idx="317">
                  <c:v>988.3390000000001</c:v>
                </c:pt>
                <c:pt idx="318">
                  <c:v>5375.28</c:v>
                </c:pt>
                <c:pt idx="319" formatCode="0.00E+00">
                  <c:v>2512.47</c:v>
                </c:pt>
                <c:pt idx="320">
                  <c:v>4277.28</c:v>
                </c:pt>
                <c:pt idx="321">
                  <c:v>5548.5</c:v>
                </c:pt>
                <c:pt idx="322">
                  <c:v>8523.849999999982</c:v>
                </c:pt>
                <c:pt idx="323">
                  <c:v>5961.88</c:v>
                </c:pt>
                <c:pt idx="324">
                  <c:v>3464.74</c:v>
                </c:pt>
                <c:pt idx="325">
                  <c:v>2593.77</c:v>
                </c:pt>
                <c:pt idx="326">
                  <c:v>13086.5</c:v>
                </c:pt>
                <c:pt idx="327">
                  <c:v>14541.8</c:v>
                </c:pt>
                <c:pt idx="328">
                  <c:v>16641.3</c:v>
                </c:pt>
                <c:pt idx="329">
                  <c:v>3924.89</c:v>
                </c:pt>
                <c:pt idx="330">
                  <c:v>13879.8</c:v>
                </c:pt>
                <c:pt idx="331">
                  <c:v>16186.3</c:v>
                </c:pt>
                <c:pt idx="332">
                  <c:v>16658.0</c:v>
                </c:pt>
                <c:pt idx="333">
                  <c:v>14683.9</c:v>
                </c:pt>
                <c:pt idx="334">
                  <c:v>10890.8</c:v>
                </c:pt>
                <c:pt idx="335">
                  <c:v>10216.2</c:v>
                </c:pt>
                <c:pt idx="336">
                  <c:v>7354.28</c:v>
                </c:pt>
                <c:pt idx="337">
                  <c:v>2374.97</c:v>
                </c:pt>
                <c:pt idx="338">
                  <c:v>1356.44</c:v>
                </c:pt>
                <c:pt idx="339">
                  <c:v>1364.45</c:v>
                </c:pt>
                <c:pt idx="340">
                  <c:v>8159.34</c:v>
                </c:pt>
                <c:pt idx="341">
                  <c:v>10257.9</c:v>
                </c:pt>
                <c:pt idx="342">
                  <c:v>10052.8</c:v>
                </c:pt>
                <c:pt idx="343">
                  <c:v>10659.8</c:v>
                </c:pt>
                <c:pt idx="344">
                  <c:v>8621.959999999968</c:v>
                </c:pt>
                <c:pt idx="345">
                  <c:v>5058.4</c:v>
                </c:pt>
                <c:pt idx="346">
                  <c:v>2782.95</c:v>
                </c:pt>
                <c:pt idx="347">
                  <c:v>4061.46</c:v>
                </c:pt>
                <c:pt idx="348">
                  <c:v>3080.17</c:v>
                </c:pt>
                <c:pt idx="349">
                  <c:v>5116.76</c:v>
                </c:pt>
                <c:pt idx="350">
                  <c:v>5080.69</c:v>
                </c:pt>
                <c:pt idx="351">
                  <c:v>4851.43</c:v>
                </c:pt>
                <c:pt idx="352">
                  <c:v>4499.92</c:v>
                </c:pt>
                <c:pt idx="353">
                  <c:v>4317.44</c:v>
                </c:pt>
                <c:pt idx="354">
                  <c:v>1517.33</c:v>
                </c:pt>
                <c:pt idx="355">
                  <c:v>6906.87</c:v>
                </c:pt>
                <c:pt idx="356">
                  <c:v>5786.26</c:v>
                </c:pt>
                <c:pt idx="357">
                  <c:v>13694.2</c:v>
                </c:pt>
                <c:pt idx="358">
                  <c:v>13464.2</c:v>
                </c:pt>
                <c:pt idx="359">
                  <c:v>6707.83</c:v>
                </c:pt>
                <c:pt idx="360">
                  <c:v>2161.72</c:v>
                </c:pt>
                <c:pt idx="361">
                  <c:v>837.808</c:v>
                </c:pt>
                <c:pt idx="362">
                  <c:v>15354.0</c:v>
                </c:pt>
                <c:pt idx="363">
                  <c:v>4875.03</c:v>
                </c:pt>
                <c:pt idx="364">
                  <c:v>4107.47</c:v>
                </c:pt>
                <c:pt idx="365">
                  <c:v>2598.13</c:v>
                </c:pt>
                <c:pt idx="366">
                  <c:v>1916.7</c:v>
                </c:pt>
                <c:pt idx="367">
                  <c:v>17695.0</c:v>
                </c:pt>
                <c:pt idx="368">
                  <c:v>10121.7</c:v>
                </c:pt>
                <c:pt idx="369">
                  <c:v>4977.52</c:v>
                </c:pt>
                <c:pt idx="370">
                  <c:v>13183.0</c:v>
                </c:pt>
                <c:pt idx="371">
                  <c:v>12965.3</c:v>
                </c:pt>
                <c:pt idx="372">
                  <c:v>11659.9</c:v>
                </c:pt>
                <c:pt idx="373">
                  <c:v>11434.4</c:v>
                </c:pt>
                <c:pt idx="374">
                  <c:v>11528.0</c:v>
                </c:pt>
                <c:pt idx="375">
                  <c:v>9257.66</c:v>
                </c:pt>
                <c:pt idx="376">
                  <c:v>11792.3</c:v>
                </c:pt>
                <c:pt idx="377">
                  <c:v>4919.05</c:v>
                </c:pt>
                <c:pt idx="378">
                  <c:v>5044.28</c:v>
                </c:pt>
                <c:pt idx="379">
                  <c:v>1758.28</c:v>
                </c:pt>
                <c:pt idx="380">
                  <c:v>2601.16</c:v>
                </c:pt>
                <c:pt idx="381">
                  <c:v>6087.2</c:v>
                </c:pt>
                <c:pt idx="382">
                  <c:v>16769.4</c:v>
                </c:pt>
                <c:pt idx="383">
                  <c:v>17934.7</c:v>
                </c:pt>
                <c:pt idx="384">
                  <c:v>16312.1</c:v>
                </c:pt>
                <c:pt idx="385">
                  <c:v>14630.0</c:v>
                </c:pt>
                <c:pt idx="386">
                  <c:v>10623.9</c:v>
                </c:pt>
                <c:pt idx="387">
                  <c:v>9283.360000000001</c:v>
                </c:pt>
                <c:pt idx="388">
                  <c:v>12142.3</c:v>
                </c:pt>
                <c:pt idx="389">
                  <c:v>7378.46</c:v>
                </c:pt>
                <c:pt idx="390">
                  <c:v>2613.23</c:v>
                </c:pt>
                <c:pt idx="391">
                  <c:v>19977.2</c:v>
                </c:pt>
                <c:pt idx="392">
                  <c:v>22741.2</c:v>
                </c:pt>
                <c:pt idx="393">
                  <c:v>22144.6</c:v>
                </c:pt>
                <c:pt idx="394">
                  <c:v>13971.0</c:v>
                </c:pt>
                <c:pt idx="395">
                  <c:v>9957.959999999968</c:v>
                </c:pt>
                <c:pt idx="396">
                  <c:v>6953.46</c:v>
                </c:pt>
                <c:pt idx="397">
                  <c:v>4108.44</c:v>
                </c:pt>
                <c:pt idx="398">
                  <c:v>5625.67</c:v>
                </c:pt>
                <c:pt idx="399">
                  <c:v>1253.42</c:v>
                </c:pt>
                <c:pt idx="400">
                  <c:v>3020.53</c:v>
                </c:pt>
                <c:pt idx="401">
                  <c:v>8198.059999999972</c:v>
                </c:pt>
                <c:pt idx="402">
                  <c:v>9744.370000000001</c:v>
                </c:pt>
                <c:pt idx="403">
                  <c:v>8750.61</c:v>
                </c:pt>
                <c:pt idx="404">
                  <c:v>9989.049999999987</c:v>
                </c:pt>
                <c:pt idx="405">
                  <c:v>8640.77</c:v>
                </c:pt>
                <c:pt idx="406">
                  <c:v>9298.469999999968</c:v>
                </c:pt>
                <c:pt idx="407">
                  <c:v>9594.24</c:v>
                </c:pt>
                <c:pt idx="408">
                  <c:v>10462.6</c:v>
                </c:pt>
                <c:pt idx="409">
                  <c:v>7732.16</c:v>
                </c:pt>
                <c:pt idx="410">
                  <c:v>5337.17</c:v>
                </c:pt>
                <c:pt idx="411">
                  <c:v>3452.71</c:v>
                </c:pt>
                <c:pt idx="412">
                  <c:v>2110.7</c:v>
                </c:pt>
                <c:pt idx="413">
                  <c:v>13477.4</c:v>
                </c:pt>
                <c:pt idx="414">
                  <c:v>10616.2</c:v>
                </c:pt>
                <c:pt idx="415">
                  <c:v>7139.31</c:v>
                </c:pt>
                <c:pt idx="416">
                  <c:v>5918.21</c:v>
                </c:pt>
                <c:pt idx="417">
                  <c:v>3556.55</c:v>
                </c:pt>
                <c:pt idx="418">
                  <c:v>4009.82</c:v>
                </c:pt>
                <c:pt idx="419">
                  <c:v>4246.85</c:v>
                </c:pt>
                <c:pt idx="420">
                  <c:v>4319.01</c:v>
                </c:pt>
                <c:pt idx="421">
                  <c:v>3206.33</c:v>
                </c:pt>
                <c:pt idx="422">
                  <c:v>5259.46</c:v>
                </c:pt>
                <c:pt idx="423">
                  <c:v>4820.29</c:v>
                </c:pt>
                <c:pt idx="424">
                  <c:v>3532.44</c:v>
                </c:pt>
                <c:pt idx="425">
                  <c:v>4687.55</c:v>
                </c:pt>
                <c:pt idx="426">
                  <c:v>6931.62</c:v>
                </c:pt>
                <c:pt idx="427">
                  <c:v>4919.3</c:v>
                </c:pt>
                <c:pt idx="428">
                  <c:v>2968.05</c:v>
                </c:pt>
                <c:pt idx="429">
                  <c:v>2754.02</c:v>
                </c:pt>
                <c:pt idx="430">
                  <c:v>12957.4</c:v>
                </c:pt>
                <c:pt idx="431">
                  <c:v>17026.1</c:v>
                </c:pt>
                <c:pt idx="432">
                  <c:v>19356.3</c:v>
                </c:pt>
                <c:pt idx="433">
                  <c:v>23820.2</c:v>
                </c:pt>
                <c:pt idx="434">
                  <c:v>30840.0</c:v>
                </c:pt>
                <c:pt idx="435">
                  <c:v>31166.2</c:v>
                </c:pt>
                <c:pt idx="436">
                  <c:v>23312.7</c:v>
                </c:pt>
                <c:pt idx="437">
                  <c:v>10004.7</c:v>
                </c:pt>
                <c:pt idx="438">
                  <c:v>4880.55</c:v>
                </c:pt>
                <c:pt idx="439">
                  <c:v>4133.12</c:v>
                </c:pt>
                <c:pt idx="440">
                  <c:v>1128.12</c:v>
                </c:pt>
                <c:pt idx="441">
                  <c:v>6922.94</c:v>
                </c:pt>
                <c:pt idx="442">
                  <c:v>17428.6</c:v>
                </c:pt>
                <c:pt idx="443">
                  <c:v>9105.1</c:v>
                </c:pt>
                <c:pt idx="444">
                  <c:v>1313.66</c:v>
                </c:pt>
                <c:pt idx="445">
                  <c:v>1126.04</c:v>
                </c:pt>
                <c:pt idx="446">
                  <c:v>2913.67</c:v>
                </c:pt>
                <c:pt idx="447">
                  <c:v>2815.56</c:v>
                </c:pt>
                <c:pt idx="448">
                  <c:v>3840.18</c:v>
                </c:pt>
                <c:pt idx="449">
                  <c:v>3196.88</c:v>
                </c:pt>
                <c:pt idx="450">
                  <c:v>4205.8</c:v>
                </c:pt>
                <c:pt idx="451">
                  <c:v>4048.93</c:v>
                </c:pt>
                <c:pt idx="452">
                  <c:v>5908.67</c:v>
                </c:pt>
                <c:pt idx="453">
                  <c:v>4924.15</c:v>
                </c:pt>
                <c:pt idx="454">
                  <c:v>1750.9</c:v>
                </c:pt>
                <c:pt idx="455">
                  <c:v>1908.96</c:v>
                </c:pt>
                <c:pt idx="456">
                  <c:v>2212.31</c:v>
                </c:pt>
                <c:pt idx="457">
                  <c:v>1193.96</c:v>
                </c:pt>
                <c:pt idx="458">
                  <c:v>2524.94</c:v>
                </c:pt>
                <c:pt idx="459">
                  <c:v>6147.51</c:v>
                </c:pt>
                <c:pt idx="460">
                  <c:v>8235.98</c:v>
                </c:pt>
                <c:pt idx="461">
                  <c:v>8310.69</c:v>
                </c:pt>
                <c:pt idx="462">
                  <c:v>4830.56</c:v>
                </c:pt>
                <c:pt idx="463">
                  <c:v>1123.97</c:v>
                </c:pt>
                <c:pt idx="464">
                  <c:v>510.084</c:v>
                </c:pt>
                <c:pt idx="465">
                  <c:v>725.197</c:v>
                </c:pt>
                <c:pt idx="466">
                  <c:v>2400.91</c:v>
                </c:pt>
                <c:pt idx="467">
                  <c:v>2425.31</c:v>
                </c:pt>
                <c:pt idx="468">
                  <c:v>5877.59</c:v>
                </c:pt>
                <c:pt idx="469">
                  <c:v>9618.91</c:v>
                </c:pt>
                <c:pt idx="470">
                  <c:v>12893.2</c:v>
                </c:pt>
                <c:pt idx="471">
                  <c:v>10800.7</c:v>
                </c:pt>
                <c:pt idx="472">
                  <c:v>10204.2</c:v>
                </c:pt>
                <c:pt idx="473">
                  <c:v>6695.72</c:v>
                </c:pt>
                <c:pt idx="474">
                  <c:v>12503.5</c:v>
                </c:pt>
                <c:pt idx="475">
                  <c:v>18722.0</c:v>
                </c:pt>
                <c:pt idx="476">
                  <c:v>24609.1</c:v>
                </c:pt>
                <c:pt idx="477">
                  <c:v>24350.3</c:v>
                </c:pt>
                <c:pt idx="478">
                  <c:v>19786.1</c:v>
                </c:pt>
                <c:pt idx="479">
                  <c:v>10309.0</c:v>
                </c:pt>
                <c:pt idx="480">
                  <c:v>4789.95</c:v>
                </c:pt>
                <c:pt idx="481">
                  <c:v>3570.44</c:v>
                </c:pt>
                <c:pt idx="482">
                  <c:v>1800.99</c:v>
                </c:pt>
                <c:pt idx="483">
                  <c:v>3688.47</c:v>
                </c:pt>
                <c:pt idx="484">
                  <c:v>5688.83</c:v>
                </c:pt>
                <c:pt idx="485">
                  <c:v>12139.4</c:v>
                </c:pt>
                <c:pt idx="486">
                  <c:v>14227.3</c:v>
                </c:pt>
                <c:pt idx="487">
                  <c:v>17504.9</c:v>
                </c:pt>
                <c:pt idx="488">
                  <c:v>12817.9</c:v>
                </c:pt>
                <c:pt idx="489">
                  <c:v>9622.360000000001</c:v>
                </c:pt>
                <c:pt idx="490">
                  <c:v>5740.67</c:v>
                </c:pt>
                <c:pt idx="491">
                  <c:v>2875.61</c:v>
                </c:pt>
                <c:pt idx="492">
                  <c:v>3488.6</c:v>
                </c:pt>
                <c:pt idx="493">
                  <c:v>6196.76</c:v>
                </c:pt>
                <c:pt idx="494">
                  <c:v>2676.0</c:v>
                </c:pt>
                <c:pt idx="495">
                  <c:v>1876.56</c:v>
                </c:pt>
                <c:pt idx="496">
                  <c:v>3217.12</c:v>
                </c:pt>
                <c:pt idx="497">
                  <c:v>8282.7</c:v>
                </c:pt>
                <c:pt idx="498">
                  <c:v>11611.7</c:v>
                </c:pt>
                <c:pt idx="499">
                  <c:v>11603.1</c:v>
                </c:pt>
                <c:pt idx="500">
                  <c:v>11581.1</c:v>
                </c:pt>
                <c:pt idx="501">
                  <c:v>12621.7</c:v>
                </c:pt>
                <c:pt idx="502">
                  <c:v>16164.7</c:v>
                </c:pt>
                <c:pt idx="503">
                  <c:v>16638.7</c:v>
                </c:pt>
                <c:pt idx="504">
                  <c:v>19998.1</c:v>
                </c:pt>
                <c:pt idx="505">
                  <c:v>23499.0</c:v>
                </c:pt>
                <c:pt idx="506">
                  <c:v>22427.9</c:v>
                </c:pt>
                <c:pt idx="507">
                  <c:v>24625.5</c:v>
                </c:pt>
                <c:pt idx="508">
                  <c:v>4914.67</c:v>
                </c:pt>
                <c:pt idx="509">
                  <c:v>3637.26</c:v>
                </c:pt>
                <c:pt idx="510">
                  <c:v>1711.96</c:v>
                </c:pt>
                <c:pt idx="511">
                  <c:v>2970.23</c:v>
                </c:pt>
                <c:pt idx="512">
                  <c:v>4031.17</c:v>
                </c:pt>
                <c:pt idx="513">
                  <c:v>4043.55</c:v>
                </c:pt>
                <c:pt idx="514">
                  <c:v>3881.73</c:v>
                </c:pt>
                <c:pt idx="515">
                  <c:v>5353.36</c:v>
                </c:pt>
                <c:pt idx="516">
                  <c:v>13628.0</c:v>
                </c:pt>
                <c:pt idx="517">
                  <c:v>14678.2</c:v>
                </c:pt>
                <c:pt idx="518">
                  <c:v>5734.27</c:v>
                </c:pt>
                <c:pt idx="519">
                  <c:v>4242.72</c:v>
                </c:pt>
                <c:pt idx="520">
                  <c:v>2886.03</c:v>
                </c:pt>
                <c:pt idx="521">
                  <c:v>4502.98</c:v>
                </c:pt>
                <c:pt idx="522">
                  <c:v>8342.059999999972</c:v>
                </c:pt>
                <c:pt idx="523">
                  <c:v>11211.6</c:v>
                </c:pt>
                <c:pt idx="524">
                  <c:v>16123.7</c:v>
                </c:pt>
                <c:pt idx="525">
                  <c:v>10788.5</c:v>
                </c:pt>
                <c:pt idx="526">
                  <c:v>11875.3</c:v>
                </c:pt>
                <c:pt idx="527">
                  <c:v>9512.959999999968</c:v>
                </c:pt>
                <c:pt idx="528">
                  <c:v>5896.94</c:v>
                </c:pt>
                <c:pt idx="529">
                  <c:v>1091.94</c:v>
                </c:pt>
                <c:pt idx="530">
                  <c:v>1635.18</c:v>
                </c:pt>
                <c:pt idx="531">
                  <c:v>2031.43</c:v>
                </c:pt>
                <c:pt idx="532">
                  <c:v>3836.37</c:v>
                </c:pt>
                <c:pt idx="533">
                  <c:v>2118.09</c:v>
                </c:pt>
                <c:pt idx="534">
                  <c:v>1785.75</c:v>
                </c:pt>
                <c:pt idx="535">
                  <c:v>4516.66</c:v>
                </c:pt>
                <c:pt idx="536">
                  <c:v>7959.5</c:v>
                </c:pt>
                <c:pt idx="537">
                  <c:v>7189.9</c:v>
                </c:pt>
                <c:pt idx="538">
                  <c:v>8326.69</c:v>
                </c:pt>
                <c:pt idx="539">
                  <c:v>7898.01</c:v>
                </c:pt>
                <c:pt idx="540">
                  <c:v>4454.61</c:v>
                </c:pt>
                <c:pt idx="541">
                  <c:v>3867.77</c:v>
                </c:pt>
                <c:pt idx="542">
                  <c:v>3573.7</c:v>
                </c:pt>
                <c:pt idx="543">
                  <c:v>9498.5</c:v>
                </c:pt>
                <c:pt idx="544">
                  <c:v>9981.65</c:v>
                </c:pt>
                <c:pt idx="545">
                  <c:v>7030.28</c:v>
                </c:pt>
                <c:pt idx="546">
                  <c:v>8196.459999999968</c:v>
                </c:pt>
                <c:pt idx="547">
                  <c:v>5337.33</c:v>
                </c:pt>
                <c:pt idx="548">
                  <c:v>2991.3</c:v>
                </c:pt>
                <c:pt idx="549">
                  <c:v>3483.91</c:v>
                </c:pt>
                <c:pt idx="550">
                  <c:v>4935.33</c:v>
                </c:pt>
                <c:pt idx="551">
                  <c:v>5591.03</c:v>
                </c:pt>
                <c:pt idx="552">
                  <c:v>5505.39</c:v>
                </c:pt>
                <c:pt idx="553">
                  <c:v>5805.37</c:v>
                </c:pt>
                <c:pt idx="554">
                  <c:v>7551.59</c:v>
                </c:pt>
                <c:pt idx="555">
                  <c:v>7636.36</c:v>
                </c:pt>
                <c:pt idx="556">
                  <c:v>8164.77</c:v>
                </c:pt>
                <c:pt idx="557">
                  <c:v>7783.28</c:v>
                </c:pt>
                <c:pt idx="558">
                  <c:v>7783.24</c:v>
                </c:pt>
                <c:pt idx="559">
                  <c:v>5877.53</c:v>
                </c:pt>
                <c:pt idx="560">
                  <c:v>4447.68</c:v>
                </c:pt>
                <c:pt idx="561">
                  <c:v>4011.92</c:v>
                </c:pt>
                <c:pt idx="562">
                  <c:v>3737.59</c:v>
                </c:pt>
                <c:pt idx="563">
                  <c:v>5693.45</c:v>
                </c:pt>
                <c:pt idx="564">
                  <c:v>3812.46</c:v>
                </c:pt>
                <c:pt idx="565">
                  <c:v>12498.3</c:v>
                </c:pt>
                <c:pt idx="566">
                  <c:v>12203.8</c:v>
                </c:pt>
                <c:pt idx="567">
                  <c:v>11866.8</c:v>
                </c:pt>
                <c:pt idx="568">
                  <c:v>2547.86</c:v>
                </c:pt>
                <c:pt idx="569">
                  <c:v>3361.83</c:v>
                </c:pt>
                <c:pt idx="570">
                  <c:v>3943.16</c:v>
                </c:pt>
                <c:pt idx="571">
                  <c:v>9277.73</c:v>
                </c:pt>
                <c:pt idx="572">
                  <c:v>10894.8</c:v>
                </c:pt>
                <c:pt idx="573">
                  <c:v>6234.65</c:v>
                </c:pt>
                <c:pt idx="574">
                  <c:v>2008.66</c:v>
                </c:pt>
                <c:pt idx="575">
                  <c:v>2959.2</c:v>
                </c:pt>
                <c:pt idx="576">
                  <c:v>5747.23</c:v>
                </c:pt>
                <c:pt idx="577">
                  <c:v>4830.61</c:v>
                </c:pt>
                <c:pt idx="578">
                  <c:v>11438.3</c:v>
                </c:pt>
                <c:pt idx="579">
                  <c:v>6113.46</c:v>
                </c:pt>
                <c:pt idx="580">
                  <c:v>4243.55</c:v>
                </c:pt>
                <c:pt idx="581">
                  <c:v>1071.38</c:v>
                </c:pt>
                <c:pt idx="582">
                  <c:v>4893.67</c:v>
                </c:pt>
                <c:pt idx="583">
                  <c:v>8399.349999999982</c:v>
                </c:pt>
                <c:pt idx="584">
                  <c:v>9332.33</c:v>
                </c:pt>
                <c:pt idx="585">
                  <c:v>14746.8</c:v>
                </c:pt>
                <c:pt idx="586">
                  <c:v>10690.5</c:v>
                </c:pt>
                <c:pt idx="587">
                  <c:v>6371.58</c:v>
                </c:pt>
                <c:pt idx="588">
                  <c:v>5335.33</c:v>
                </c:pt>
                <c:pt idx="589">
                  <c:v>4387.59</c:v>
                </c:pt>
                <c:pt idx="590">
                  <c:v>12444.2</c:v>
                </c:pt>
                <c:pt idx="591">
                  <c:v>18643.2</c:v>
                </c:pt>
                <c:pt idx="592">
                  <c:v>21022.5</c:v>
                </c:pt>
                <c:pt idx="593">
                  <c:v>14702.9</c:v>
                </c:pt>
                <c:pt idx="594">
                  <c:v>19989.7</c:v>
                </c:pt>
                <c:pt idx="595">
                  <c:v>27662.2</c:v>
                </c:pt>
                <c:pt idx="596">
                  <c:v>26548.3</c:v>
                </c:pt>
                <c:pt idx="597">
                  <c:v>33491.9</c:v>
                </c:pt>
                <c:pt idx="598">
                  <c:v>29334.0</c:v>
                </c:pt>
                <c:pt idx="599">
                  <c:v>4570.93</c:v>
                </c:pt>
                <c:pt idx="600">
                  <c:v>5837.98</c:v>
                </c:pt>
                <c:pt idx="601">
                  <c:v>5207.88</c:v>
                </c:pt>
                <c:pt idx="602">
                  <c:v>4221.41</c:v>
                </c:pt>
                <c:pt idx="603">
                  <c:v>3086.11</c:v>
                </c:pt>
                <c:pt idx="604">
                  <c:v>4641.46</c:v>
                </c:pt>
                <c:pt idx="605">
                  <c:v>9451.08</c:v>
                </c:pt>
                <c:pt idx="606">
                  <c:v>12111.3</c:v>
                </c:pt>
                <c:pt idx="607">
                  <c:v>18018.8</c:v>
                </c:pt>
                <c:pt idx="608">
                  <c:v>20814.1</c:v>
                </c:pt>
                <c:pt idx="609">
                  <c:v>20346.2</c:v>
                </c:pt>
                <c:pt idx="610">
                  <c:v>16492.6</c:v>
                </c:pt>
                <c:pt idx="611">
                  <c:v>10530.6</c:v>
                </c:pt>
                <c:pt idx="612">
                  <c:v>7008.17</c:v>
                </c:pt>
                <c:pt idx="613">
                  <c:v>8863.349999999982</c:v>
                </c:pt>
                <c:pt idx="614">
                  <c:v>12473.9</c:v>
                </c:pt>
                <c:pt idx="615">
                  <c:v>12531.9</c:v>
                </c:pt>
                <c:pt idx="616">
                  <c:v>7135.39</c:v>
                </c:pt>
                <c:pt idx="617">
                  <c:v>9097.349999999982</c:v>
                </c:pt>
                <c:pt idx="618">
                  <c:v>11238.7</c:v>
                </c:pt>
                <c:pt idx="619">
                  <c:v>7865.1</c:v>
                </c:pt>
                <c:pt idx="620">
                  <c:v>11556.9</c:v>
                </c:pt>
                <c:pt idx="621">
                  <c:v>15497.7</c:v>
                </c:pt>
                <c:pt idx="622">
                  <c:v>2188.42</c:v>
                </c:pt>
                <c:pt idx="623">
                  <c:v>2525.94</c:v>
                </c:pt>
                <c:pt idx="624">
                  <c:v>5195.25</c:v>
                </c:pt>
                <c:pt idx="625">
                  <c:v>8553.79</c:v>
                </c:pt>
                <c:pt idx="626">
                  <c:v>8195.459999999968</c:v>
                </c:pt>
                <c:pt idx="627">
                  <c:v>8739.74</c:v>
                </c:pt>
                <c:pt idx="628">
                  <c:v>14794.2</c:v>
                </c:pt>
                <c:pt idx="629">
                  <c:v>20641.1</c:v>
                </c:pt>
                <c:pt idx="630">
                  <c:v>17370.8</c:v>
                </c:pt>
                <c:pt idx="631">
                  <c:v>13523.9</c:v>
                </c:pt>
                <c:pt idx="632">
                  <c:v>5445.95</c:v>
                </c:pt>
                <c:pt idx="633">
                  <c:v>17750.6</c:v>
                </c:pt>
                <c:pt idx="634">
                  <c:v>5876.1</c:v>
                </c:pt>
                <c:pt idx="635">
                  <c:v>10378.5</c:v>
                </c:pt>
                <c:pt idx="636">
                  <c:v>5123.54</c:v>
                </c:pt>
                <c:pt idx="637">
                  <c:v>4147.32</c:v>
                </c:pt>
                <c:pt idx="638">
                  <c:v>3359.26</c:v>
                </c:pt>
                <c:pt idx="639">
                  <c:v>1941.39</c:v>
                </c:pt>
                <c:pt idx="640">
                  <c:v>11516.2</c:v>
                </c:pt>
                <c:pt idx="641">
                  <c:v>17688.8</c:v>
                </c:pt>
                <c:pt idx="642">
                  <c:v>19478.1</c:v>
                </c:pt>
                <c:pt idx="643">
                  <c:v>1870.64</c:v>
                </c:pt>
                <c:pt idx="644">
                  <c:v>2812.71</c:v>
                </c:pt>
                <c:pt idx="645">
                  <c:v>5627.15</c:v>
                </c:pt>
                <c:pt idx="646">
                  <c:v>7408.47</c:v>
                </c:pt>
                <c:pt idx="647">
                  <c:v>7078.98</c:v>
                </c:pt>
                <c:pt idx="648">
                  <c:v>6009.38</c:v>
                </c:pt>
                <c:pt idx="649">
                  <c:v>9656.129999999985</c:v>
                </c:pt>
                <c:pt idx="650">
                  <c:v>13109.7</c:v>
                </c:pt>
                <c:pt idx="651">
                  <c:v>11098.6</c:v>
                </c:pt>
                <c:pt idx="652">
                  <c:v>8782.28</c:v>
                </c:pt>
                <c:pt idx="653">
                  <c:v>6041.32</c:v>
                </c:pt>
                <c:pt idx="654">
                  <c:v>3661.49</c:v>
                </c:pt>
                <c:pt idx="655">
                  <c:v>2830.9</c:v>
                </c:pt>
                <c:pt idx="656">
                  <c:v>4229.85</c:v>
                </c:pt>
                <c:pt idx="657">
                  <c:v>3391.3</c:v>
                </c:pt>
                <c:pt idx="658">
                  <c:v>3125.98</c:v>
                </c:pt>
                <c:pt idx="659">
                  <c:v>864.765</c:v>
                </c:pt>
                <c:pt idx="660">
                  <c:v>679.503</c:v>
                </c:pt>
                <c:pt idx="661">
                  <c:v>1398.82</c:v>
                </c:pt>
                <c:pt idx="662">
                  <c:v>1911.11</c:v>
                </c:pt>
                <c:pt idx="663">
                  <c:v>1962.9</c:v>
                </c:pt>
                <c:pt idx="664">
                  <c:v>9572.959999999968</c:v>
                </c:pt>
                <c:pt idx="665">
                  <c:v>8426.41</c:v>
                </c:pt>
                <c:pt idx="666">
                  <c:v>3807.88</c:v>
                </c:pt>
                <c:pt idx="667">
                  <c:v>1722.85</c:v>
                </c:pt>
                <c:pt idx="668">
                  <c:v>21262.5</c:v>
                </c:pt>
                <c:pt idx="669">
                  <c:v>16153.8</c:v>
                </c:pt>
                <c:pt idx="670">
                  <c:v>10024.7</c:v>
                </c:pt>
                <c:pt idx="671">
                  <c:v>3495.64</c:v>
                </c:pt>
                <c:pt idx="672">
                  <c:v>25867.4</c:v>
                </c:pt>
                <c:pt idx="673">
                  <c:v>25276.7</c:v>
                </c:pt>
                <c:pt idx="674">
                  <c:v>18671.1</c:v>
                </c:pt>
                <c:pt idx="675">
                  <c:v>10719.8</c:v>
                </c:pt>
                <c:pt idx="676">
                  <c:v>10253.5</c:v>
                </c:pt>
                <c:pt idx="677">
                  <c:v>6166.08</c:v>
                </c:pt>
                <c:pt idx="678">
                  <c:v>5751.33</c:v>
                </c:pt>
                <c:pt idx="679">
                  <c:v>8399.78</c:v>
                </c:pt>
                <c:pt idx="680">
                  <c:v>15678.1</c:v>
                </c:pt>
                <c:pt idx="681">
                  <c:v>20444.5</c:v>
                </c:pt>
                <c:pt idx="682">
                  <c:v>18029.2</c:v>
                </c:pt>
                <c:pt idx="683">
                  <c:v>16162.6</c:v>
                </c:pt>
                <c:pt idx="684">
                  <c:v>20268.1</c:v>
                </c:pt>
                <c:pt idx="685">
                  <c:v>22521.2</c:v>
                </c:pt>
                <c:pt idx="686">
                  <c:v>18460.6</c:v>
                </c:pt>
                <c:pt idx="687">
                  <c:v>7317.57</c:v>
                </c:pt>
                <c:pt idx="688">
                  <c:v>15233.8</c:v>
                </c:pt>
                <c:pt idx="689">
                  <c:v>14684.0</c:v>
                </c:pt>
                <c:pt idx="690">
                  <c:v>21787.0</c:v>
                </c:pt>
                <c:pt idx="691">
                  <c:v>26565.4</c:v>
                </c:pt>
                <c:pt idx="692">
                  <c:v>5752.33</c:v>
                </c:pt>
                <c:pt idx="693">
                  <c:v>1045.48</c:v>
                </c:pt>
                <c:pt idx="694">
                  <c:v>1651.06</c:v>
                </c:pt>
                <c:pt idx="695">
                  <c:v>2716.6</c:v>
                </c:pt>
                <c:pt idx="696">
                  <c:v>3994.03</c:v>
                </c:pt>
                <c:pt idx="697">
                  <c:v>6442.96</c:v>
                </c:pt>
                <c:pt idx="698">
                  <c:v>1050.75</c:v>
                </c:pt>
                <c:pt idx="699">
                  <c:v>1120.34</c:v>
                </c:pt>
                <c:pt idx="700">
                  <c:v>2047.97</c:v>
                </c:pt>
                <c:pt idx="701">
                  <c:v>2196.63</c:v>
                </c:pt>
                <c:pt idx="702">
                  <c:v>2518.7</c:v>
                </c:pt>
                <c:pt idx="703">
                  <c:v>3725.04</c:v>
                </c:pt>
                <c:pt idx="704">
                  <c:v>3361.94</c:v>
                </c:pt>
                <c:pt idx="705">
                  <c:v>4019.02</c:v>
                </c:pt>
                <c:pt idx="706">
                  <c:v>4251.34</c:v>
                </c:pt>
                <c:pt idx="707">
                  <c:v>2162.44</c:v>
                </c:pt>
                <c:pt idx="708">
                  <c:v>1953.07</c:v>
                </c:pt>
                <c:pt idx="709">
                  <c:v>1294.83</c:v>
                </c:pt>
                <c:pt idx="710">
                  <c:v>1933.2</c:v>
                </c:pt>
                <c:pt idx="711">
                  <c:v>8465.459999999968</c:v>
                </c:pt>
                <c:pt idx="712">
                  <c:v>7408.69</c:v>
                </c:pt>
                <c:pt idx="713">
                  <c:v>8370.719999999987</c:v>
                </c:pt>
                <c:pt idx="714">
                  <c:v>4780.24</c:v>
                </c:pt>
                <c:pt idx="715">
                  <c:v>3700.91</c:v>
                </c:pt>
                <c:pt idx="716">
                  <c:v>3811.56</c:v>
                </c:pt>
                <c:pt idx="717">
                  <c:v>3439.22</c:v>
                </c:pt>
                <c:pt idx="718">
                  <c:v>5716.27</c:v>
                </c:pt>
                <c:pt idx="719">
                  <c:v>5981.84</c:v>
                </c:pt>
                <c:pt idx="720">
                  <c:v>4873.15</c:v>
                </c:pt>
                <c:pt idx="721">
                  <c:v>5269.73</c:v>
                </c:pt>
                <c:pt idx="722">
                  <c:v>4664.58</c:v>
                </c:pt>
                <c:pt idx="723">
                  <c:v>2373.54</c:v>
                </c:pt>
                <c:pt idx="724">
                  <c:v>1000.94</c:v>
                </c:pt>
                <c:pt idx="725">
                  <c:v>2524.83</c:v>
                </c:pt>
                <c:pt idx="726">
                  <c:v>4588.08</c:v>
                </c:pt>
                <c:pt idx="727">
                  <c:v>2924.77</c:v>
                </c:pt>
                <c:pt idx="728">
                  <c:v>1329.38</c:v>
                </c:pt>
                <c:pt idx="729">
                  <c:v>1820.27</c:v>
                </c:pt>
                <c:pt idx="730">
                  <c:v>4278.37</c:v>
                </c:pt>
                <c:pt idx="731">
                  <c:v>3833.83</c:v>
                </c:pt>
                <c:pt idx="732">
                  <c:v>2999.49</c:v>
                </c:pt>
                <c:pt idx="733">
                  <c:v>4638.12</c:v>
                </c:pt>
                <c:pt idx="734">
                  <c:v>2397.13</c:v>
                </c:pt>
                <c:pt idx="735">
                  <c:v>1543.21</c:v>
                </c:pt>
                <c:pt idx="736">
                  <c:v>2771.21</c:v>
                </c:pt>
                <c:pt idx="737">
                  <c:v>623.635</c:v>
                </c:pt>
                <c:pt idx="738">
                  <c:v>857.168</c:v>
                </c:pt>
                <c:pt idx="739">
                  <c:v>1326.73</c:v>
                </c:pt>
                <c:pt idx="740">
                  <c:v>4856.88</c:v>
                </c:pt>
                <c:pt idx="741">
                  <c:v>1639.93</c:v>
                </c:pt>
                <c:pt idx="742">
                  <c:v>947.971</c:v>
                </c:pt>
                <c:pt idx="743">
                  <c:v>1154.15</c:v>
                </c:pt>
                <c:pt idx="744">
                  <c:v>1777.05</c:v>
                </c:pt>
                <c:pt idx="745">
                  <c:v>4973.59</c:v>
                </c:pt>
                <c:pt idx="746">
                  <c:v>8932.450000000001</c:v>
                </c:pt>
                <c:pt idx="747">
                  <c:v>11039.6</c:v>
                </c:pt>
                <c:pt idx="748">
                  <c:v>9559.639999999989</c:v>
                </c:pt>
                <c:pt idx="749">
                  <c:v>6150.73</c:v>
                </c:pt>
                <c:pt idx="750">
                  <c:v>1186.15</c:v>
                </c:pt>
                <c:pt idx="751">
                  <c:v>1711.16</c:v>
                </c:pt>
                <c:pt idx="752">
                  <c:v>3461.48</c:v>
                </c:pt>
                <c:pt idx="753">
                  <c:v>1915.26</c:v>
                </c:pt>
                <c:pt idx="754">
                  <c:v>6832.74</c:v>
                </c:pt>
                <c:pt idx="755">
                  <c:v>7371.84</c:v>
                </c:pt>
                <c:pt idx="756">
                  <c:v>7229.23</c:v>
                </c:pt>
                <c:pt idx="757">
                  <c:v>8073.6</c:v>
                </c:pt>
                <c:pt idx="758">
                  <c:v>10042.2</c:v>
                </c:pt>
                <c:pt idx="759">
                  <c:v>8752.32</c:v>
                </c:pt>
                <c:pt idx="760">
                  <c:v>6047.77</c:v>
                </c:pt>
                <c:pt idx="761">
                  <c:v>8234.66</c:v>
                </c:pt>
                <c:pt idx="762">
                  <c:v>22906.3</c:v>
                </c:pt>
                <c:pt idx="763">
                  <c:v>8085.96</c:v>
                </c:pt>
                <c:pt idx="764">
                  <c:v>7395.64</c:v>
                </c:pt>
                <c:pt idx="765">
                  <c:v>8459.28</c:v>
                </c:pt>
                <c:pt idx="766">
                  <c:v>5776.72</c:v>
                </c:pt>
                <c:pt idx="767">
                  <c:v>9338.25</c:v>
                </c:pt>
                <c:pt idx="768">
                  <c:v>6727.2</c:v>
                </c:pt>
                <c:pt idx="769">
                  <c:v>10379.2</c:v>
                </c:pt>
                <c:pt idx="770">
                  <c:v>10679.8</c:v>
                </c:pt>
                <c:pt idx="771">
                  <c:v>8688.15</c:v>
                </c:pt>
                <c:pt idx="772">
                  <c:v>6559.54</c:v>
                </c:pt>
                <c:pt idx="773">
                  <c:v>3959.8</c:v>
                </c:pt>
                <c:pt idx="774">
                  <c:v>4373.86</c:v>
                </c:pt>
                <c:pt idx="775">
                  <c:v>7611.36</c:v>
                </c:pt>
                <c:pt idx="776">
                  <c:v>13970.7</c:v>
                </c:pt>
                <c:pt idx="777">
                  <c:v>18051.7</c:v>
                </c:pt>
                <c:pt idx="778">
                  <c:v>22452.7</c:v>
                </c:pt>
                <c:pt idx="779">
                  <c:v>18936.8</c:v>
                </c:pt>
                <c:pt idx="780">
                  <c:v>9754.9</c:v>
                </c:pt>
                <c:pt idx="781">
                  <c:v>11405.6</c:v>
                </c:pt>
                <c:pt idx="782">
                  <c:v>15197.5</c:v>
                </c:pt>
                <c:pt idx="783">
                  <c:v>8217.67</c:v>
                </c:pt>
                <c:pt idx="784">
                  <c:v>8154.58</c:v>
                </c:pt>
                <c:pt idx="785">
                  <c:v>7371.43</c:v>
                </c:pt>
                <c:pt idx="786">
                  <c:v>4351.67</c:v>
                </c:pt>
                <c:pt idx="787">
                  <c:v>1772.73</c:v>
                </c:pt>
                <c:pt idx="788">
                  <c:v>2386.64</c:v>
                </c:pt>
                <c:pt idx="789">
                  <c:v>1836.32</c:v>
                </c:pt>
                <c:pt idx="790">
                  <c:v>4562.82</c:v>
                </c:pt>
                <c:pt idx="791">
                  <c:v>9303.75</c:v>
                </c:pt>
                <c:pt idx="792">
                  <c:v>16898.2</c:v>
                </c:pt>
                <c:pt idx="793">
                  <c:v>21479.4</c:v>
                </c:pt>
                <c:pt idx="794">
                  <c:v>26747.5</c:v>
                </c:pt>
                <c:pt idx="795">
                  <c:v>23735.3</c:v>
                </c:pt>
                <c:pt idx="796">
                  <c:v>23983.5</c:v>
                </c:pt>
                <c:pt idx="797">
                  <c:v>34778.6</c:v>
                </c:pt>
                <c:pt idx="798">
                  <c:v>38904.9</c:v>
                </c:pt>
                <c:pt idx="799">
                  <c:v>28000.4</c:v>
                </c:pt>
                <c:pt idx="800">
                  <c:v>8743.58</c:v>
                </c:pt>
                <c:pt idx="801">
                  <c:v>8208.82</c:v>
                </c:pt>
                <c:pt idx="802">
                  <c:v>8724.459999999968</c:v>
                </c:pt>
                <c:pt idx="803">
                  <c:v>7499.51</c:v>
                </c:pt>
                <c:pt idx="804">
                  <c:v>5130.63</c:v>
                </c:pt>
                <c:pt idx="805">
                  <c:v>2994.71</c:v>
                </c:pt>
                <c:pt idx="806">
                  <c:v>1515.84</c:v>
                </c:pt>
                <c:pt idx="807">
                  <c:v>9331.1</c:v>
                </c:pt>
                <c:pt idx="808">
                  <c:v>10020.8</c:v>
                </c:pt>
                <c:pt idx="809">
                  <c:v>6772.64</c:v>
                </c:pt>
                <c:pt idx="810">
                  <c:v>5165.6</c:v>
                </c:pt>
                <c:pt idx="811">
                  <c:v>6629.48</c:v>
                </c:pt>
                <c:pt idx="812">
                  <c:v>4899.01</c:v>
                </c:pt>
                <c:pt idx="813">
                  <c:v>7339.13</c:v>
                </c:pt>
                <c:pt idx="814">
                  <c:v>7491.96</c:v>
                </c:pt>
                <c:pt idx="815">
                  <c:v>6099.39</c:v>
                </c:pt>
                <c:pt idx="816">
                  <c:v>2945.78</c:v>
                </c:pt>
                <c:pt idx="817">
                  <c:v>1830.08</c:v>
                </c:pt>
                <c:pt idx="818">
                  <c:v>15166.0</c:v>
                </c:pt>
                <c:pt idx="819">
                  <c:v>12306.3</c:v>
                </c:pt>
                <c:pt idx="820">
                  <c:v>10011.6</c:v>
                </c:pt>
                <c:pt idx="821">
                  <c:v>5869.74</c:v>
                </c:pt>
                <c:pt idx="822">
                  <c:v>2850.58</c:v>
                </c:pt>
                <c:pt idx="823">
                  <c:v>1209.7</c:v>
                </c:pt>
                <c:pt idx="824">
                  <c:v>5793.2</c:v>
                </c:pt>
                <c:pt idx="825">
                  <c:v>8010.61</c:v>
                </c:pt>
                <c:pt idx="826">
                  <c:v>7943.9</c:v>
                </c:pt>
                <c:pt idx="827">
                  <c:v>11392.5</c:v>
                </c:pt>
                <c:pt idx="828">
                  <c:v>9837.25</c:v>
                </c:pt>
                <c:pt idx="829">
                  <c:v>4338.6</c:v>
                </c:pt>
                <c:pt idx="830">
                  <c:v>2621.29</c:v>
                </c:pt>
                <c:pt idx="831">
                  <c:v>13909.9</c:v>
                </c:pt>
                <c:pt idx="832">
                  <c:v>11527.2</c:v>
                </c:pt>
                <c:pt idx="833">
                  <c:v>12935.7</c:v>
                </c:pt>
                <c:pt idx="834">
                  <c:v>5006.26</c:v>
                </c:pt>
                <c:pt idx="835">
                  <c:v>5497.34</c:v>
                </c:pt>
                <c:pt idx="836">
                  <c:v>2401.63</c:v>
                </c:pt>
                <c:pt idx="837">
                  <c:v>868.8440000000001</c:v>
                </c:pt>
                <c:pt idx="838">
                  <c:v>2231.39</c:v>
                </c:pt>
                <c:pt idx="839">
                  <c:v>4733.09</c:v>
                </c:pt>
                <c:pt idx="840">
                  <c:v>3177.82</c:v>
                </c:pt>
                <c:pt idx="841">
                  <c:v>3715.26</c:v>
                </c:pt>
                <c:pt idx="842">
                  <c:v>3596.76</c:v>
                </c:pt>
                <c:pt idx="843">
                  <c:v>844.953</c:v>
                </c:pt>
                <c:pt idx="844">
                  <c:v>692.879</c:v>
                </c:pt>
                <c:pt idx="845">
                  <c:v>754.764</c:v>
                </c:pt>
                <c:pt idx="846">
                  <c:v>6174.99</c:v>
                </c:pt>
                <c:pt idx="847">
                  <c:v>7468.22</c:v>
                </c:pt>
                <c:pt idx="848">
                  <c:v>8166.16</c:v>
                </c:pt>
                <c:pt idx="849">
                  <c:v>8479.349999999982</c:v>
                </c:pt>
              </c:numCache>
            </c:numRef>
          </c:yVal>
          <c:smooth val="0"/>
        </c:ser>
        <c:dLbls>
          <c:showLegendKey val="0"/>
          <c:showVal val="0"/>
          <c:showCatName val="0"/>
          <c:showSerName val="0"/>
          <c:showPercent val="0"/>
          <c:showBubbleSize val="0"/>
        </c:dLbls>
        <c:axId val="-2088291824"/>
        <c:axId val="-2138248448"/>
      </c:scatterChart>
      <c:valAx>
        <c:axId val="-2088291824"/>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a:t>
                </a:r>
                <a:r>
                  <a:rPr lang="fr-FR" baseline="0"/>
                  <a:t> between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8248448"/>
        <c:crosses val="autoZero"/>
        <c:crossBetween val="midCat"/>
        <c:majorUnit val="0.1"/>
      </c:valAx>
      <c:valAx>
        <c:axId val="-2138248448"/>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Boundary</a:t>
                </a:r>
                <a:r>
                  <a:rPr lang="fr-FR" baseline="0"/>
                  <a:t> variance (m</a:t>
                </a:r>
                <a:r>
                  <a:rPr lang="fr-FR" baseline="30000"/>
                  <a:t>2</a:t>
                </a:r>
                <a:r>
                  <a:rPr lang="fr-FR" baseline="0"/>
                  <a:t>)</a:t>
                </a:r>
                <a:endParaRPr lang="fr-F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82918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RT2 (est 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'RT2'!$H$1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'RT2'!$G$2:$G$880</c:f>
              <c:numCache>
                <c:formatCode>General</c:formatCode>
                <c:ptCount val="879"/>
                <c:pt idx="0">
                  <c:v>0.9917107</c:v>
                </c:pt>
                <c:pt idx="1">
                  <c:v>0.9907388</c:v>
                </c:pt>
                <c:pt idx="2">
                  <c:v>0.9900873</c:v>
                </c:pt>
                <c:pt idx="3">
                  <c:v>0.9970505</c:v>
                </c:pt>
                <c:pt idx="4">
                  <c:v>0.9957796</c:v>
                </c:pt>
                <c:pt idx="5">
                  <c:v>0.9855736</c:v>
                </c:pt>
                <c:pt idx="6">
                  <c:v>0.9857078</c:v>
                </c:pt>
                <c:pt idx="7">
                  <c:v>0.9853514</c:v>
                </c:pt>
                <c:pt idx="8">
                  <c:v>0.8326346</c:v>
                </c:pt>
                <c:pt idx="9">
                  <c:v>0.8615434</c:v>
                </c:pt>
                <c:pt idx="10">
                  <c:v>0.9275618</c:v>
                </c:pt>
                <c:pt idx="11">
                  <c:v>0.9309585</c:v>
                </c:pt>
                <c:pt idx="12">
                  <c:v>0.9807721</c:v>
                </c:pt>
                <c:pt idx="13">
                  <c:v>0.9836378</c:v>
                </c:pt>
                <c:pt idx="14">
                  <c:v>0.9382583</c:v>
                </c:pt>
                <c:pt idx="15">
                  <c:v>0.9744478</c:v>
                </c:pt>
                <c:pt idx="16">
                  <c:v>0.9355969</c:v>
                </c:pt>
                <c:pt idx="17">
                  <c:v>0.9446332</c:v>
                </c:pt>
                <c:pt idx="18">
                  <c:v>0.9861791</c:v>
                </c:pt>
                <c:pt idx="19">
                  <c:v>0.9837514</c:v>
                </c:pt>
                <c:pt idx="20">
                  <c:v>0.9901143</c:v>
                </c:pt>
                <c:pt idx="21">
                  <c:v>0.9911087</c:v>
                </c:pt>
                <c:pt idx="22">
                  <c:v>0.9894689</c:v>
                </c:pt>
                <c:pt idx="23">
                  <c:v>0.9917367</c:v>
                </c:pt>
                <c:pt idx="24">
                  <c:v>0.9904729</c:v>
                </c:pt>
                <c:pt idx="25">
                  <c:v>0.9956867</c:v>
                </c:pt>
                <c:pt idx="26">
                  <c:v>0.9834668</c:v>
                </c:pt>
                <c:pt idx="27">
                  <c:v>0.975672</c:v>
                </c:pt>
                <c:pt idx="28">
                  <c:v>0.9752995</c:v>
                </c:pt>
                <c:pt idx="29">
                  <c:v>0.9761783</c:v>
                </c:pt>
                <c:pt idx="30">
                  <c:v>0.9522023</c:v>
                </c:pt>
                <c:pt idx="31">
                  <c:v>0.9077831</c:v>
                </c:pt>
                <c:pt idx="32">
                  <c:v>0.9295911</c:v>
                </c:pt>
                <c:pt idx="33">
                  <c:v>0.9610775</c:v>
                </c:pt>
                <c:pt idx="34">
                  <c:v>0.9602128</c:v>
                </c:pt>
                <c:pt idx="35">
                  <c:v>0.955965</c:v>
                </c:pt>
                <c:pt idx="36">
                  <c:v>0.9578328</c:v>
                </c:pt>
                <c:pt idx="37">
                  <c:v>0.9522228</c:v>
                </c:pt>
                <c:pt idx="38">
                  <c:v>0.9551074</c:v>
                </c:pt>
                <c:pt idx="39">
                  <c:v>0.9922462</c:v>
                </c:pt>
                <c:pt idx="40">
                  <c:v>0.9869505</c:v>
                </c:pt>
                <c:pt idx="41">
                  <c:v>0.9784781</c:v>
                </c:pt>
                <c:pt idx="42">
                  <c:v>0.9859681</c:v>
                </c:pt>
                <c:pt idx="43">
                  <c:v>0.9827506</c:v>
                </c:pt>
                <c:pt idx="44">
                  <c:v>0.9716565</c:v>
                </c:pt>
                <c:pt idx="45">
                  <c:v>0.8519278</c:v>
                </c:pt>
                <c:pt idx="46">
                  <c:v>0.7746642</c:v>
                </c:pt>
                <c:pt idx="47">
                  <c:v>0.7958063</c:v>
                </c:pt>
                <c:pt idx="48">
                  <c:v>0.9624982</c:v>
                </c:pt>
                <c:pt idx="49">
                  <c:v>0.9771944</c:v>
                </c:pt>
                <c:pt idx="50">
                  <c:v>0.9710113</c:v>
                </c:pt>
                <c:pt idx="51">
                  <c:v>0.9745829</c:v>
                </c:pt>
                <c:pt idx="52">
                  <c:v>0.9810074</c:v>
                </c:pt>
                <c:pt idx="53">
                  <c:v>0.9838032</c:v>
                </c:pt>
                <c:pt idx="54">
                  <c:v>0.9857634</c:v>
                </c:pt>
                <c:pt idx="55">
                  <c:v>0.9865295</c:v>
                </c:pt>
                <c:pt idx="56">
                  <c:v>0.976696</c:v>
                </c:pt>
                <c:pt idx="57">
                  <c:v>0.9657983</c:v>
                </c:pt>
                <c:pt idx="58">
                  <c:v>0.986644</c:v>
                </c:pt>
                <c:pt idx="59">
                  <c:v>0.9942074</c:v>
                </c:pt>
                <c:pt idx="60">
                  <c:v>0.9974106</c:v>
                </c:pt>
                <c:pt idx="61">
                  <c:v>0.9784846</c:v>
                </c:pt>
                <c:pt idx="62">
                  <c:v>0.9775286</c:v>
                </c:pt>
                <c:pt idx="63">
                  <c:v>0.9799291</c:v>
                </c:pt>
                <c:pt idx="64">
                  <c:v>0.988548</c:v>
                </c:pt>
                <c:pt idx="65">
                  <c:v>0.9939504</c:v>
                </c:pt>
                <c:pt idx="66">
                  <c:v>0.9892932</c:v>
                </c:pt>
                <c:pt idx="67">
                  <c:v>0.9888399</c:v>
                </c:pt>
                <c:pt idx="68">
                  <c:v>0.8978471</c:v>
                </c:pt>
                <c:pt idx="69">
                  <c:v>0.9293794</c:v>
                </c:pt>
                <c:pt idx="70">
                  <c:v>0.9533387</c:v>
                </c:pt>
                <c:pt idx="71">
                  <c:v>0.9257342</c:v>
                </c:pt>
                <c:pt idx="72">
                  <c:v>0.9292198</c:v>
                </c:pt>
                <c:pt idx="73">
                  <c:v>0.9523314</c:v>
                </c:pt>
                <c:pt idx="74">
                  <c:v>0.9668763</c:v>
                </c:pt>
                <c:pt idx="75">
                  <c:v>0.9716225</c:v>
                </c:pt>
                <c:pt idx="76">
                  <c:v>0.5464766</c:v>
                </c:pt>
                <c:pt idx="77">
                  <c:v>0.9296115</c:v>
                </c:pt>
                <c:pt idx="78">
                  <c:v>0.8808019</c:v>
                </c:pt>
                <c:pt idx="79">
                  <c:v>0.9266968</c:v>
                </c:pt>
                <c:pt idx="80">
                  <c:v>0.9352022</c:v>
                </c:pt>
                <c:pt idx="81">
                  <c:v>0.9111619</c:v>
                </c:pt>
                <c:pt idx="82">
                  <c:v>0.8689175</c:v>
                </c:pt>
                <c:pt idx="83">
                  <c:v>0.8891365</c:v>
                </c:pt>
                <c:pt idx="84">
                  <c:v>0.8979728</c:v>
                </c:pt>
                <c:pt idx="85">
                  <c:v>0.9359513</c:v>
                </c:pt>
                <c:pt idx="86">
                  <c:v>0.9393401</c:v>
                </c:pt>
                <c:pt idx="87">
                  <c:v>0.9224607</c:v>
                </c:pt>
                <c:pt idx="88">
                  <c:v>0.8849384</c:v>
                </c:pt>
                <c:pt idx="89">
                  <c:v>0.8845565</c:v>
                </c:pt>
                <c:pt idx="90">
                  <c:v>0.8766708</c:v>
                </c:pt>
                <c:pt idx="91">
                  <c:v>0.895691</c:v>
                </c:pt>
                <c:pt idx="92">
                  <c:v>0.9337748</c:v>
                </c:pt>
                <c:pt idx="93">
                  <c:v>0.9851388</c:v>
                </c:pt>
                <c:pt idx="94">
                  <c:v>0.9931066</c:v>
                </c:pt>
                <c:pt idx="95">
                  <c:v>0.9926834</c:v>
                </c:pt>
                <c:pt idx="96">
                  <c:v>0.9939682</c:v>
                </c:pt>
                <c:pt idx="97">
                  <c:v>0.9931959</c:v>
                </c:pt>
                <c:pt idx="98">
                  <c:v>0.9937859</c:v>
                </c:pt>
                <c:pt idx="99">
                  <c:v>0.9958698</c:v>
                </c:pt>
                <c:pt idx="100">
                  <c:v>0.676511</c:v>
                </c:pt>
                <c:pt idx="101">
                  <c:v>0.563076</c:v>
                </c:pt>
                <c:pt idx="102">
                  <c:v>0.9933136</c:v>
                </c:pt>
                <c:pt idx="103">
                  <c:v>0.9912421</c:v>
                </c:pt>
                <c:pt idx="104">
                  <c:v>0.9817567</c:v>
                </c:pt>
                <c:pt idx="105">
                  <c:v>0.9761322</c:v>
                </c:pt>
                <c:pt idx="106">
                  <c:v>0.9703413</c:v>
                </c:pt>
                <c:pt idx="107">
                  <c:v>0.8832733</c:v>
                </c:pt>
                <c:pt idx="108">
                  <c:v>0.9695335</c:v>
                </c:pt>
                <c:pt idx="109">
                  <c:v>0.9635976</c:v>
                </c:pt>
                <c:pt idx="110">
                  <c:v>0.9668726</c:v>
                </c:pt>
                <c:pt idx="111">
                  <c:v>0.9746748</c:v>
                </c:pt>
                <c:pt idx="112">
                  <c:v>0.978994</c:v>
                </c:pt>
                <c:pt idx="113">
                  <c:v>0.9785655</c:v>
                </c:pt>
                <c:pt idx="114">
                  <c:v>0.9811176</c:v>
                </c:pt>
                <c:pt idx="115">
                  <c:v>0.9934268</c:v>
                </c:pt>
                <c:pt idx="116">
                  <c:v>0.9965898</c:v>
                </c:pt>
                <c:pt idx="117">
                  <c:v>0.9178851</c:v>
                </c:pt>
                <c:pt idx="118">
                  <c:v>0.9253734</c:v>
                </c:pt>
                <c:pt idx="119">
                  <c:v>0.9402297</c:v>
                </c:pt>
                <c:pt idx="120">
                  <c:v>0.9118075</c:v>
                </c:pt>
                <c:pt idx="121">
                  <c:v>0.9195942</c:v>
                </c:pt>
                <c:pt idx="122">
                  <c:v>0.924687</c:v>
                </c:pt>
                <c:pt idx="123">
                  <c:v>0.9148922</c:v>
                </c:pt>
                <c:pt idx="124">
                  <c:v>0.9281602</c:v>
                </c:pt>
                <c:pt idx="125">
                  <c:v>0.9117616</c:v>
                </c:pt>
                <c:pt idx="126">
                  <c:v>0.7961195</c:v>
                </c:pt>
                <c:pt idx="127">
                  <c:v>0.7797151</c:v>
                </c:pt>
                <c:pt idx="128">
                  <c:v>0.9913691</c:v>
                </c:pt>
                <c:pt idx="129">
                  <c:v>0.9845279</c:v>
                </c:pt>
                <c:pt idx="130">
                  <c:v>0.9868951</c:v>
                </c:pt>
                <c:pt idx="131">
                  <c:v>0.9762458</c:v>
                </c:pt>
                <c:pt idx="132">
                  <c:v>0.9835327</c:v>
                </c:pt>
                <c:pt idx="133">
                  <c:v>0.9512308</c:v>
                </c:pt>
                <c:pt idx="134">
                  <c:v>0.9743988</c:v>
                </c:pt>
                <c:pt idx="135">
                  <c:v>0.9652529</c:v>
                </c:pt>
                <c:pt idx="136">
                  <c:v>0.959709</c:v>
                </c:pt>
                <c:pt idx="137">
                  <c:v>0.9725732</c:v>
                </c:pt>
                <c:pt idx="138">
                  <c:v>0.9651968</c:v>
                </c:pt>
                <c:pt idx="139">
                  <c:v>0.9596667</c:v>
                </c:pt>
                <c:pt idx="140">
                  <c:v>0.993255</c:v>
                </c:pt>
                <c:pt idx="141">
                  <c:v>0.9939239</c:v>
                </c:pt>
                <c:pt idx="142">
                  <c:v>0.985209</c:v>
                </c:pt>
                <c:pt idx="143">
                  <c:v>0.9603359</c:v>
                </c:pt>
                <c:pt idx="144">
                  <c:v>0.9337587</c:v>
                </c:pt>
                <c:pt idx="145">
                  <c:v>0.9204936</c:v>
                </c:pt>
                <c:pt idx="146">
                  <c:v>0.953869</c:v>
                </c:pt>
                <c:pt idx="147">
                  <c:v>0.9778196</c:v>
                </c:pt>
                <c:pt idx="148">
                  <c:v>0.9833332</c:v>
                </c:pt>
                <c:pt idx="149">
                  <c:v>0.9893268</c:v>
                </c:pt>
                <c:pt idx="150">
                  <c:v>0.9923734</c:v>
                </c:pt>
                <c:pt idx="151">
                  <c:v>0.9927152</c:v>
                </c:pt>
                <c:pt idx="152">
                  <c:v>0.993354</c:v>
                </c:pt>
                <c:pt idx="153">
                  <c:v>0.9908403</c:v>
                </c:pt>
                <c:pt idx="154">
                  <c:v>0.9843961</c:v>
                </c:pt>
                <c:pt idx="155">
                  <c:v>0.9780833</c:v>
                </c:pt>
                <c:pt idx="156">
                  <c:v>0.9478099</c:v>
                </c:pt>
                <c:pt idx="157">
                  <c:v>0.918189</c:v>
                </c:pt>
                <c:pt idx="158">
                  <c:v>0.8766639</c:v>
                </c:pt>
                <c:pt idx="159">
                  <c:v>0.8144621</c:v>
                </c:pt>
                <c:pt idx="160">
                  <c:v>0.8243372</c:v>
                </c:pt>
                <c:pt idx="161">
                  <c:v>0.8835415</c:v>
                </c:pt>
                <c:pt idx="162">
                  <c:v>0.9259607</c:v>
                </c:pt>
                <c:pt idx="163">
                  <c:v>0.9545976</c:v>
                </c:pt>
                <c:pt idx="164">
                  <c:v>0.9693797</c:v>
                </c:pt>
                <c:pt idx="165">
                  <c:v>0.984719</c:v>
                </c:pt>
                <c:pt idx="166">
                  <c:v>0.9886038</c:v>
                </c:pt>
                <c:pt idx="167">
                  <c:v>0.9890153</c:v>
                </c:pt>
                <c:pt idx="168">
                  <c:v>0.9847839</c:v>
                </c:pt>
                <c:pt idx="169">
                  <c:v>0.9822546</c:v>
                </c:pt>
                <c:pt idx="170">
                  <c:v>0.9783242</c:v>
                </c:pt>
                <c:pt idx="171">
                  <c:v>0.9887869</c:v>
                </c:pt>
                <c:pt idx="172">
                  <c:v>0.985708</c:v>
                </c:pt>
                <c:pt idx="173">
                  <c:v>0.9787029</c:v>
                </c:pt>
                <c:pt idx="174">
                  <c:v>0.9535991</c:v>
                </c:pt>
                <c:pt idx="175">
                  <c:v>0.6266225</c:v>
                </c:pt>
                <c:pt idx="176">
                  <c:v>0.9753187</c:v>
                </c:pt>
                <c:pt idx="177">
                  <c:v>0.9627564</c:v>
                </c:pt>
                <c:pt idx="178">
                  <c:v>0.8106965</c:v>
                </c:pt>
                <c:pt idx="179">
                  <c:v>0.7129749</c:v>
                </c:pt>
                <c:pt idx="180">
                  <c:v>0.923953</c:v>
                </c:pt>
                <c:pt idx="181">
                  <c:v>0.9692005</c:v>
                </c:pt>
                <c:pt idx="182">
                  <c:v>0.9786226</c:v>
                </c:pt>
                <c:pt idx="183">
                  <c:v>0.9693624</c:v>
                </c:pt>
                <c:pt idx="184">
                  <c:v>0.9677784</c:v>
                </c:pt>
                <c:pt idx="185">
                  <c:v>0.9602395</c:v>
                </c:pt>
                <c:pt idx="186">
                  <c:v>0.9234018</c:v>
                </c:pt>
                <c:pt idx="187">
                  <c:v>0.9288138</c:v>
                </c:pt>
                <c:pt idx="188">
                  <c:v>0.9412616</c:v>
                </c:pt>
                <c:pt idx="189">
                  <c:v>0.9025021</c:v>
                </c:pt>
                <c:pt idx="190">
                  <c:v>0.8971648</c:v>
                </c:pt>
                <c:pt idx="191">
                  <c:v>0.9115489</c:v>
                </c:pt>
                <c:pt idx="192">
                  <c:v>0.9603353</c:v>
                </c:pt>
                <c:pt idx="193">
                  <c:v>0.9745522</c:v>
                </c:pt>
                <c:pt idx="194">
                  <c:v>0.9669476</c:v>
                </c:pt>
                <c:pt idx="195">
                  <c:v>0.958107</c:v>
                </c:pt>
                <c:pt idx="196">
                  <c:v>0.9631019</c:v>
                </c:pt>
                <c:pt idx="197">
                  <c:v>0.9639359</c:v>
                </c:pt>
                <c:pt idx="198">
                  <c:v>0.9640024</c:v>
                </c:pt>
                <c:pt idx="199">
                  <c:v>0.9730331</c:v>
                </c:pt>
                <c:pt idx="200">
                  <c:v>0.9756542</c:v>
                </c:pt>
                <c:pt idx="201">
                  <c:v>0.9795852</c:v>
                </c:pt>
                <c:pt idx="202">
                  <c:v>0.9278414</c:v>
                </c:pt>
                <c:pt idx="203">
                  <c:v>0.9355286</c:v>
                </c:pt>
                <c:pt idx="204">
                  <c:v>0.9349422</c:v>
                </c:pt>
                <c:pt idx="205">
                  <c:v>0.9438313</c:v>
                </c:pt>
                <c:pt idx="206">
                  <c:v>0.9937684</c:v>
                </c:pt>
                <c:pt idx="207">
                  <c:v>0.9893208</c:v>
                </c:pt>
                <c:pt idx="208">
                  <c:v>0.9911636</c:v>
                </c:pt>
                <c:pt idx="209">
                  <c:v>0.9777927</c:v>
                </c:pt>
                <c:pt idx="210">
                  <c:v>0.9864095</c:v>
                </c:pt>
                <c:pt idx="211">
                  <c:v>0.9736425</c:v>
                </c:pt>
                <c:pt idx="212">
                  <c:v>0.9669729</c:v>
                </c:pt>
                <c:pt idx="213">
                  <c:v>0.9718705</c:v>
                </c:pt>
                <c:pt idx="214">
                  <c:v>0.9649979</c:v>
                </c:pt>
                <c:pt idx="215">
                  <c:v>0.9587749</c:v>
                </c:pt>
                <c:pt idx="216">
                  <c:v>0.9874224</c:v>
                </c:pt>
                <c:pt idx="217">
                  <c:v>0.9835423</c:v>
                </c:pt>
                <c:pt idx="218">
                  <c:v>0.9426672</c:v>
                </c:pt>
                <c:pt idx="219">
                  <c:v>0.9464796</c:v>
                </c:pt>
                <c:pt idx="220">
                  <c:v>0.9685447</c:v>
                </c:pt>
                <c:pt idx="221">
                  <c:v>0.9773957</c:v>
                </c:pt>
                <c:pt idx="222">
                  <c:v>0.9869776</c:v>
                </c:pt>
                <c:pt idx="223">
                  <c:v>0.9899285</c:v>
                </c:pt>
                <c:pt idx="224">
                  <c:v>0.9602655</c:v>
                </c:pt>
                <c:pt idx="225">
                  <c:v>0.9325815</c:v>
                </c:pt>
                <c:pt idx="226">
                  <c:v>0.9159985</c:v>
                </c:pt>
                <c:pt idx="227">
                  <c:v>0.8853717</c:v>
                </c:pt>
                <c:pt idx="228">
                  <c:v>0.8491075</c:v>
                </c:pt>
                <c:pt idx="229">
                  <c:v>0.8770567</c:v>
                </c:pt>
                <c:pt idx="230">
                  <c:v>0.8990562</c:v>
                </c:pt>
                <c:pt idx="231">
                  <c:v>0.9424582</c:v>
                </c:pt>
                <c:pt idx="232">
                  <c:v>0.9701199</c:v>
                </c:pt>
                <c:pt idx="233">
                  <c:v>0.9779591</c:v>
                </c:pt>
                <c:pt idx="234">
                  <c:v>0.9813223</c:v>
                </c:pt>
                <c:pt idx="235">
                  <c:v>0.9855608</c:v>
                </c:pt>
                <c:pt idx="236">
                  <c:v>0.9883677</c:v>
                </c:pt>
                <c:pt idx="237">
                  <c:v>0.977304</c:v>
                </c:pt>
                <c:pt idx="238">
                  <c:v>0.9936808</c:v>
                </c:pt>
                <c:pt idx="239">
                  <c:v>0.9946703</c:v>
                </c:pt>
                <c:pt idx="240">
                  <c:v>0.8346527</c:v>
                </c:pt>
                <c:pt idx="241">
                  <c:v>0.991192</c:v>
                </c:pt>
                <c:pt idx="242">
                  <c:v>0.9881025</c:v>
                </c:pt>
                <c:pt idx="243">
                  <c:v>0.9847112</c:v>
                </c:pt>
                <c:pt idx="244">
                  <c:v>0.9793872</c:v>
                </c:pt>
                <c:pt idx="245">
                  <c:v>0.9671295</c:v>
                </c:pt>
                <c:pt idx="246">
                  <c:v>0.9645194</c:v>
                </c:pt>
                <c:pt idx="247">
                  <c:v>0.9869579</c:v>
                </c:pt>
                <c:pt idx="248">
                  <c:v>0.6476801</c:v>
                </c:pt>
                <c:pt idx="249">
                  <c:v>0.6346591</c:v>
                </c:pt>
                <c:pt idx="250">
                  <c:v>0.784435</c:v>
                </c:pt>
                <c:pt idx="251">
                  <c:v>0.8866241</c:v>
                </c:pt>
                <c:pt idx="252">
                  <c:v>0.9143246</c:v>
                </c:pt>
                <c:pt idx="253">
                  <c:v>0.9216021</c:v>
                </c:pt>
                <c:pt idx="254">
                  <c:v>0.8398968</c:v>
                </c:pt>
                <c:pt idx="255">
                  <c:v>0.7501066</c:v>
                </c:pt>
                <c:pt idx="256">
                  <c:v>0.8697893</c:v>
                </c:pt>
                <c:pt idx="257">
                  <c:v>0.9035134</c:v>
                </c:pt>
                <c:pt idx="258">
                  <c:v>0.9148433</c:v>
                </c:pt>
                <c:pt idx="259">
                  <c:v>0.95613</c:v>
                </c:pt>
                <c:pt idx="260">
                  <c:v>0.9236868</c:v>
                </c:pt>
                <c:pt idx="261">
                  <c:v>0.885528</c:v>
                </c:pt>
                <c:pt idx="262">
                  <c:v>0.8667651</c:v>
                </c:pt>
                <c:pt idx="263">
                  <c:v>0.8803814</c:v>
                </c:pt>
                <c:pt idx="264">
                  <c:v>0.8769539</c:v>
                </c:pt>
                <c:pt idx="265">
                  <c:v>0.8858396</c:v>
                </c:pt>
                <c:pt idx="266">
                  <c:v>0.9041445</c:v>
                </c:pt>
                <c:pt idx="267">
                  <c:v>0.9006885</c:v>
                </c:pt>
                <c:pt idx="268">
                  <c:v>0.9177058</c:v>
                </c:pt>
                <c:pt idx="269">
                  <c:v>0.8931807</c:v>
                </c:pt>
                <c:pt idx="270">
                  <c:v>0.9621483</c:v>
                </c:pt>
                <c:pt idx="271">
                  <c:v>0.9606962</c:v>
                </c:pt>
                <c:pt idx="272">
                  <c:v>0.9115181</c:v>
                </c:pt>
                <c:pt idx="273">
                  <c:v>0.9368402</c:v>
                </c:pt>
                <c:pt idx="274">
                  <c:v>0.9924355</c:v>
                </c:pt>
                <c:pt idx="275">
                  <c:v>0.9909628</c:v>
                </c:pt>
                <c:pt idx="276">
                  <c:v>0.5339836</c:v>
                </c:pt>
                <c:pt idx="277">
                  <c:v>0.6060627</c:v>
                </c:pt>
                <c:pt idx="278">
                  <c:v>0.68455</c:v>
                </c:pt>
                <c:pt idx="279">
                  <c:v>0.7608482</c:v>
                </c:pt>
                <c:pt idx="280">
                  <c:v>0.8076684</c:v>
                </c:pt>
                <c:pt idx="281">
                  <c:v>0.9034564</c:v>
                </c:pt>
                <c:pt idx="282">
                  <c:v>0.9280064</c:v>
                </c:pt>
                <c:pt idx="283">
                  <c:v>0.9445266</c:v>
                </c:pt>
                <c:pt idx="284">
                  <c:v>0.9261853</c:v>
                </c:pt>
                <c:pt idx="285">
                  <c:v>0.9289189</c:v>
                </c:pt>
                <c:pt idx="286">
                  <c:v>0.9306398</c:v>
                </c:pt>
                <c:pt idx="287">
                  <c:v>0.9021066</c:v>
                </c:pt>
                <c:pt idx="288">
                  <c:v>0.9745064</c:v>
                </c:pt>
                <c:pt idx="289">
                  <c:v>0.9794142</c:v>
                </c:pt>
                <c:pt idx="290">
                  <c:v>0.9885427</c:v>
                </c:pt>
                <c:pt idx="291">
                  <c:v>0.9912457</c:v>
                </c:pt>
                <c:pt idx="292">
                  <c:v>0.988952</c:v>
                </c:pt>
                <c:pt idx="293">
                  <c:v>0.9865411</c:v>
                </c:pt>
                <c:pt idx="294">
                  <c:v>0.9864663</c:v>
                </c:pt>
                <c:pt idx="295">
                  <c:v>0.9871029</c:v>
                </c:pt>
                <c:pt idx="296">
                  <c:v>0.9849333</c:v>
                </c:pt>
                <c:pt idx="297">
                  <c:v>0.9882792</c:v>
                </c:pt>
                <c:pt idx="298">
                  <c:v>0.9929047</c:v>
                </c:pt>
                <c:pt idx="299">
                  <c:v>0.9897952</c:v>
                </c:pt>
                <c:pt idx="300">
                  <c:v>0.9846667</c:v>
                </c:pt>
                <c:pt idx="301">
                  <c:v>0.9903904</c:v>
                </c:pt>
                <c:pt idx="302">
                  <c:v>0.9893551</c:v>
                </c:pt>
                <c:pt idx="303">
                  <c:v>0.9205552</c:v>
                </c:pt>
                <c:pt idx="304">
                  <c:v>0.9297221</c:v>
                </c:pt>
                <c:pt idx="305">
                  <c:v>0.931305</c:v>
                </c:pt>
                <c:pt idx="306">
                  <c:v>0.9791499</c:v>
                </c:pt>
                <c:pt idx="307">
                  <c:v>0.9916164</c:v>
                </c:pt>
                <c:pt idx="308">
                  <c:v>0.9926299</c:v>
                </c:pt>
                <c:pt idx="309">
                  <c:v>0.9919502</c:v>
                </c:pt>
                <c:pt idx="310">
                  <c:v>0.9870969</c:v>
                </c:pt>
                <c:pt idx="311">
                  <c:v>0.9654565</c:v>
                </c:pt>
                <c:pt idx="312">
                  <c:v>0.9215152</c:v>
                </c:pt>
                <c:pt idx="313">
                  <c:v>0.8467071</c:v>
                </c:pt>
                <c:pt idx="314">
                  <c:v>0.7037846</c:v>
                </c:pt>
                <c:pt idx="315">
                  <c:v>0.775596</c:v>
                </c:pt>
                <c:pt idx="316">
                  <c:v>0.8790448</c:v>
                </c:pt>
                <c:pt idx="317">
                  <c:v>0.8852102</c:v>
                </c:pt>
                <c:pt idx="318">
                  <c:v>0.8488004</c:v>
                </c:pt>
                <c:pt idx="319">
                  <c:v>0.7919868</c:v>
                </c:pt>
                <c:pt idx="320">
                  <c:v>0.7266001</c:v>
                </c:pt>
                <c:pt idx="321">
                  <c:v>0.979456</c:v>
                </c:pt>
                <c:pt idx="322">
                  <c:v>0.979055</c:v>
                </c:pt>
                <c:pt idx="323">
                  <c:v>0.9842489</c:v>
                </c:pt>
                <c:pt idx="324">
                  <c:v>0.9901375</c:v>
                </c:pt>
                <c:pt idx="325">
                  <c:v>0.9449661</c:v>
                </c:pt>
                <c:pt idx="326">
                  <c:v>0.9659495</c:v>
                </c:pt>
                <c:pt idx="327">
                  <c:v>0.9558223</c:v>
                </c:pt>
                <c:pt idx="328">
                  <c:v>0.9910976</c:v>
                </c:pt>
                <c:pt idx="329">
                  <c:v>0.9937032</c:v>
                </c:pt>
                <c:pt idx="330">
                  <c:v>0.9911067</c:v>
                </c:pt>
                <c:pt idx="331">
                  <c:v>0.9832428</c:v>
                </c:pt>
                <c:pt idx="332">
                  <c:v>0.9730439</c:v>
                </c:pt>
                <c:pt idx="333">
                  <c:v>0.9547382</c:v>
                </c:pt>
                <c:pt idx="334">
                  <c:v>0.9558005</c:v>
                </c:pt>
                <c:pt idx="335">
                  <c:v>0.8874015</c:v>
                </c:pt>
                <c:pt idx="336">
                  <c:v>0.9390032</c:v>
                </c:pt>
                <c:pt idx="337">
                  <c:v>0.9526051</c:v>
                </c:pt>
                <c:pt idx="338">
                  <c:v>0.9528111</c:v>
                </c:pt>
                <c:pt idx="339">
                  <c:v>0.946978</c:v>
                </c:pt>
                <c:pt idx="340">
                  <c:v>0.9216506</c:v>
                </c:pt>
                <c:pt idx="341">
                  <c:v>0.9006963</c:v>
                </c:pt>
                <c:pt idx="342">
                  <c:v>0.9136705</c:v>
                </c:pt>
                <c:pt idx="343">
                  <c:v>0.8651509</c:v>
                </c:pt>
                <c:pt idx="344">
                  <c:v>0.8116729</c:v>
                </c:pt>
                <c:pt idx="345">
                  <c:v>0.7878849</c:v>
                </c:pt>
                <c:pt idx="346">
                  <c:v>0.8792084</c:v>
                </c:pt>
                <c:pt idx="347">
                  <c:v>0.887659</c:v>
                </c:pt>
                <c:pt idx="348">
                  <c:v>0.9604016</c:v>
                </c:pt>
                <c:pt idx="349">
                  <c:v>0.928414</c:v>
                </c:pt>
                <c:pt idx="350">
                  <c:v>0.9384669</c:v>
                </c:pt>
                <c:pt idx="351">
                  <c:v>0.9478515</c:v>
                </c:pt>
                <c:pt idx="352">
                  <c:v>0.9398004</c:v>
                </c:pt>
                <c:pt idx="353">
                  <c:v>0.9387436</c:v>
                </c:pt>
                <c:pt idx="354">
                  <c:v>0.9647423</c:v>
                </c:pt>
                <c:pt idx="355">
                  <c:v>0.9593699</c:v>
                </c:pt>
                <c:pt idx="356">
                  <c:v>0.9335512</c:v>
                </c:pt>
                <c:pt idx="357">
                  <c:v>0.8551272</c:v>
                </c:pt>
                <c:pt idx="358">
                  <c:v>0.8337627</c:v>
                </c:pt>
                <c:pt idx="359">
                  <c:v>0.796191</c:v>
                </c:pt>
                <c:pt idx="360">
                  <c:v>0.8071107</c:v>
                </c:pt>
                <c:pt idx="361">
                  <c:v>0.9759203</c:v>
                </c:pt>
                <c:pt idx="362">
                  <c:v>0.9850432</c:v>
                </c:pt>
                <c:pt idx="363">
                  <c:v>0.9653763</c:v>
                </c:pt>
                <c:pt idx="364">
                  <c:v>0.9457386</c:v>
                </c:pt>
                <c:pt idx="365">
                  <c:v>0.6577785</c:v>
                </c:pt>
                <c:pt idx="366">
                  <c:v>0.8470226</c:v>
                </c:pt>
                <c:pt idx="367">
                  <c:v>0.7886878</c:v>
                </c:pt>
                <c:pt idx="368">
                  <c:v>0.8262472</c:v>
                </c:pt>
                <c:pt idx="369">
                  <c:v>0.8020584</c:v>
                </c:pt>
                <c:pt idx="370">
                  <c:v>0.7995187</c:v>
                </c:pt>
                <c:pt idx="371">
                  <c:v>0.901541</c:v>
                </c:pt>
                <c:pt idx="372">
                  <c:v>0.9272159</c:v>
                </c:pt>
                <c:pt idx="373">
                  <c:v>0.9337136</c:v>
                </c:pt>
                <c:pt idx="374">
                  <c:v>0.9570418</c:v>
                </c:pt>
                <c:pt idx="375">
                  <c:v>0.9891291</c:v>
                </c:pt>
                <c:pt idx="376">
                  <c:v>0.9563787</c:v>
                </c:pt>
                <c:pt idx="377">
                  <c:v>0.9711418</c:v>
                </c:pt>
                <c:pt idx="378">
                  <c:v>0.9832602</c:v>
                </c:pt>
                <c:pt idx="379">
                  <c:v>0.9897066</c:v>
                </c:pt>
                <c:pt idx="380">
                  <c:v>0.9919812</c:v>
                </c:pt>
                <c:pt idx="381">
                  <c:v>0.9919786</c:v>
                </c:pt>
                <c:pt idx="382">
                  <c:v>0.98506</c:v>
                </c:pt>
                <c:pt idx="383">
                  <c:v>0.9640673</c:v>
                </c:pt>
                <c:pt idx="384">
                  <c:v>0.941193</c:v>
                </c:pt>
                <c:pt idx="385">
                  <c:v>0.9108682</c:v>
                </c:pt>
                <c:pt idx="386">
                  <c:v>0.8910846</c:v>
                </c:pt>
                <c:pt idx="387">
                  <c:v>0.9169887</c:v>
                </c:pt>
                <c:pt idx="388">
                  <c:v>0.9612602</c:v>
                </c:pt>
                <c:pt idx="389">
                  <c:v>0.9623559</c:v>
                </c:pt>
                <c:pt idx="390">
                  <c:v>0.9576705</c:v>
                </c:pt>
                <c:pt idx="391">
                  <c:v>0.9558022</c:v>
                </c:pt>
                <c:pt idx="392">
                  <c:v>0.996553</c:v>
                </c:pt>
                <c:pt idx="393">
                  <c:v>0.9946105</c:v>
                </c:pt>
                <c:pt idx="394">
                  <c:v>0.9932414</c:v>
                </c:pt>
                <c:pt idx="395">
                  <c:v>0.9936891</c:v>
                </c:pt>
                <c:pt idx="396">
                  <c:v>0.9826609</c:v>
                </c:pt>
                <c:pt idx="397">
                  <c:v>0.9766378</c:v>
                </c:pt>
                <c:pt idx="398">
                  <c:v>0.9682809</c:v>
                </c:pt>
                <c:pt idx="399">
                  <c:v>0.9824005</c:v>
                </c:pt>
                <c:pt idx="400">
                  <c:v>0.9888982</c:v>
                </c:pt>
                <c:pt idx="401">
                  <c:v>0.9853061</c:v>
                </c:pt>
                <c:pt idx="402">
                  <c:v>0.9742168</c:v>
                </c:pt>
                <c:pt idx="403">
                  <c:v>0.9818169</c:v>
                </c:pt>
                <c:pt idx="404">
                  <c:v>0.9854788</c:v>
                </c:pt>
                <c:pt idx="405">
                  <c:v>0.9781909</c:v>
                </c:pt>
                <c:pt idx="406">
                  <c:v>0.9833484</c:v>
                </c:pt>
                <c:pt idx="407">
                  <c:v>0.9887224</c:v>
                </c:pt>
                <c:pt idx="408">
                  <c:v>0.9876489</c:v>
                </c:pt>
                <c:pt idx="409">
                  <c:v>0.9914742</c:v>
                </c:pt>
                <c:pt idx="410">
                  <c:v>0.9888839</c:v>
                </c:pt>
                <c:pt idx="411">
                  <c:v>0.9788377</c:v>
                </c:pt>
                <c:pt idx="412">
                  <c:v>0.9835703</c:v>
                </c:pt>
                <c:pt idx="413">
                  <c:v>0.9742574</c:v>
                </c:pt>
                <c:pt idx="414">
                  <c:v>0.9431468</c:v>
                </c:pt>
                <c:pt idx="415">
                  <c:v>0.8438092</c:v>
                </c:pt>
                <c:pt idx="416">
                  <c:v>0.8502285</c:v>
                </c:pt>
                <c:pt idx="417">
                  <c:v>0.8964857</c:v>
                </c:pt>
                <c:pt idx="418">
                  <c:v>0.9318485</c:v>
                </c:pt>
                <c:pt idx="419">
                  <c:v>0.5980791</c:v>
                </c:pt>
                <c:pt idx="420">
                  <c:v>0.7463897</c:v>
                </c:pt>
                <c:pt idx="421">
                  <c:v>0.8919087</c:v>
                </c:pt>
                <c:pt idx="422">
                  <c:v>0.9462207</c:v>
                </c:pt>
                <c:pt idx="423">
                  <c:v>0.9513034</c:v>
                </c:pt>
                <c:pt idx="424">
                  <c:v>0.950034</c:v>
                </c:pt>
                <c:pt idx="425">
                  <c:v>0.9406679</c:v>
                </c:pt>
                <c:pt idx="426">
                  <c:v>0.925676</c:v>
                </c:pt>
                <c:pt idx="427">
                  <c:v>0.9123473</c:v>
                </c:pt>
                <c:pt idx="428">
                  <c:v>0.9235904</c:v>
                </c:pt>
                <c:pt idx="429">
                  <c:v>0.8916281</c:v>
                </c:pt>
                <c:pt idx="430">
                  <c:v>0.9266289</c:v>
                </c:pt>
                <c:pt idx="431">
                  <c:v>0.8879163</c:v>
                </c:pt>
                <c:pt idx="432">
                  <c:v>0.760371</c:v>
                </c:pt>
                <c:pt idx="433">
                  <c:v>0.9750257</c:v>
                </c:pt>
                <c:pt idx="434">
                  <c:v>0.9890789</c:v>
                </c:pt>
                <c:pt idx="435">
                  <c:v>0.9904196</c:v>
                </c:pt>
                <c:pt idx="436">
                  <c:v>0.9928922</c:v>
                </c:pt>
                <c:pt idx="437">
                  <c:v>0.87123</c:v>
                </c:pt>
                <c:pt idx="438">
                  <c:v>0.9584159</c:v>
                </c:pt>
                <c:pt idx="439">
                  <c:v>0.9616982</c:v>
                </c:pt>
                <c:pt idx="440">
                  <c:v>0.9465906</c:v>
                </c:pt>
                <c:pt idx="441">
                  <c:v>0.8923235</c:v>
                </c:pt>
                <c:pt idx="442">
                  <c:v>0.8967682</c:v>
                </c:pt>
                <c:pt idx="443">
                  <c:v>0.9449554</c:v>
                </c:pt>
                <c:pt idx="444">
                  <c:v>0.9608412</c:v>
                </c:pt>
                <c:pt idx="445">
                  <c:v>0.9557573</c:v>
                </c:pt>
                <c:pt idx="446">
                  <c:v>0.9002005</c:v>
                </c:pt>
                <c:pt idx="447">
                  <c:v>0.9431388</c:v>
                </c:pt>
                <c:pt idx="448">
                  <c:v>0.9676963</c:v>
                </c:pt>
                <c:pt idx="449">
                  <c:v>0.992538</c:v>
                </c:pt>
                <c:pt idx="450">
                  <c:v>0.9912776</c:v>
                </c:pt>
                <c:pt idx="451">
                  <c:v>0.9820019</c:v>
                </c:pt>
                <c:pt idx="452">
                  <c:v>0.9962969</c:v>
                </c:pt>
                <c:pt idx="453">
                  <c:v>0.9967522</c:v>
                </c:pt>
                <c:pt idx="454">
                  <c:v>0.992111</c:v>
                </c:pt>
                <c:pt idx="455">
                  <c:v>0.9888798</c:v>
                </c:pt>
                <c:pt idx="456">
                  <c:v>0.9836242</c:v>
                </c:pt>
                <c:pt idx="457">
                  <c:v>0.9812308</c:v>
                </c:pt>
                <c:pt idx="458">
                  <c:v>0.9927462</c:v>
                </c:pt>
                <c:pt idx="459">
                  <c:v>0.98484</c:v>
                </c:pt>
                <c:pt idx="460">
                  <c:v>0.972331</c:v>
                </c:pt>
                <c:pt idx="461">
                  <c:v>0.9653769</c:v>
                </c:pt>
                <c:pt idx="462">
                  <c:v>0.9606246</c:v>
                </c:pt>
                <c:pt idx="463">
                  <c:v>0.9775424</c:v>
                </c:pt>
                <c:pt idx="464">
                  <c:v>0.9858544</c:v>
                </c:pt>
                <c:pt idx="465">
                  <c:v>0.996069</c:v>
                </c:pt>
                <c:pt idx="466">
                  <c:v>0.9966429</c:v>
                </c:pt>
                <c:pt idx="467">
                  <c:v>0.9972859</c:v>
                </c:pt>
                <c:pt idx="468">
                  <c:v>0.9964846</c:v>
                </c:pt>
                <c:pt idx="469">
                  <c:v>0.9926399</c:v>
                </c:pt>
                <c:pt idx="470">
                  <c:v>0.9923638</c:v>
                </c:pt>
                <c:pt idx="471">
                  <c:v>0.9927206</c:v>
                </c:pt>
                <c:pt idx="472">
                  <c:v>0.9636003</c:v>
                </c:pt>
                <c:pt idx="473">
                  <c:v>0.9753197</c:v>
                </c:pt>
                <c:pt idx="474">
                  <c:v>0.9787468</c:v>
                </c:pt>
                <c:pt idx="475">
                  <c:v>0.974454</c:v>
                </c:pt>
                <c:pt idx="476">
                  <c:v>0.9294487</c:v>
                </c:pt>
                <c:pt idx="477">
                  <c:v>0.9638208</c:v>
                </c:pt>
                <c:pt idx="478">
                  <c:v>0.972625</c:v>
                </c:pt>
                <c:pt idx="479">
                  <c:v>0.9820627</c:v>
                </c:pt>
                <c:pt idx="480">
                  <c:v>0.9773045</c:v>
                </c:pt>
                <c:pt idx="481">
                  <c:v>0.9747808</c:v>
                </c:pt>
                <c:pt idx="482">
                  <c:v>0.9455858</c:v>
                </c:pt>
                <c:pt idx="483">
                  <c:v>0.9249435</c:v>
                </c:pt>
                <c:pt idx="484">
                  <c:v>0.9294252</c:v>
                </c:pt>
                <c:pt idx="485">
                  <c:v>0.9399154</c:v>
                </c:pt>
                <c:pt idx="486">
                  <c:v>0.9500669</c:v>
                </c:pt>
                <c:pt idx="487">
                  <c:v>0.9566619</c:v>
                </c:pt>
                <c:pt idx="488">
                  <c:v>0.9256994</c:v>
                </c:pt>
                <c:pt idx="489">
                  <c:v>0.983481</c:v>
                </c:pt>
                <c:pt idx="490">
                  <c:v>0.9785008</c:v>
                </c:pt>
                <c:pt idx="491">
                  <c:v>0.982615</c:v>
                </c:pt>
                <c:pt idx="492">
                  <c:v>0.9762298</c:v>
                </c:pt>
                <c:pt idx="493">
                  <c:v>0.97934</c:v>
                </c:pt>
                <c:pt idx="494">
                  <c:v>0.9890733</c:v>
                </c:pt>
                <c:pt idx="495">
                  <c:v>0.9895354</c:v>
                </c:pt>
                <c:pt idx="496">
                  <c:v>0.977378</c:v>
                </c:pt>
                <c:pt idx="497">
                  <c:v>0.9770911</c:v>
                </c:pt>
                <c:pt idx="498">
                  <c:v>0.9922551</c:v>
                </c:pt>
                <c:pt idx="499">
                  <c:v>0.9896464</c:v>
                </c:pt>
                <c:pt idx="500">
                  <c:v>0.9899317</c:v>
                </c:pt>
                <c:pt idx="501">
                  <c:v>0.9861951</c:v>
                </c:pt>
                <c:pt idx="502">
                  <c:v>0.986491</c:v>
                </c:pt>
                <c:pt idx="503">
                  <c:v>0.98993</c:v>
                </c:pt>
                <c:pt idx="504">
                  <c:v>0.9947658</c:v>
                </c:pt>
                <c:pt idx="505">
                  <c:v>0.9919693</c:v>
                </c:pt>
                <c:pt idx="506">
                  <c:v>0.9854851</c:v>
                </c:pt>
                <c:pt idx="507">
                  <c:v>0.9905217</c:v>
                </c:pt>
                <c:pt idx="508">
                  <c:v>0.99427</c:v>
                </c:pt>
                <c:pt idx="509">
                  <c:v>0.9968573</c:v>
                </c:pt>
                <c:pt idx="510">
                  <c:v>0.9947839</c:v>
                </c:pt>
                <c:pt idx="511">
                  <c:v>0.9885991</c:v>
                </c:pt>
                <c:pt idx="512">
                  <c:v>0.993537</c:v>
                </c:pt>
                <c:pt idx="513">
                  <c:v>0.9954305</c:v>
                </c:pt>
                <c:pt idx="514">
                  <c:v>0.9564686</c:v>
                </c:pt>
                <c:pt idx="515">
                  <c:v>0.9473296</c:v>
                </c:pt>
                <c:pt idx="516">
                  <c:v>0.9554173</c:v>
                </c:pt>
                <c:pt idx="517">
                  <c:v>0.9356688</c:v>
                </c:pt>
                <c:pt idx="518">
                  <c:v>0.9077609</c:v>
                </c:pt>
                <c:pt idx="519">
                  <c:v>0.9692772</c:v>
                </c:pt>
                <c:pt idx="520">
                  <c:v>0.992135</c:v>
                </c:pt>
                <c:pt idx="521">
                  <c:v>0.9842876</c:v>
                </c:pt>
                <c:pt idx="522">
                  <c:v>0.9825818</c:v>
                </c:pt>
                <c:pt idx="523">
                  <c:v>0.9899647</c:v>
                </c:pt>
                <c:pt idx="524">
                  <c:v>0.9845139</c:v>
                </c:pt>
                <c:pt idx="525">
                  <c:v>0.9655076</c:v>
                </c:pt>
                <c:pt idx="526">
                  <c:v>0.9489485</c:v>
                </c:pt>
                <c:pt idx="527">
                  <c:v>0.8893183</c:v>
                </c:pt>
                <c:pt idx="528">
                  <c:v>0.7355282</c:v>
                </c:pt>
                <c:pt idx="529">
                  <c:v>0.7009124</c:v>
                </c:pt>
                <c:pt idx="530">
                  <c:v>0.8341833</c:v>
                </c:pt>
                <c:pt idx="531">
                  <c:v>0.9905928</c:v>
                </c:pt>
                <c:pt idx="532">
                  <c:v>0.9860058</c:v>
                </c:pt>
                <c:pt idx="533">
                  <c:v>0.9843454</c:v>
                </c:pt>
                <c:pt idx="534">
                  <c:v>0.9813675</c:v>
                </c:pt>
                <c:pt idx="535">
                  <c:v>0.9831091</c:v>
                </c:pt>
                <c:pt idx="536">
                  <c:v>0.9758552</c:v>
                </c:pt>
                <c:pt idx="537">
                  <c:v>0.9913456</c:v>
                </c:pt>
                <c:pt idx="538">
                  <c:v>0.9908545</c:v>
                </c:pt>
                <c:pt idx="539">
                  <c:v>0.9889392</c:v>
                </c:pt>
                <c:pt idx="540">
                  <c:v>0.995381</c:v>
                </c:pt>
                <c:pt idx="541">
                  <c:v>0.9751628</c:v>
                </c:pt>
                <c:pt idx="542">
                  <c:v>0.9681519</c:v>
                </c:pt>
                <c:pt idx="543">
                  <c:v>0.9427855</c:v>
                </c:pt>
                <c:pt idx="544">
                  <c:v>0.9379331</c:v>
                </c:pt>
                <c:pt idx="545">
                  <c:v>0.9591964</c:v>
                </c:pt>
                <c:pt idx="546">
                  <c:v>0.930405</c:v>
                </c:pt>
                <c:pt idx="547">
                  <c:v>0.875439</c:v>
                </c:pt>
                <c:pt idx="548">
                  <c:v>0.885509</c:v>
                </c:pt>
                <c:pt idx="549">
                  <c:v>0.8972923</c:v>
                </c:pt>
                <c:pt idx="550">
                  <c:v>0.9584129</c:v>
                </c:pt>
                <c:pt idx="551">
                  <c:v>0.9575254</c:v>
                </c:pt>
                <c:pt idx="552">
                  <c:v>0.977194</c:v>
                </c:pt>
                <c:pt idx="553">
                  <c:v>0.9724373</c:v>
                </c:pt>
                <c:pt idx="554">
                  <c:v>0.9358007</c:v>
                </c:pt>
                <c:pt idx="555">
                  <c:v>0.8751218</c:v>
                </c:pt>
                <c:pt idx="556">
                  <c:v>0.9516092</c:v>
                </c:pt>
                <c:pt idx="557">
                  <c:v>0.9473607</c:v>
                </c:pt>
                <c:pt idx="558">
                  <c:v>0.9689801</c:v>
                </c:pt>
                <c:pt idx="559">
                  <c:v>0.9480906</c:v>
                </c:pt>
                <c:pt idx="560">
                  <c:v>0.9294599</c:v>
                </c:pt>
                <c:pt idx="561">
                  <c:v>0.9482727</c:v>
                </c:pt>
                <c:pt idx="562">
                  <c:v>0.9231181</c:v>
                </c:pt>
                <c:pt idx="563">
                  <c:v>0.9017858</c:v>
                </c:pt>
                <c:pt idx="564">
                  <c:v>0.9366217</c:v>
                </c:pt>
                <c:pt idx="565">
                  <c:v>0.9694588</c:v>
                </c:pt>
                <c:pt idx="566">
                  <c:v>0.9864621</c:v>
                </c:pt>
                <c:pt idx="567">
                  <c:v>0.990792</c:v>
                </c:pt>
                <c:pt idx="568">
                  <c:v>0.9928629</c:v>
                </c:pt>
                <c:pt idx="569">
                  <c:v>0.9968969</c:v>
                </c:pt>
                <c:pt idx="570">
                  <c:v>0.997734</c:v>
                </c:pt>
                <c:pt idx="571">
                  <c:v>0.9976019</c:v>
                </c:pt>
                <c:pt idx="572">
                  <c:v>0.9975451</c:v>
                </c:pt>
                <c:pt idx="573">
                  <c:v>0.9965503</c:v>
                </c:pt>
                <c:pt idx="574">
                  <c:v>0.9924766</c:v>
                </c:pt>
                <c:pt idx="575">
                  <c:v>0.9866005</c:v>
                </c:pt>
                <c:pt idx="576">
                  <c:v>0.9741969</c:v>
                </c:pt>
                <c:pt idx="577">
                  <c:v>0.9447309</c:v>
                </c:pt>
                <c:pt idx="578">
                  <c:v>0.940007</c:v>
                </c:pt>
                <c:pt idx="579">
                  <c:v>0.9473776</c:v>
                </c:pt>
                <c:pt idx="580">
                  <c:v>0.9407451</c:v>
                </c:pt>
                <c:pt idx="581">
                  <c:v>0.9234465</c:v>
                </c:pt>
                <c:pt idx="582">
                  <c:v>0.9130963</c:v>
                </c:pt>
                <c:pt idx="583">
                  <c:v>0.9195608</c:v>
                </c:pt>
                <c:pt idx="584">
                  <c:v>0.9224989</c:v>
                </c:pt>
                <c:pt idx="585">
                  <c:v>0.9226027</c:v>
                </c:pt>
                <c:pt idx="586">
                  <c:v>0.8781474</c:v>
                </c:pt>
                <c:pt idx="587">
                  <c:v>0.8345848</c:v>
                </c:pt>
                <c:pt idx="588">
                  <c:v>0.9825793</c:v>
                </c:pt>
                <c:pt idx="589">
                  <c:v>0.9770936</c:v>
                </c:pt>
                <c:pt idx="590">
                  <c:v>0.957911</c:v>
                </c:pt>
                <c:pt idx="591">
                  <c:v>0.7896804</c:v>
                </c:pt>
                <c:pt idx="592">
                  <c:v>0.8961384</c:v>
                </c:pt>
                <c:pt idx="593">
                  <c:v>0.951136</c:v>
                </c:pt>
                <c:pt idx="594">
                  <c:v>0.9542926</c:v>
                </c:pt>
                <c:pt idx="595">
                  <c:v>0.9064392</c:v>
                </c:pt>
                <c:pt idx="596">
                  <c:v>0.9372222</c:v>
                </c:pt>
                <c:pt idx="597">
                  <c:v>0.9116875</c:v>
                </c:pt>
                <c:pt idx="598">
                  <c:v>0.8918416</c:v>
                </c:pt>
                <c:pt idx="599">
                  <c:v>0.9158468</c:v>
                </c:pt>
                <c:pt idx="600">
                  <c:v>0.8976216</c:v>
                </c:pt>
                <c:pt idx="601">
                  <c:v>0.9184407</c:v>
                </c:pt>
                <c:pt idx="602">
                  <c:v>0.9154173</c:v>
                </c:pt>
                <c:pt idx="603">
                  <c:v>0.8921263</c:v>
                </c:pt>
                <c:pt idx="604">
                  <c:v>0.8601977</c:v>
                </c:pt>
                <c:pt idx="605">
                  <c:v>0.8928954</c:v>
                </c:pt>
                <c:pt idx="606">
                  <c:v>0.9177787</c:v>
                </c:pt>
                <c:pt idx="607">
                  <c:v>0.8836088</c:v>
                </c:pt>
                <c:pt idx="608">
                  <c:v>0.7155619</c:v>
                </c:pt>
                <c:pt idx="609">
                  <c:v>0.8555678</c:v>
                </c:pt>
                <c:pt idx="610">
                  <c:v>0.986282</c:v>
                </c:pt>
                <c:pt idx="611">
                  <c:v>0.7209995</c:v>
                </c:pt>
                <c:pt idx="612">
                  <c:v>0.8220696</c:v>
                </c:pt>
                <c:pt idx="613">
                  <c:v>0.960788</c:v>
                </c:pt>
                <c:pt idx="614">
                  <c:v>0.94542</c:v>
                </c:pt>
                <c:pt idx="615">
                  <c:v>0.942121</c:v>
                </c:pt>
                <c:pt idx="616">
                  <c:v>0.9499573</c:v>
                </c:pt>
                <c:pt idx="617">
                  <c:v>0.9660173</c:v>
                </c:pt>
                <c:pt idx="618">
                  <c:v>0.9736335</c:v>
                </c:pt>
                <c:pt idx="619">
                  <c:v>0.9681449</c:v>
                </c:pt>
                <c:pt idx="620">
                  <c:v>0.9664207</c:v>
                </c:pt>
                <c:pt idx="621">
                  <c:v>0.9679577</c:v>
                </c:pt>
                <c:pt idx="622">
                  <c:v>0.9582023</c:v>
                </c:pt>
                <c:pt idx="623">
                  <c:v>0.9479102</c:v>
                </c:pt>
                <c:pt idx="624">
                  <c:v>0.9358795</c:v>
                </c:pt>
                <c:pt idx="625">
                  <c:v>0.9323897</c:v>
                </c:pt>
                <c:pt idx="626">
                  <c:v>0.945185</c:v>
                </c:pt>
                <c:pt idx="627">
                  <c:v>0.9518151</c:v>
                </c:pt>
                <c:pt idx="628">
                  <c:v>0.9375809</c:v>
                </c:pt>
                <c:pt idx="629">
                  <c:v>0.9489999</c:v>
                </c:pt>
                <c:pt idx="630">
                  <c:v>0.9640871</c:v>
                </c:pt>
                <c:pt idx="631">
                  <c:v>0.9541531</c:v>
                </c:pt>
                <c:pt idx="632">
                  <c:v>0.9317641</c:v>
                </c:pt>
                <c:pt idx="633">
                  <c:v>0.8934769</c:v>
                </c:pt>
                <c:pt idx="634">
                  <c:v>0.9754444</c:v>
                </c:pt>
                <c:pt idx="635">
                  <c:v>0.9699216</c:v>
                </c:pt>
                <c:pt idx="636">
                  <c:v>0.9707853</c:v>
                </c:pt>
                <c:pt idx="637">
                  <c:v>0.9730698</c:v>
                </c:pt>
                <c:pt idx="638">
                  <c:v>0.9567286</c:v>
                </c:pt>
                <c:pt idx="639">
                  <c:v>0.9275528</c:v>
                </c:pt>
                <c:pt idx="640">
                  <c:v>0.9788778</c:v>
                </c:pt>
                <c:pt idx="641">
                  <c:v>0.9621066</c:v>
                </c:pt>
                <c:pt idx="642">
                  <c:v>0.9906325</c:v>
                </c:pt>
                <c:pt idx="643">
                  <c:v>0.9889867</c:v>
                </c:pt>
                <c:pt idx="644">
                  <c:v>0.9873828</c:v>
                </c:pt>
                <c:pt idx="645">
                  <c:v>0.9849026</c:v>
                </c:pt>
                <c:pt idx="646">
                  <c:v>0.9886011</c:v>
                </c:pt>
                <c:pt idx="647">
                  <c:v>0.9323263</c:v>
                </c:pt>
                <c:pt idx="648">
                  <c:v>0.9342262</c:v>
                </c:pt>
                <c:pt idx="649">
                  <c:v>0.9869269</c:v>
                </c:pt>
                <c:pt idx="650">
                  <c:v>0.9758988</c:v>
                </c:pt>
                <c:pt idx="651">
                  <c:v>0.9696535</c:v>
                </c:pt>
                <c:pt idx="652">
                  <c:v>0.998529</c:v>
                </c:pt>
                <c:pt idx="653">
                  <c:v>0.9975103</c:v>
                </c:pt>
                <c:pt idx="654">
                  <c:v>0.9969888</c:v>
                </c:pt>
                <c:pt idx="655">
                  <c:v>0.9957796</c:v>
                </c:pt>
                <c:pt idx="656">
                  <c:v>0.9931269</c:v>
                </c:pt>
                <c:pt idx="657">
                  <c:v>0.984216</c:v>
                </c:pt>
                <c:pt idx="658">
                  <c:v>0.9815225</c:v>
                </c:pt>
                <c:pt idx="659">
                  <c:v>0.9792791</c:v>
                </c:pt>
                <c:pt idx="660">
                  <c:v>0.9743708</c:v>
                </c:pt>
                <c:pt idx="661">
                  <c:v>0.9721352</c:v>
                </c:pt>
                <c:pt idx="662">
                  <c:v>0.9788871</c:v>
                </c:pt>
                <c:pt idx="663">
                  <c:v>0.976093</c:v>
                </c:pt>
                <c:pt idx="664">
                  <c:v>0.9626947</c:v>
                </c:pt>
                <c:pt idx="665">
                  <c:v>0.9869485</c:v>
                </c:pt>
                <c:pt idx="666">
                  <c:v>0.9616505</c:v>
                </c:pt>
                <c:pt idx="667">
                  <c:v>0.9779974</c:v>
                </c:pt>
                <c:pt idx="668">
                  <c:v>0.973287</c:v>
                </c:pt>
                <c:pt idx="669">
                  <c:v>0.9569178</c:v>
                </c:pt>
                <c:pt idx="670">
                  <c:v>0.9290262</c:v>
                </c:pt>
                <c:pt idx="671">
                  <c:v>0.9528553</c:v>
                </c:pt>
                <c:pt idx="672">
                  <c:v>0.9542923</c:v>
                </c:pt>
                <c:pt idx="673">
                  <c:v>0.9799291</c:v>
                </c:pt>
                <c:pt idx="674">
                  <c:v>0.9940578</c:v>
                </c:pt>
                <c:pt idx="675">
                  <c:v>0.9916137</c:v>
                </c:pt>
                <c:pt idx="676">
                  <c:v>0.9864124</c:v>
                </c:pt>
                <c:pt idx="677">
                  <c:v>0.9838457</c:v>
                </c:pt>
                <c:pt idx="678">
                  <c:v>0.9759835</c:v>
                </c:pt>
                <c:pt idx="679">
                  <c:v>0.9852377</c:v>
                </c:pt>
                <c:pt idx="680">
                  <c:v>0.9859253</c:v>
                </c:pt>
                <c:pt idx="681">
                  <c:v>0.9832965</c:v>
                </c:pt>
                <c:pt idx="682">
                  <c:v>0.8070329</c:v>
                </c:pt>
                <c:pt idx="683">
                  <c:v>0.6334514</c:v>
                </c:pt>
                <c:pt idx="684">
                  <c:v>0.696888</c:v>
                </c:pt>
                <c:pt idx="685">
                  <c:v>0.7063654</c:v>
                </c:pt>
                <c:pt idx="686">
                  <c:v>0.7567712</c:v>
                </c:pt>
                <c:pt idx="687">
                  <c:v>0.9837937</c:v>
                </c:pt>
                <c:pt idx="688">
                  <c:v>0.9779707</c:v>
                </c:pt>
                <c:pt idx="689">
                  <c:v>0.9711108</c:v>
                </c:pt>
                <c:pt idx="690">
                  <c:v>0.9710687</c:v>
                </c:pt>
                <c:pt idx="691">
                  <c:v>0.9824195</c:v>
                </c:pt>
                <c:pt idx="692">
                  <c:v>0.9899429</c:v>
                </c:pt>
                <c:pt idx="693">
                  <c:v>0.9921433</c:v>
                </c:pt>
                <c:pt idx="694">
                  <c:v>0.9805161</c:v>
                </c:pt>
                <c:pt idx="695">
                  <c:v>0.9906361</c:v>
                </c:pt>
                <c:pt idx="696">
                  <c:v>0.9842564</c:v>
                </c:pt>
                <c:pt idx="697">
                  <c:v>0.9841412</c:v>
                </c:pt>
                <c:pt idx="698">
                  <c:v>0.9872543</c:v>
                </c:pt>
                <c:pt idx="699">
                  <c:v>0.9842187</c:v>
                </c:pt>
                <c:pt idx="700">
                  <c:v>0.9611332</c:v>
                </c:pt>
                <c:pt idx="701">
                  <c:v>0.9520625</c:v>
                </c:pt>
                <c:pt idx="702">
                  <c:v>0.9377444</c:v>
                </c:pt>
                <c:pt idx="703">
                  <c:v>0.9419165</c:v>
                </c:pt>
                <c:pt idx="704">
                  <c:v>0.9644685</c:v>
                </c:pt>
                <c:pt idx="705">
                  <c:v>0.9629087</c:v>
                </c:pt>
                <c:pt idx="706">
                  <c:v>0.9665504</c:v>
                </c:pt>
                <c:pt idx="707">
                  <c:v>0.9784933</c:v>
                </c:pt>
                <c:pt idx="708">
                  <c:v>0.9848591</c:v>
                </c:pt>
                <c:pt idx="709">
                  <c:v>0.9830547</c:v>
                </c:pt>
                <c:pt idx="710">
                  <c:v>0.8372838</c:v>
                </c:pt>
                <c:pt idx="711">
                  <c:v>0.8514599</c:v>
                </c:pt>
                <c:pt idx="712">
                  <c:v>0.9137078</c:v>
                </c:pt>
                <c:pt idx="713">
                  <c:v>0.8941439</c:v>
                </c:pt>
                <c:pt idx="714">
                  <c:v>0.7418421</c:v>
                </c:pt>
                <c:pt idx="715">
                  <c:v>0.6696811</c:v>
                </c:pt>
                <c:pt idx="716">
                  <c:v>0.8334444</c:v>
                </c:pt>
                <c:pt idx="717">
                  <c:v>0.9486142</c:v>
                </c:pt>
                <c:pt idx="718">
                  <c:v>0.9471288</c:v>
                </c:pt>
                <c:pt idx="719">
                  <c:v>0.9125351</c:v>
                </c:pt>
                <c:pt idx="720">
                  <c:v>0.9066415</c:v>
                </c:pt>
                <c:pt idx="721">
                  <c:v>0.7616016</c:v>
                </c:pt>
                <c:pt idx="722">
                  <c:v>0.82392</c:v>
                </c:pt>
                <c:pt idx="723">
                  <c:v>0.8756368</c:v>
                </c:pt>
                <c:pt idx="724">
                  <c:v>0.8886175</c:v>
                </c:pt>
                <c:pt idx="725">
                  <c:v>0.7561913</c:v>
                </c:pt>
                <c:pt idx="726">
                  <c:v>0.6823737</c:v>
                </c:pt>
                <c:pt idx="727">
                  <c:v>0.7320468</c:v>
                </c:pt>
                <c:pt idx="728">
                  <c:v>0.8886128</c:v>
                </c:pt>
                <c:pt idx="729">
                  <c:v>0.894117</c:v>
                </c:pt>
                <c:pt idx="730">
                  <c:v>0.8685243</c:v>
                </c:pt>
                <c:pt idx="731">
                  <c:v>0.9318377</c:v>
                </c:pt>
                <c:pt idx="732">
                  <c:v>0.9526315</c:v>
                </c:pt>
                <c:pt idx="733">
                  <c:v>0.9466204</c:v>
                </c:pt>
                <c:pt idx="734">
                  <c:v>0.9381727</c:v>
                </c:pt>
                <c:pt idx="735">
                  <c:v>0.9735485</c:v>
                </c:pt>
                <c:pt idx="736">
                  <c:v>0.9831411</c:v>
                </c:pt>
                <c:pt idx="737">
                  <c:v>0.9556252</c:v>
                </c:pt>
                <c:pt idx="738">
                  <c:v>0.9785939</c:v>
                </c:pt>
                <c:pt idx="739">
                  <c:v>0.71109</c:v>
                </c:pt>
                <c:pt idx="740">
                  <c:v>0.7277924</c:v>
                </c:pt>
                <c:pt idx="741">
                  <c:v>0.7652291</c:v>
                </c:pt>
                <c:pt idx="742">
                  <c:v>0.8290335</c:v>
                </c:pt>
                <c:pt idx="743">
                  <c:v>0.9417359</c:v>
                </c:pt>
                <c:pt idx="744">
                  <c:v>0.7138146</c:v>
                </c:pt>
                <c:pt idx="745">
                  <c:v>0.7234281</c:v>
                </c:pt>
                <c:pt idx="746">
                  <c:v>0.7686243</c:v>
                </c:pt>
                <c:pt idx="747">
                  <c:v>0.8740995</c:v>
                </c:pt>
                <c:pt idx="748">
                  <c:v>0.9130132</c:v>
                </c:pt>
                <c:pt idx="749">
                  <c:v>0.9274529</c:v>
                </c:pt>
                <c:pt idx="750">
                  <c:v>0.9062825</c:v>
                </c:pt>
                <c:pt idx="751">
                  <c:v>0.9177842</c:v>
                </c:pt>
                <c:pt idx="752">
                  <c:v>0.9745972</c:v>
                </c:pt>
                <c:pt idx="753">
                  <c:v>0.9564964</c:v>
                </c:pt>
                <c:pt idx="754">
                  <c:v>0.9190122</c:v>
                </c:pt>
                <c:pt idx="755">
                  <c:v>0.9973352</c:v>
                </c:pt>
                <c:pt idx="756">
                  <c:v>0.9706464</c:v>
                </c:pt>
                <c:pt idx="757">
                  <c:v>0.971136</c:v>
                </c:pt>
                <c:pt idx="758">
                  <c:v>0.9723601</c:v>
                </c:pt>
                <c:pt idx="759">
                  <c:v>0.9704843</c:v>
                </c:pt>
                <c:pt idx="760">
                  <c:v>0.958941</c:v>
                </c:pt>
                <c:pt idx="761">
                  <c:v>0.9253293</c:v>
                </c:pt>
                <c:pt idx="762">
                  <c:v>0.9672344</c:v>
                </c:pt>
                <c:pt idx="763">
                  <c:v>0.9589534</c:v>
                </c:pt>
                <c:pt idx="764">
                  <c:v>0.9717882</c:v>
                </c:pt>
                <c:pt idx="765">
                  <c:v>0.9839069</c:v>
                </c:pt>
                <c:pt idx="766">
                  <c:v>0.9834151</c:v>
                </c:pt>
                <c:pt idx="767">
                  <c:v>0.9839147</c:v>
                </c:pt>
                <c:pt idx="768">
                  <c:v>0.9905876</c:v>
                </c:pt>
                <c:pt idx="769">
                  <c:v>0.9870515</c:v>
                </c:pt>
                <c:pt idx="770">
                  <c:v>0.9867588</c:v>
                </c:pt>
                <c:pt idx="771">
                  <c:v>0.9868287</c:v>
                </c:pt>
                <c:pt idx="772">
                  <c:v>0.9910848</c:v>
                </c:pt>
                <c:pt idx="773">
                  <c:v>0.9896392</c:v>
                </c:pt>
                <c:pt idx="774">
                  <c:v>0.9882603</c:v>
                </c:pt>
                <c:pt idx="775">
                  <c:v>0.9910883</c:v>
                </c:pt>
                <c:pt idx="776">
                  <c:v>0.9955718</c:v>
                </c:pt>
                <c:pt idx="777">
                  <c:v>0.9959621</c:v>
                </c:pt>
                <c:pt idx="778">
                  <c:v>0.9951426</c:v>
                </c:pt>
                <c:pt idx="779">
                  <c:v>0.9966598</c:v>
                </c:pt>
                <c:pt idx="780">
                  <c:v>0.9956553</c:v>
                </c:pt>
                <c:pt idx="781">
                  <c:v>0.9971597</c:v>
                </c:pt>
                <c:pt idx="782">
                  <c:v>0.9980521</c:v>
                </c:pt>
                <c:pt idx="783">
                  <c:v>0.9986926</c:v>
                </c:pt>
                <c:pt idx="784">
                  <c:v>0.9959167</c:v>
                </c:pt>
                <c:pt idx="785">
                  <c:v>0.9970099</c:v>
                </c:pt>
                <c:pt idx="786">
                  <c:v>0.9971908</c:v>
                </c:pt>
                <c:pt idx="787">
                  <c:v>0.996242</c:v>
                </c:pt>
                <c:pt idx="788">
                  <c:v>0.9975017</c:v>
                </c:pt>
                <c:pt idx="789">
                  <c:v>0.9970385</c:v>
                </c:pt>
                <c:pt idx="790">
                  <c:v>0.9926087</c:v>
                </c:pt>
                <c:pt idx="791">
                  <c:v>0.9945338</c:v>
                </c:pt>
                <c:pt idx="792">
                  <c:v>0.9947113</c:v>
                </c:pt>
                <c:pt idx="793">
                  <c:v>0.9964351</c:v>
                </c:pt>
                <c:pt idx="794">
                  <c:v>0.9950975</c:v>
                </c:pt>
                <c:pt idx="795">
                  <c:v>0.9962177</c:v>
                </c:pt>
                <c:pt idx="796">
                  <c:v>0.9960201</c:v>
                </c:pt>
                <c:pt idx="797">
                  <c:v>0.9948555</c:v>
                </c:pt>
                <c:pt idx="798">
                  <c:v>0.9957673</c:v>
                </c:pt>
                <c:pt idx="799">
                  <c:v>0.9941614</c:v>
                </c:pt>
                <c:pt idx="800">
                  <c:v>0.9954076</c:v>
                </c:pt>
                <c:pt idx="801">
                  <c:v>0.9911227</c:v>
                </c:pt>
                <c:pt idx="802">
                  <c:v>0.9906596</c:v>
                </c:pt>
                <c:pt idx="803">
                  <c:v>0.9935101</c:v>
                </c:pt>
                <c:pt idx="804">
                  <c:v>0.9877877</c:v>
                </c:pt>
                <c:pt idx="805">
                  <c:v>0.9845676</c:v>
                </c:pt>
                <c:pt idx="806">
                  <c:v>0.9594642</c:v>
                </c:pt>
                <c:pt idx="807">
                  <c:v>0.9549189</c:v>
                </c:pt>
                <c:pt idx="808">
                  <c:v>0.9387183</c:v>
                </c:pt>
                <c:pt idx="809">
                  <c:v>0.8506487</c:v>
                </c:pt>
                <c:pt idx="810">
                  <c:v>0.950442</c:v>
                </c:pt>
                <c:pt idx="811">
                  <c:v>0.979723</c:v>
                </c:pt>
                <c:pt idx="812">
                  <c:v>0.7357615</c:v>
                </c:pt>
                <c:pt idx="813">
                  <c:v>0.6251659</c:v>
                </c:pt>
                <c:pt idx="814">
                  <c:v>0.5230901</c:v>
                </c:pt>
                <c:pt idx="815">
                  <c:v>0.5194922</c:v>
                </c:pt>
                <c:pt idx="816">
                  <c:v>0.6373397</c:v>
                </c:pt>
                <c:pt idx="817">
                  <c:v>0.7165529</c:v>
                </c:pt>
                <c:pt idx="818">
                  <c:v>0.7815484</c:v>
                </c:pt>
                <c:pt idx="819">
                  <c:v>0.745712</c:v>
                </c:pt>
                <c:pt idx="820">
                  <c:v>0.5102804</c:v>
                </c:pt>
                <c:pt idx="821">
                  <c:v>0.6769277</c:v>
                </c:pt>
                <c:pt idx="822">
                  <c:v>0.9762982</c:v>
                </c:pt>
                <c:pt idx="823">
                  <c:v>0.9771969</c:v>
                </c:pt>
                <c:pt idx="824">
                  <c:v>0.9686945</c:v>
                </c:pt>
                <c:pt idx="825">
                  <c:v>0.9804394</c:v>
                </c:pt>
                <c:pt idx="826">
                  <c:v>0.9744678</c:v>
                </c:pt>
                <c:pt idx="827">
                  <c:v>0.9776235</c:v>
                </c:pt>
                <c:pt idx="828">
                  <c:v>0.9897344</c:v>
                </c:pt>
                <c:pt idx="829">
                  <c:v>0.9941614</c:v>
                </c:pt>
                <c:pt idx="830">
                  <c:v>0.9813562</c:v>
                </c:pt>
                <c:pt idx="831">
                  <c:v>0.9820468</c:v>
                </c:pt>
                <c:pt idx="832">
                  <c:v>0.9742413</c:v>
                </c:pt>
                <c:pt idx="833">
                  <c:v>0.9571039</c:v>
                </c:pt>
                <c:pt idx="834">
                  <c:v>0.9285667</c:v>
                </c:pt>
                <c:pt idx="835">
                  <c:v>0.8866219</c:v>
                </c:pt>
                <c:pt idx="836">
                  <c:v>0.9020845</c:v>
                </c:pt>
                <c:pt idx="837">
                  <c:v>0.8987991</c:v>
                </c:pt>
                <c:pt idx="838">
                  <c:v>0.9722034</c:v>
                </c:pt>
                <c:pt idx="839">
                  <c:v>0.985248</c:v>
                </c:pt>
                <c:pt idx="840">
                  <c:v>0.9904594</c:v>
                </c:pt>
                <c:pt idx="841">
                  <c:v>0.9832832</c:v>
                </c:pt>
                <c:pt idx="842">
                  <c:v>0.9809385</c:v>
                </c:pt>
                <c:pt idx="843">
                  <c:v>0.9115242</c:v>
                </c:pt>
                <c:pt idx="844">
                  <c:v>0.9448838</c:v>
                </c:pt>
                <c:pt idx="845">
                  <c:v>0.9543809</c:v>
                </c:pt>
                <c:pt idx="846">
                  <c:v>0.9586218</c:v>
                </c:pt>
                <c:pt idx="847">
                  <c:v>0.9350914</c:v>
                </c:pt>
                <c:pt idx="848">
                  <c:v>0.885501</c:v>
                </c:pt>
                <c:pt idx="849">
                  <c:v>0.8863794</c:v>
                </c:pt>
                <c:pt idx="850">
                  <c:v>0.9510201</c:v>
                </c:pt>
                <c:pt idx="851">
                  <c:v>0.9961097</c:v>
                </c:pt>
                <c:pt idx="852">
                  <c:v>0.9931711</c:v>
                </c:pt>
                <c:pt idx="853">
                  <c:v>0.9944925</c:v>
                </c:pt>
                <c:pt idx="854">
                  <c:v>0.9965532</c:v>
                </c:pt>
                <c:pt idx="855">
                  <c:v>0.9576825</c:v>
                </c:pt>
                <c:pt idx="856">
                  <c:v>0.9526343</c:v>
                </c:pt>
                <c:pt idx="857">
                  <c:v>0.9462402</c:v>
                </c:pt>
                <c:pt idx="858">
                  <c:v>0.9259627</c:v>
                </c:pt>
                <c:pt idx="859">
                  <c:v>0.8316764</c:v>
                </c:pt>
                <c:pt idx="860">
                  <c:v>0.9255973</c:v>
                </c:pt>
                <c:pt idx="861">
                  <c:v>0.9363911</c:v>
                </c:pt>
                <c:pt idx="862">
                  <c:v>0.9753441</c:v>
                </c:pt>
                <c:pt idx="863">
                  <c:v>0.9660301</c:v>
                </c:pt>
                <c:pt idx="864">
                  <c:v>0.9646569</c:v>
                </c:pt>
                <c:pt idx="865">
                  <c:v>0.9620178</c:v>
                </c:pt>
                <c:pt idx="866">
                  <c:v>0.9454034</c:v>
                </c:pt>
                <c:pt idx="867">
                  <c:v>0.9822981</c:v>
                </c:pt>
                <c:pt idx="868">
                  <c:v>0.9878029</c:v>
                </c:pt>
                <c:pt idx="869">
                  <c:v>0.9857128</c:v>
                </c:pt>
                <c:pt idx="870">
                  <c:v>0.9788306</c:v>
                </c:pt>
                <c:pt idx="871">
                  <c:v>0.9822724</c:v>
                </c:pt>
                <c:pt idx="872">
                  <c:v>0.9694744</c:v>
                </c:pt>
                <c:pt idx="873">
                  <c:v>0.9669871</c:v>
                </c:pt>
                <c:pt idx="874">
                  <c:v>0.9722946</c:v>
                </c:pt>
                <c:pt idx="875">
                  <c:v>0.9474639</c:v>
                </c:pt>
                <c:pt idx="876">
                  <c:v>0.954858</c:v>
                </c:pt>
                <c:pt idx="877">
                  <c:v>0.9322214</c:v>
                </c:pt>
                <c:pt idx="878">
                  <c:v>0.8843005</c:v>
                </c:pt>
              </c:numCache>
            </c:numRef>
          </c:xVal>
          <c:yVal>
            <c:numRef>
              <c:f>'RT2'!$H$2:$H$880</c:f>
              <c:numCache>
                <c:formatCode>General</c:formatCode>
                <c:ptCount val="879"/>
                <c:pt idx="0">
                  <c:v>3830.0</c:v>
                </c:pt>
                <c:pt idx="1">
                  <c:v>4399.72</c:v>
                </c:pt>
                <c:pt idx="2">
                  <c:v>1018.09</c:v>
                </c:pt>
                <c:pt idx="3">
                  <c:v>3994.21</c:v>
                </c:pt>
                <c:pt idx="4">
                  <c:v>7403.34</c:v>
                </c:pt>
                <c:pt idx="5">
                  <c:v>17052.3</c:v>
                </c:pt>
                <c:pt idx="6">
                  <c:v>22050.6</c:v>
                </c:pt>
                <c:pt idx="7">
                  <c:v>23201.8</c:v>
                </c:pt>
                <c:pt idx="8">
                  <c:v>1010.95</c:v>
                </c:pt>
                <c:pt idx="9">
                  <c:v>2579.0</c:v>
                </c:pt>
                <c:pt idx="10">
                  <c:v>9770.299999999987</c:v>
                </c:pt>
                <c:pt idx="11">
                  <c:v>8989.360000000001</c:v>
                </c:pt>
                <c:pt idx="12">
                  <c:v>14897.3</c:v>
                </c:pt>
                <c:pt idx="13">
                  <c:v>12171.7</c:v>
                </c:pt>
                <c:pt idx="14">
                  <c:v>3276.44</c:v>
                </c:pt>
                <c:pt idx="15">
                  <c:v>991.4829999999994</c:v>
                </c:pt>
                <c:pt idx="16">
                  <c:v>10897.4</c:v>
                </c:pt>
                <c:pt idx="17">
                  <c:v>20336.8</c:v>
                </c:pt>
                <c:pt idx="18">
                  <c:v>2497.36</c:v>
                </c:pt>
                <c:pt idx="19">
                  <c:v>3795.89</c:v>
                </c:pt>
                <c:pt idx="20">
                  <c:v>7663.94</c:v>
                </c:pt>
                <c:pt idx="21">
                  <c:v>15126.1</c:v>
                </c:pt>
                <c:pt idx="22">
                  <c:v>9705.78</c:v>
                </c:pt>
                <c:pt idx="23">
                  <c:v>5464.12</c:v>
                </c:pt>
                <c:pt idx="24">
                  <c:v>5972.25</c:v>
                </c:pt>
                <c:pt idx="25">
                  <c:v>2517.17</c:v>
                </c:pt>
                <c:pt idx="26">
                  <c:v>4810.57</c:v>
                </c:pt>
                <c:pt idx="27">
                  <c:v>4941.56</c:v>
                </c:pt>
                <c:pt idx="28">
                  <c:v>2040.1</c:v>
                </c:pt>
                <c:pt idx="29">
                  <c:v>723.391</c:v>
                </c:pt>
                <c:pt idx="30">
                  <c:v>779.78</c:v>
                </c:pt>
                <c:pt idx="31">
                  <c:v>2077.08</c:v>
                </c:pt>
                <c:pt idx="32">
                  <c:v>5951.08</c:v>
                </c:pt>
                <c:pt idx="33">
                  <c:v>10358.5</c:v>
                </c:pt>
                <c:pt idx="34">
                  <c:v>7868.65</c:v>
                </c:pt>
                <c:pt idx="35">
                  <c:v>6339.59</c:v>
                </c:pt>
                <c:pt idx="36">
                  <c:v>13581.3</c:v>
                </c:pt>
                <c:pt idx="37">
                  <c:v>10733.4</c:v>
                </c:pt>
                <c:pt idx="38">
                  <c:v>16572.7</c:v>
                </c:pt>
                <c:pt idx="39">
                  <c:v>11057.1</c:v>
                </c:pt>
                <c:pt idx="40">
                  <c:v>5785.78</c:v>
                </c:pt>
                <c:pt idx="41">
                  <c:v>2374.83</c:v>
                </c:pt>
                <c:pt idx="42">
                  <c:v>9700.58</c:v>
                </c:pt>
                <c:pt idx="43">
                  <c:v>8365.4</c:v>
                </c:pt>
                <c:pt idx="44">
                  <c:v>11524.8</c:v>
                </c:pt>
                <c:pt idx="45">
                  <c:v>3689.51</c:v>
                </c:pt>
                <c:pt idx="46">
                  <c:v>3363.4</c:v>
                </c:pt>
                <c:pt idx="47">
                  <c:v>2227.5</c:v>
                </c:pt>
                <c:pt idx="48">
                  <c:v>4835.98</c:v>
                </c:pt>
                <c:pt idx="49">
                  <c:v>5005.75</c:v>
                </c:pt>
                <c:pt idx="50">
                  <c:v>2528.44</c:v>
                </c:pt>
                <c:pt idx="51">
                  <c:v>5455.34</c:v>
                </c:pt>
                <c:pt idx="52">
                  <c:v>4589.12</c:v>
                </c:pt>
                <c:pt idx="53">
                  <c:v>4421.41</c:v>
                </c:pt>
                <c:pt idx="54">
                  <c:v>3182.46</c:v>
                </c:pt>
                <c:pt idx="55">
                  <c:v>2692.22</c:v>
                </c:pt>
                <c:pt idx="56">
                  <c:v>2149.0</c:v>
                </c:pt>
                <c:pt idx="57">
                  <c:v>1141.26</c:v>
                </c:pt>
                <c:pt idx="58">
                  <c:v>1745.95</c:v>
                </c:pt>
                <c:pt idx="59">
                  <c:v>1572.97</c:v>
                </c:pt>
                <c:pt idx="60">
                  <c:v>2997.19</c:v>
                </c:pt>
                <c:pt idx="61">
                  <c:v>13531.4</c:v>
                </c:pt>
                <c:pt idx="62">
                  <c:v>11668.9</c:v>
                </c:pt>
                <c:pt idx="63">
                  <c:v>5420.57</c:v>
                </c:pt>
                <c:pt idx="64">
                  <c:v>8198.19</c:v>
                </c:pt>
                <c:pt idx="65">
                  <c:v>8341.19</c:v>
                </c:pt>
                <c:pt idx="66">
                  <c:v>9035.349999999982</c:v>
                </c:pt>
                <c:pt idx="67">
                  <c:v>7784.95</c:v>
                </c:pt>
                <c:pt idx="68">
                  <c:v>5516.68</c:v>
                </c:pt>
                <c:pt idx="69">
                  <c:v>11392.9</c:v>
                </c:pt>
                <c:pt idx="70">
                  <c:v>10804.2</c:v>
                </c:pt>
                <c:pt idx="71">
                  <c:v>8360.02</c:v>
                </c:pt>
                <c:pt idx="72">
                  <c:v>12636.9</c:v>
                </c:pt>
                <c:pt idx="73">
                  <c:v>10692.0</c:v>
                </c:pt>
                <c:pt idx="74">
                  <c:v>6607.02</c:v>
                </c:pt>
                <c:pt idx="75">
                  <c:v>6283.87</c:v>
                </c:pt>
                <c:pt idx="76">
                  <c:v>2830.49</c:v>
                </c:pt>
                <c:pt idx="77">
                  <c:v>766.61</c:v>
                </c:pt>
                <c:pt idx="78">
                  <c:v>6085.64</c:v>
                </c:pt>
                <c:pt idx="79">
                  <c:v>6348.0</c:v>
                </c:pt>
                <c:pt idx="80">
                  <c:v>6634.94</c:v>
                </c:pt>
                <c:pt idx="81">
                  <c:v>6766.95</c:v>
                </c:pt>
                <c:pt idx="82">
                  <c:v>11584.0</c:v>
                </c:pt>
                <c:pt idx="83">
                  <c:v>4739.4</c:v>
                </c:pt>
                <c:pt idx="84">
                  <c:v>1809.82</c:v>
                </c:pt>
                <c:pt idx="85">
                  <c:v>1418.7</c:v>
                </c:pt>
                <c:pt idx="86">
                  <c:v>2524.25</c:v>
                </c:pt>
                <c:pt idx="87">
                  <c:v>5623.67</c:v>
                </c:pt>
                <c:pt idx="88">
                  <c:v>5287.33</c:v>
                </c:pt>
                <c:pt idx="89">
                  <c:v>3877.47</c:v>
                </c:pt>
                <c:pt idx="90">
                  <c:v>3056.08</c:v>
                </c:pt>
                <c:pt idx="91">
                  <c:v>2380.13</c:v>
                </c:pt>
                <c:pt idx="92">
                  <c:v>6533.83</c:v>
                </c:pt>
                <c:pt idx="93">
                  <c:v>997.48</c:v>
                </c:pt>
                <c:pt idx="94">
                  <c:v>3574.83</c:v>
                </c:pt>
                <c:pt idx="95">
                  <c:v>3204.27</c:v>
                </c:pt>
                <c:pt idx="96">
                  <c:v>2911.73</c:v>
                </c:pt>
                <c:pt idx="97">
                  <c:v>5918.09</c:v>
                </c:pt>
                <c:pt idx="98">
                  <c:v>10866.9</c:v>
                </c:pt>
                <c:pt idx="99">
                  <c:v>16671.5</c:v>
                </c:pt>
                <c:pt idx="100">
                  <c:v>1382.09</c:v>
                </c:pt>
                <c:pt idx="101">
                  <c:v>1775.39</c:v>
                </c:pt>
                <c:pt idx="102">
                  <c:v>5161.49</c:v>
                </c:pt>
                <c:pt idx="103">
                  <c:v>3412.18</c:v>
                </c:pt>
                <c:pt idx="104">
                  <c:v>3028.26</c:v>
                </c:pt>
                <c:pt idx="105">
                  <c:v>2567.3</c:v>
                </c:pt>
                <c:pt idx="106">
                  <c:v>2086.98</c:v>
                </c:pt>
                <c:pt idx="107">
                  <c:v>10189.6</c:v>
                </c:pt>
                <c:pt idx="108">
                  <c:v>3180.65</c:v>
                </c:pt>
                <c:pt idx="109">
                  <c:v>941.98</c:v>
                </c:pt>
                <c:pt idx="110">
                  <c:v>2967.38</c:v>
                </c:pt>
                <c:pt idx="111">
                  <c:v>5520.47</c:v>
                </c:pt>
                <c:pt idx="112">
                  <c:v>8922.059999999972</c:v>
                </c:pt>
                <c:pt idx="113">
                  <c:v>6266.17</c:v>
                </c:pt>
                <c:pt idx="114">
                  <c:v>6680.8</c:v>
                </c:pt>
                <c:pt idx="115">
                  <c:v>6749.36</c:v>
                </c:pt>
                <c:pt idx="116">
                  <c:v>5933.63</c:v>
                </c:pt>
                <c:pt idx="117">
                  <c:v>5680.9</c:v>
                </c:pt>
                <c:pt idx="118">
                  <c:v>5353.22</c:v>
                </c:pt>
                <c:pt idx="119">
                  <c:v>5282.9</c:v>
                </c:pt>
                <c:pt idx="120">
                  <c:v>1604.1</c:v>
                </c:pt>
                <c:pt idx="121">
                  <c:v>663.177</c:v>
                </c:pt>
                <c:pt idx="122">
                  <c:v>1651.02</c:v>
                </c:pt>
                <c:pt idx="123">
                  <c:v>5336.7</c:v>
                </c:pt>
                <c:pt idx="124">
                  <c:v>4550.09</c:v>
                </c:pt>
                <c:pt idx="125">
                  <c:v>3496.6</c:v>
                </c:pt>
                <c:pt idx="126">
                  <c:v>3281.24</c:v>
                </c:pt>
                <c:pt idx="127">
                  <c:v>1831.94</c:v>
                </c:pt>
                <c:pt idx="128">
                  <c:v>14817.6</c:v>
                </c:pt>
                <c:pt idx="129">
                  <c:v>15567.3</c:v>
                </c:pt>
                <c:pt idx="130">
                  <c:v>9865.49</c:v>
                </c:pt>
                <c:pt idx="131">
                  <c:v>12609.8</c:v>
                </c:pt>
                <c:pt idx="132">
                  <c:v>4144.65</c:v>
                </c:pt>
                <c:pt idx="133">
                  <c:v>5491.0</c:v>
                </c:pt>
                <c:pt idx="134">
                  <c:v>20959.9</c:v>
                </c:pt>
                <c:pt idx="135">
                  <c:v>22323.7</c:v>
                </c:pt>
                <c:pt idx="136">
                  <c:v>18379.3</c:v>
                </c:pt>
                <c:pt idx="137">
                  <c:v>11570.5</c:v>
                </c:pt>
                <c:pt idx="138">
                  <c:v>5927.35</c:v>
                </c:pt>
                <c:pt idx="139">
                  <c:v>2551.51</c:v>
                </c:pt>
                <c:pt idx="140">
                  <c:v>21257.2</c:v>
                </c:pt>
                <c:pt idx="141">
                  <c:v>11357.4</c:v>
                </c:pt>
                <c:pt idx="142">
                  <c:v>6729.99</c:v>
                </c:pt>
                <c:pt idx="143">
                  <c:v>4894.93</c:v>
                </c:pt>
                <c:pt idx="144">
                  <c:v>3454.77</c:v>
                </c:pt>
                <c:pt idx="145">
                  <c:v>5190.73</c:v>
                </c:pt>
                <c:pt idx="146">
                  <c:v>4928.5</c:v>
                </c:pt>
                <c:pt idx="147">
                  <c:v>4629.73</c:v>
                </c:pt>
                <c:pt idx="148">
                  <c:v>3519.12</c:v>
                </c:pt>
                <c:pt idx="149">
                  <c:v>3316.39</c:v>
                </c:pt>
                <c:pt idx="150">
                  <c:v>4093.48</c:v>
                </c:pt>
                <c:pt idx="151">
                  <c:v>2745.27</c:v>
                </c:pt>
                <c:pt idx="152">
                  <c:v>2650.75</c:v>
                </c:pt>
                <c:pt idx="153">
                  <c:v>2902.76</c:v>
                </c:pt>
                <c:pt idx="154">
                  <c:v>3327.1</c:v>
                </c:pt>
                <c:pt idx="155">
                  <c:v>374.454</c:v>
                </c:pt>
                <c:pt idx="156">
                  <c:v>2694.67</c:v>
                </c:pt>
                <c:pt idx="157">
                  <c:v>830.103</c:v>
                </c:pt>
                <c:pt idx="158">
                  <c:v>579.675</c:v>
                </c:pt>
                <c:pt idx="159">
                  <c:v>2649.55</c:v>
                </c:pt>
                <c:pt idx="160">
                  <c:v>2992.98</c:v>
                </c:pt>
                <c:pt idx="161">
                  <c:v>3623.75</c:v>
                </c:pt>
                <c:pt idx="162">
                  <c:v>5205.39</c:v>
                </c:pt>
                <c:pt idx="163">
                  <c:v>5833.67</c:v>
                </c:pt>
                <c:pt idx="164">
                  <c:v>3856.59</c:v>
                </c:pt>
                <c:pt idx="165">
                  <c:v>1586.94</c:v>
                </c:pt>
                <c:pt idx="166">
                  <c:v>809.198</c:v>
                </c:pt>
                <c:pt idx="167">
                  <c:v>8878.33</c:v>
                </c:pt>
                <c:pt idx="168">
                  <c:v>5742.07</c:v>
                </c:pt>
                <c:pt idx="169">
                  <c:v>6373.19</c:v>
                </c:pt>
                <c:pt idx="170">
                  <c:v>7114.66</c:v>
                </c:pt>
                <c:pt idx="171">
                  <c:v>4176.55</c:v>
                </c:pt>
                <c:pt idx="172">
                  <c:v>4669.83</c:v>
                </c:pt>
                <c:pt idx="173">
                  <c:v>5928.64</c:v>
                </c:pt>
                <c:pt idx="174">
                  <c:v>8048.44</c:v>
                </c:pt>
                <c:pt idx="175">
                  <c:v>1513.56</c:v>
                </c:pt>
                <c:pt idx="176">
                  <c:v>2306.47</c:v>
                </c:pt>
                <c:pt idx="177">
                  <c:v>3539.38</c:v>
                </c:pt>
                <c:pt idx="178">
                  <c:v>7584.41</c:v>
                </c:pt>
                <c:pt idx="179">
                  <c:v>6099.2</c:v>
                </c:pt>
                <c:pt idx="180">
                  <c:v>10566.6</c:v>
                </c:pt>
                <c:pt idx="181">
                  <c:v>5931.83</c:v>
                </c:pt>
                <c:pt idx="182">
                  <c:v>6081.39</c:v>
                </c:pt>
                <c:pt idx="183">
                  <c:v>3245.26</c:v>
                </c:pt>
                <c:pt idx="184">
                  <c:v>1662.39</c:v>
                </c:pt>
                <c:pt idx="185">
                  <c:v>3821.04</c:v>
                </c:pt>
                <c:pt idx="186">
                  <c:v>4950.72</c:v>
                </c:pt>
                <c:pt idx="187">
                  <c:v>14335.0</c:v>
                </c:pt>
                <c:pt idx="188">
                  <c:v>9632.04</c:v>
                </c:pt>
                <c:pt idx="189">
                  <c:v>2725.3</c:v>
                </c:pt>
                <c:pt idx="190">
                  <c:v>3158.57</c:v>
                </c:pt>
                <c:pt idx="191">
                  <c:v>2783.31</c:v>
                </c:pt>
                <c:pt idx="192">
                  <c:v>3596.84</c:v>
                </c:pt>
                <c:pt idx="193">
                  <c:v>3561.63</c:v>
                </c:pt>
                <c:pt idx="194">
                  <c:v>4695.38</c:v>
                </c:pt>
                <c:pt idx="195">
                  <c:v>2658.92</c:v>
                </c:pt>
                <c:pt idx="196">
                  <c:v>3825.91</c:v>
                </c:pt>
                <c:pt idx="197">
                  <c:v>5756.83</c:v>
                </c:pt>
                <c:pt idx="198">
                  <c:v>2537.21</c:v>
                </c:pt>
                <c:pt idx="199">
                  <c:v>1853.3</c:v>
                </c:pt>
                <c:pt idx="200">
                  <c:v>3840.68</c:v>
                </c:pt>
                <c:pt idx="201">
                  <c:v>3586.42</c:v>
                </c:pt>
                <c:pt idx="202">
                  <c:v>9721.459999999968</c:v>
                </c:pt>
                <c:pt idx="203">
                  <c:v>9215.27</c:v>
                </c:pt>
                <c:pt idx="204">
                  <c:v>10911.2</c:v>
                </c:pt>
                <c:pt idx="205">
                  <c:v>9370.0</c:v>
                </c:pt>
                <c:pt idx="206">
                  <c:v>15126.1</c:v>
                </c:pt>
                <c:pt idx="207">
                  <c:v>16652.9</c:v>
                </c:pt>
                <c:pt idx="208">
                  <c:v>13430.6</c:v>
                </c:pt>
                <c:pt idx="209">
                  <c:v>8908.32</c:v>
                </c:pt>
                <c:pt idx="210">
                  <c:v>9290.57</c:v>
                </c:pt>
                <c:pt idx="211">
                  <c:v>13087.8</c:v>
                </c:pt>
                <c:pt idx="212">
                  <c:v>18422.1</c:v>
                </c:pt>
                <c:pt idx="213">
                  <c:v>16960.5</c:v>
                </c:pt>
                <c:pt idx="214">
                  <c:v>10543.7</c:v>
                </c:pt>
                <c:pt idx="215">
                  <c:v>15610.3</c:v>
                </c:pt>
                <c:pt idx="216">
                  <c:v>7334.49</c:v>
                </c:pt>
                <c:pt idx="217">
                  <c:v>4811.81</c:v>
                </c:pt>
                <c:pt idx="218">
                  <c:v>1400.36</c:v>
                </c:pt>
                <c:pt idx="219">
                  <c:v>1865.61</c:v>
                </c:pt>
                <c:pt idx="220">
                  <c:v>3518.17</c:v>
                </c:pt>
                <c:pt idx="221">
                  <c:v>1511.31</c:v>
                </c:pt>
                <c:pt idx="222">
                  <c:v>1316.3</c:v>
                </c:pt>
                <c:pt idx="223">
                  <c:v>3596.94</c:v>
                </c:pt>
                <c:pt idx="224">
                  <c:v>4076.96</c:v>
                </c:pt>
                <c:pt idx="225">
                  <c:v>2973.85</c:v>
                </c:pt>
                <c:pt idx="226">
                  <c:v>9142.11</c:v>
                </c:pt>
                <c:pt idx="227">
                  <c:v>8604.719999999987</c:v>
                </c:pt>
                <c:pt idx="228">
                  <c:v>8114.3</c:v>
                </c:pt>
                <c:pt idx="229">
                  <c:v>7935.35</c:v>
                </c:pt>
                <c:pt idx="230">
                  <c:v>3601.69</c:v>
                </c:pt>
                <c:pt idx="231">
                  <c:v>1181.6</c:v>
                </c:pt>
                <c:pt idx="232">
                  <c:v>318.815</c:v>
                </c:pt>
                <c:pt idx="233">
                  <c:v>785.197</c:v>
                </c:pt>
                <c:pt idx="234">
                  <c:v>1672.73</c:v>
                </c:pt>
                <c:pt idx="235">
                  <c:v>1239.58</c:v>
                </c:pt>
                <c:pt idx="236">
                  <c:v>1288.84</c:v>
                </c:pt>
                <c:pt idx="237">
                  <c:v>1734.45</c:v>
                </c:pt>
                <c:pt idx="238">
                  <c:v>12784.9</c:v>
                </c:pt>
                <c:pt idx="239">
                  <c:v>13611.8</c:v>
                </c:pt>
                <c:pt idx="240">
                  <c:v>6215.93</c:v>
                </c:pt>
                <c:pt idx="241">
                  <c:v>1075.95</c:v>
                </c:pt>
                <c:pt idx="242">
                  <c:v>2639.6</c:v>
                </c:pt>
                <c:pt idx="243">
                  <c:v>3262.05</c:v>
                </c:pt>
                <c:pt idx="244">
                  <c:v>5072.55</c:v>
                </c:pt>
                <c:pt idx="245">
                  <c:v>5551.89</c:v>
                </c:pt>
                <c:pt idx="246">
                  <c:v>7043.53</c:v>
                </c:pt>
                <c:pt idx="247">
                  <c:v>8435.559999999972</c:v>
                </c:pt>
                <c:pt idx="248">
                  <c:v>11741.9</c:v>
                </c:pt>
                <c:pt idx="249">
                  <c:v>9282.67</c:v>
                </c:pt>
                <c:pt idx="250">
                  <c:v>8329.27</c:v>
                </c:pt>
                <c:pt idx="251">
                  <c:v>8467.469999999968</c:v>
                </c:pt>
                <c:pt idx="252">
                  <c:v>10338.9</c:v>
                </c:pt>
                <c:pt idx="253">
                  <c:v>8320.16</c:v>
                </c:pt>
                <c:pt idx="254">
                  <c:v>7088.22</c:v>
                </c:pt>
                <c:pt idx="255">
                  <c:v>3798.83</c:v>
                </c:pt>
                <c:pt idx="256">
                  <c:v>1085.42</c:v>
                </c:pt>
                <c:pt idx="257">
                  <c:v>1273.55</c:v>
                </c:pt>
                <c:pt idx="258">
                  <c:v>2258.22</c:v>
                </c:pt>
                <c:pt idx="259">
                  <c:v>5291.47</c:v>
                </c:pt>
                <c:pt idx="260">
                  <c:v>5700.03</c:v>
                </c:pt>
                <c:pt idx="261">
                  <c:v>4345.38</c:v>
                </c:pt>
                <c:pt idx="262">
                  <c:v>3027.25</c:v>
                </c:pt>
                <c:pt idx="263">
                  <c:v>1406.69</c:v>
                </c:pt>
                <c:pt idx="264">
                  <c:v>2144.14</c:v>
                </c:pt>
                <c:pt idx="265">
                  <c:v>1444.28</c:v>
                </c:pt>
                <c:pt idx="266">
                  <c:v>1313.4</c:v>
                </c:pt>
                <c:pt idx="267">
                  <c:v>4271.62</c:v>
                </c:pt>
                <c:pt idx="268">
                  <c:v>4904.19</c:v>
                </c:pt>
                <c:pt idx="269">
                  <c:v>2568.55</c:v>
                </c:pt>
                <c:pt idx="270">
                  <c:v>4367.69</c:v>
                </c:pt>
                <c:pt idx="271">
                  <c:v>1948.61</c:v>
                </c:pt>
                <c:pt idx="272">
                  <c:v>4571.62</c:v>
                </c:pt>
                <c:pt idx="273">
                  <c:v>4253.46</c:v>
                </c:pt>
                <c:pt idx="274">
                  <c:v>2213.68</c:v>
                </c:pt>
                <c:pt idx="275">
                  <c:v>5613.8</c:v>
                </c:pt>
                <c:pt idx="276">
                  <c:v>936.65</c:v>
                </c:pt>
                <c:pt idx="277">
                  <c:v>6343.75</c:v>
                </c:pt>
                <c:pt idx="278">
                  <c:v>3709.21</c:v>
                </c:pt>
                <c:pt idx="279">
                  <c:v>2740.3</c:v>
                </c:pt>
                <c:pt idx="280">
                  <c:v>5556.5</c:v>
                </c:pt>
                <c:pt idx="281">
                  <c:v>1151.7</c:v>
                </c:pt>
                <c:pt idx="282">
                  <c:v>1365.58</c:v>
                </c:pt>
                <c:pt idx="283">
                  <c:v>2763.4</c:v>
                </c:pt>
                <c:pt idx="284">
                  <c:v>2933.6</c:v>
                </c:pt>
                <c:pt idx="285">
                  <c:v>2469.59</c:v>
                </c:pt>
                <c:pt idx="286">
                  <c:v>2335.04</c:v>
                </c:pt>
                <c:pt idx="287">
                  <c:v>1207.29</c:v>
                </c:pt>
                <c:pt idx="288">
                  <c:v>3980.84</c:v>
                </c:pt>
                <c:pt idx="289">
                  <c:v>6947.98</c:v>
                </c:pt>
                <c:pt idx="290">
                  <c:v>6188.07</c:v>
                </c:pt>
                <c:pt idx="291">
                  <c:v>6987.41</c:v>
                </c:pt>
                <c:pt idx="292">
                  <c:v>7101.9</c:v>
                </c:pt>
                <c:pt idx="293">
                  <c:v>7720.18</c:v>
                </c:pt>
                <c:pt idx="294">
                  <c:v>11010.4</c:v>
                </c:pt>
                <c:pt idx="295">
                  <c:v>8017.49</c:v>
                </c:pt>
                <c:pt idx="296">
                  <c:v>8567.09</c:v>
                </c:pt>
                <c:pt idx="297">
                  <c:v>9529.719999999987</c:v>
                </c:pt>
                <c:pt idx="298">
                  <c:v>11514.0</c:v>
                </c:pt>
                <c:pt idx="299">
                  <c:v>4886.86</c:v>
                </c:pt>
                <c:pt idx="300">
                  <c:v>2821.81</c:v>
                </c:pt>
                <c:pt idx="301">
                  <c:v>2319.12</c:v>
                </c:pt>
                <c:pt idx="302">
                  <c:v>4118.82</c:v>
                </c:pt>
                <c:pt idx="303">
                  <c:v>5129.84</c:v>
                </c:pt>
                <c:pt idx="304">
                  <c:v>6083.16</c:v>
                </c:pt>
                <c:pt idx="305">
                  <c:v>8405.82</c:v>
                </c:pt>
                <c:pt idx="306">
                  <c:v>6580.33</c:v>
                </c:pt>
                <c:pt idx="307">
                  <c:v>3846.76</c:v>
                </c:pt>
                <c:pt idx="308">
                  <c:v>3856.96</c:v>
                </c:pt>
                <c:pt idx="309">
                  <c:v>4245.65</c:v>
                </c:pt>
                <c:pt idx="310">
                  <c:v>4599.06</c:v>
                </c:pt>
                <c:pt idx="311">
                  <c:v>6164.55</c:v>
                </c:pt>
                <c:pt idx="312">
                  <c:v>12350.4</c:v>
                </c:pt>
                <c:pt idx="313">
                  <c:v>11970.0</c:v>
                </c:pt>
                <c:pt idx="314">
                  <c:v>5063.12</c:v>
                </c:pt>
                <c:pt idx="315">
                  <c:v>3248.24</c:v>
                </c:pt>
                <c:pt idx="316">
                  <c:v>1541.19</c:v>
                </c:pt>
                <c:pt idx="317">
                  <c:v>1486.56</c:v>
                </c:pt>
                <c:pt idx="318">
                  <c:v>2391.74</c:v>
                </c:pt>
                <c:pt idx="319">
                  <c:v>4150.23</c:v>
                </c:pt>
                <c:pt idx="320">
                  <c:v>8461.379999999968</c:v>
                </c:pt>
                <c:pt idx="321">
                  <c:v>6615.42</c:v>
                </c:pt>
                <c:pt idx="322">
                  <c:v>4726.45</c:v>
                </c:pt>
                <c:pt idx="323">
                  <c:v>5470.83</c:v>
                </c:pt>
                <c:pt idx="324">
                  <c:v>5939.39</c:v>
                </c:pt>
                <c:pt idx="325">
                  <c:v>7767.95</c:v>
                </c:pt>
                <c:pt idx="326">
                  <c:v>7367.6</c:v>
                </c:pt>
                <c:pt idx="327">
                  <c:v>5419.83</c:v>
                </c:pt>
                <c:pt idx="328">
                  <c:v>5671.14</c:v>
                </c:pt>
                <c:pt idx="329">
                  <c:v>6900.79</c:v>
                </c:pt>
                <c:pt idx="330">
                  <c:v>9870.549999999987</c:v>
                </c:pt>
                <c:pt idx="331">
                  <c:v>19978.5</c:v>
                </c:pt>
                <c:pt idx="332">
                  <c:v>16745.0</c:v>
                </c:pt>
                <c:pt idx="333">
                  <c:v>12816.4</c:v>
                </c:pt>
                <c:pt idx="334">
                  <c:v>11235.4</c:v>
                </c:pt>
                <c:pt idx="335">
                  <c:v>4672.37</c:v>
                </c:pt>
                <c:pt idx="336">
                  <c:v>4627.6</c:v>
                </c:pt>
                <c:pt idx="337">
                  <c:v>5235.48</c:v>
                </c:pt>
                <c:pt idx="338">
                  <c:v>5057.07</c:v>
                </c:pt>
                <c:pt idx="339">
                  <c:v>2212.1</c:v>
                </c:pt>
                <c:pt idx="340">
                  <c:v>1040.24</c:v>
                </c:pt>
                <c:pt idx="341">
                  <c:v>747.889</c:v>
                </c:pt>
                <c:pt idx="342">
                  <c:v>2844.38</c:v>
                </c:pt>
                <c:pt idx="343">
                  <c:v>3019.26</c:v>
                </c:pt>
                <c:pt idx="344">
                  <c:v>2462.52</c:v>
                </c:pt>
                <c:pt idx="345">
                  <c:v>6432.45</c:v>
                </c:pt>
                <c:pt idx="346">
                  <c:v>5063.62</c:v>
                </c:pt>
                <c:pt idx="347">
                  <c:v>3035.69</c:v>
                </c:pt>
                <c:pt idx="348">
                  <c:v>1574.89</c:v>
                </c:pt>
                <c:pt idx="349">
                  <c:v>5409.67</c:v>
                </c:pt>
                <c:pt idx="350">
                  <c:v>8042.44</c:v>
                </c:pt>
                <c:pt idx="351">
                  <c:v>7595.0</c:v>
                </c:pt>
                <c:pt idx="352">
                  <c:v>9118.4</c:v>
                </c:pt>
                <c:pt idx="353">
                  <c:v>11261.2</c:v>
                </c:pt>
                <c:pt idx="354">
                  <c:v>4172.6</c:v>
                </c:pt>
                <c:pt idx="355">
                  <c:v>4045.41</c:v>
                </c:pt>
                <c:pt idx="356">
                  <c:v>14691.8</c:v>
                </c:pt>
                <c:pt idx="357">
                  <c:v>19655.4</c:v>
                </c:pt>
                <c:pt idx="358">
                  <c:v>22589.3</c:v>
                </c:pt>
                <c:pt idx="359">
                  <c:v>20871.2</c:v>
                </c:pt>
                <c:pt idx="360">
                  <c:v>13096.6</c:v>
                </c:pt>
                <c:pt idx="361">
                  <c:v>9645.02</c:v>
                </c:pt>
                <c:pt idx="362">
                  <c:v>4050.93</c:v>
                </c:pt>
                <c:pt idx="363">
                  <c:v>3167.3</c:v>
                </c:pt>
                <c:pt idx="364">
                  <c:v>1136.03</c:v>
                </c:pt>
                <c:pt idx="365">
                  <c:v>2503.62</c:v>
                </c:pt>
                <c:pt idx="366">
                  <c:v>1211.48</c:v>
                </c:pt>
                <c:pt idx="367">
                  <c:v>1345.77</c:v>
                </c:pt>
                <c:pt idx="368">
                  <c:v>1566.54</c:v>
                </c:pt>
                <c:pt idx="369">
                  <c:v>2196.14</c:v>
                </c:pt>
                <c:pt idx="370">
                  <c:v>1636.42</c:v>
                </c:pt>
                <c:pt idx="371">
                  <c:v>1663.06</c:v>
                </c:pt>
                <c:pt idx="372">
                  <c:v>4893.4</c:v>
                </c:pt>
                <c:pt idx="373">
                  <c:v>9229.68</c:v>
                </c:pt>
                <c:pt idx="374">
                  <c:v>8909.66</c:v>
                </c:pt>
                <c:pt idx="375">
                  <c:v>8305.129999999985</c:v>
                </c:pt>
                <c:pt idx="376">
                  <c:v>9794.77</c:v>
                </c:pt>
                <c:pt idx="377">
                  <c:v>9264.370000000001</c:v>
                </c:pt>
                <c:pt idx="378">
                  <c:v>9140.959999999968</c:v>
                </c:pt>
                <c:pt idx="379">
                  <c:v>3570.3</c:v>
                </c:pt>
                <c:pt idx="380">
                  <c:v>2943.32</c:v>
                </c:pt>
                <c:pt idx="381">
                  <c:v>2861.09</c:v>
                </c:pt>
                <c:pt idx="382">
                  <c:v>2203.76</c:v>
                </c:pt>
                <c:pt idx="383">
                  <c:v>2185.8</c:v>
                </c:pt>
                <c:pt idx="384">
                  <c:v>1526.81</c:v>
                </c:pt>
                <c:pt idx="385">
                  <c:v>3049.0</c:v>
                </c:pt>
                <c:pt idx="386">
                  <c:v>4369.94</c:v>
                </c:pt>
                <c:pt idx="387">
                  <c:v>5115.94</c:v>
                </c:pt>
                <c:pt idx="388">
                  <c:v>7893.68</c:v>
                </c:pt>
                <c:pt idx="389">
                  <c:v>11839.3</c:v>
                </c:pt>
                <c:pt idx="390">
                  <c:v>11300.8</c:v>
                </c:pt>
                <c:pt idx="391">
                  <c:v>10207.4</c:v>
                </c:pt>
                <c:pt idx="392">
                  <c:v>2187.11</c:v>
                </c:pt>
                <c:pt idx="393">
                  <c:v>4161.22</c:v>
                </c:pt>
                <c:pt idx="394">
                  <c:v>7681.86</c:v>
                </c:pt>
                <c:pt idx="395">
                  <c:v>8119.3</c:v>
                </c:pt>
                <c:pt idx="396">
                  <c:v>2246.71</c:v>
                </c:pt>
                <c:pt idx="397">
                  <c:v>2349.73</c:v>
                </c:pt>
                <c:pt idx="398">
                  <c:v>18801.2</c:v>
                </c:pt>
                <c:pt idx="399">
                  <c:v>12617.1</c:v>
                </c:pt>
                <c:pt idx="400">
                  <c:v>15709.9</c:v>
                </c:pt>
                <c:pt idx="401">
                  <c:v>12173.3</c:v>
                </c:pt>
                <c:pt idx="402">
                  <c:v>8372.809999999972</c:v>
                </c:pt>
                <c:pt idx="403">
                  <c:v>7053.64</c:v>
                </c:pt>
                <c:pt idx="404">
                  <c:v>4477.01</c:v>
                </c:pt>
                <c:pt idx="405">
                  <c:v>4201.1</c:v>
                </c:pt>
                <c:pt idx="406">
                  <c:v>5463.58</c:v>
                </c:pt>
                <c:pt idx="407">
                  <c:v>4741.19</c:v>
                </c:pt>
                <c:pt idx="408">
                  <c:v>3643.85</c:v>
                </c:pt>
                <c:pt idx="409">
                  <c:v>4398.27</c:v>
                </c:pt>
                <c:pt idx="410">
                  <c:v>14983.5</c:v>
                </c:pt>
                <c:pt idx="411">
                  <c:v>12629.1</c:v>
                </c:pt>
                <c:pt idx="412">
                  <c:v>860.5459999999994</c:v>
                </c:pt>
                <c:pt idx="413">
                  <c:v>3939.89</c:v>
                </c:pt>
                <c:pt idx="414">
                  <c:v>3642.31</c:v>
                </c:pt>
                <c:pt idx="415">
                  <c:v>1463.85</c:v>
                </c:pt>
                <c:pt idx="416">
                  <c:v>1007.1</c:v>
                </c:pt>
                <c:pt idx="417">
                  <c:v>773.595</c:v>
                </c:pt>
                <c:pt idx="418">
                  <c:v>2575.92</c:v>
                </c:pt>
                <c:pt idx="419">
                  <c:v>8902.18</c:v>
                </c:pt>
                <c:pt idx="420">
                  <c:v>8061.4</c:v>
                </c:pt>
                <c:pt idx="421">
                  <c:v>4283.58</c:v>
                </c:pt>
                <c:pt idx="422">
                  <c:v>2317.33</c:v>
                </c:pt>
                <c:pt idx="423">
                  <c:v>5228.8</c:v>
                </c:pt>
                <c:pt idx="424">
                  <c:v>11316.5</c:v>
                </c:pt>
                <c:pt idx="425">
                  <c:v>9237.94</c:v>
                </c:pt>
                <c:pt idx="426">
                  <c:v>5158.0</c:v>
                </c:pt>
                <c:pt idx="427">
                  <c:v>2521.88</c:v>
                </c:pt>
                <c:pt idx="428">
                  <c:v>1798.93</c:v>
                </c:pt>
                <c:pt idx="429">
                  <c:v>4232.07</c:v>
                </c:pt>
                <c:pt idx="430">
                  <c:v>3089.25</c:v>
                </c:pt>
                <c:pt idx="431">
                  <c:v>8510.639999999989</c:v>
                </c:pt>
                <c:pt idx="432">
                  <c:v>3268.5</c:v>
                </c:pt>
                <c:pt idx="433">
                  <c:v>9960.889999999972</c:v>
                </c:pt>
                <c:pt idx="434">
                  <c:v>7346.66</c:v>
                </c:pt>
                <c:pt idx="435">
                  <c:v>6322.84</c:v>
                </c:pt>
                <c:pt idx="436">
                  <c:v>4336.23</c:v>
                </c:pt>
                <c:pt idx="437">
                  <c:v>8452.969999999968</c:v>
                </c:pt>
                <c:pt idx="438">
                  <c:v>5702.23</c:v>
                </c:pt>
                <c:pt idx="439">
                  <c:v>4557.65</c:v>
                </c:pt>
                <c:pt idx="440">
                  <c:v>9538.19</c:v>
                </c:pt>
                <c:pt idx="441">
                  <c:v>13375.3</c:v>
                </c:pt>
                <c:pt idx="442">
                  <c:v>15304.8</c:v>
                </c:pt>
                <c:pt idx="443">
                  <c:v>17079.3</c:v>
                </c:pt>
                <c:pt idx="444">
                  <c:v>14780.0</c:v>
                </c:pt>
                <c:pt idx="445">
                  <c:v>24308.8</c:v>
                </c:pt>
                <c:pt idx="446">
                  <c:v>5425.57</c:v>
                </c:pt>
                <c:pt idx="447">
                  <c:v>6588.4</c:v>
                </c:pt>
                <c:pt idx="448">
                  <c:v>11041.7</c:v>
                </c:pt>
                <c:pt idx="449">
                  <c:v>639.745</c:v>
                </c:pt>
                <c:pt idx="450">
                  <c:v>1324.84</c:v>
                </c:pt>
                <c:pt idx="451">
                  <c:v>2835.63</c:v>
                </c:pt>
                <c:pt idx="452">
                  <c:v>3524.31</c:v>
                </c:pt>
                <c:pt idx="453">
                  <c:v>3140.63</c:v>
                </c:pt>
                <c:pt idx="454">
                  <c:v>3557.49</c:v>
                </c:pt>
                <c:pt idx="455">
                  <c:v>5159.27</c:v>
                </c:pt>
                <c:pt idx="456">
                  <c:v>5645.95</c:v>
                </c:pt>
                <c:pt idx="457">
                  <c:v>5881.98</c:v>
                </c:pt>
                <c:pt idx="458">
                  <c:v>8623.379999999968</c:v>
                </c:pt>
                <c:pt idx="459">
                  <c:v>8490.53</c:v>
                </c:pt>
                <c:pt idx="460">
                  <c:v>6225.95</c:v>
                </c:pt>
                <c:pt idx="461">
                  <c:v>5009.18</c:v>
                </c:pt>
                <c:pt idx="462">
                  <c:v>11206.0</c:v>
                </c:pt>
                <c:pt idx="463">
                  <c:v>5981.28</c:v>
                </c:pt>
                <c:pt idx="464">
                  <c:v>6649.94</c:v>
                </c:pt>
                <c:pt idx="465">
                  <c:v>14926.7</c:v>
                </c:pt>
                <c:pt idx="466">
                  <c:v>16405.1</c:v>
                </c:pt>
                <c:pt idx="467">
                  <c:v>7380.94</c:v>
                </c:pt>
                <c:pt idx="468">
                  <c:v>2191.99</c:v>
                </c:pt>
                <c:pt idx="469">
                  <c:v>5419.04</c:v>
                </c:pt>
                <c:pt idx="470">
                  <c:v>5109.1</c:v>
                </c:pt>
                <c:pt idx="471">
                  <c:v>4678.97</c:v>
                </c:pt>
                <c:pt idx="472">
                  <c:v>2243.96</c:v>
                </c:pt>
                <c:pt idx="473">
                  <c:v>1447.33</c:v>
                </c:pt>
                <c:pt idx="474">
                  <c:v>3306.43</c:v>
                </c:pt>
                <c:pt idx="475">
                  <c:v>3466.88</c:v>
                </c:pt>
                <c:pt idx="476">
                  <c:v>1856.63</c:v>
                </c:pt>
                <c:pt idx="477">
                  <c:v>4446.12</c:v>
                </c:pt>
                <c:pt idx="478">
                  <c:v>3319.81</c:v>
                </c:pt>
                <c:pt idx="479">
                  <c:v>2780.99</c:v>
                </c:pt>
                <c:pt idx="480">
                  <c:v>4342.49</c:v>
                </c:pt>
                <c:pt idx="481">
                  <c:v>6376.3</c:v>
                </c:pt>
                <c:pt idx="482">
                  <c:v>1439.53</c:v>
                </c:pt>
                <c:pt idx="483">
                  <c:v>4381.87</c:v>
                </c:pt>
                <c:pt idx="484">
                  <c:v>4853.51</c:v>
                </c:pt>
                <c:pt idx="485">
                  <c:v>3108.74</c:v>
                </c:pt>
                <c:pt idx="486">
                  <c:v>4979.81</c:v>
                </c:pt>
                <c:pt idx="487">
                  <c:v>5845.97</c:v>
                </c:pt>
                <c:pt idx="488">
                  <c:v>4064.66</c:v>
                </c:pt>
                <c:pt idx="489">
                  <c:v>3478.89</c:v>
                </c:pt>
                <c:pt idx="490">
                  <c:v>2680.64</c:v>
                </c:pt>
                <c:pt idx="491">
                  <c:v>2347.25</c:v>
                </c:pt>
                <c:pt idx="492">
                  <c:v>4123.56</c:v>
                </c:pt>
                <c:pt idx="493">
                  <c:v>7761.06</c:v>
                </c:pt>
                <c:pt idx="494">
                  <c:v>12744.9</c:v>
                </c:pt>
                <c:pt idx="495">
                  <c:v>6911.42</c:v>
                </c:pt>
                <c:pt idx="496">
                  <c:v>6058.41</c:v>
                </c:pt>
                <c:pt idx="497">
                  <c:v>1738.29</c:v>
                </c:pt>
                <c:pt idx="498">
                  <c:v>5681.5</c:v>
                </c:pt>
                <c:pt idx="499">
                  <c:v>5287.99</c:v>
                </c:pt>
                <c:pt idx="500">
                  <c:v>4311.8</c:v>
                </c:pt>
                <c:pt idx="501">
                  <c:v>11175.6</c:v>
                </c:pt>
                <c:pt idx="502">
                  <c:v>11565.1</c:v>
                </c:pt>
                <c:pt idx="503">
                  <c:v>4250.26</c:v>
                </c:pt>
                <c:pt idx="504">
                  <c:v>10697.6</c:v>
                </c:pt>
                <c:pt idx="505">
                  <c:v>7714.04</c:v>
                </c:pt>
                <c:pt idx="506">
                  <c:v>4947.41</c:v>
                </c:pt>
                <c:pt idx="507">
                  <c:v>7722.26</c:v>
                </c:pt>
                <c:pt idx="508">
                  <c:v>5482.66</c:v>
                </c:pt>
                <c:pt idx="509">
                  <c:v>2918.46</c:v>
                </c:pt>
                <c:pt idx="510">
                  <c:v>4586.56</c:v>
                </c:pt>
                <c:pt idx="511">
                  <c:v>8332.11</c:v>
                </c:pt>
                <c:pt idx="512">
                  <c:v>11918.9</c:v>
                </c:pt>
                <c:pt idx="513">
                  <c:v>18640.8</c:v>
                </c:pt>
                <c:pt idx="514">
                  <c:v>4124.8</c:v>
                </c:pt>
                <c:pt idx="515">
                  <c:v>3445.66</c:v>
                </c:pt>
                <c:pt idx="516">
                  <c:v>2636.38</c:v>
                </c:pt>
                <c:pt idx="517">
                  <c:v>2128.0</c:v>
                </c:pt>
                <c:pt idx="518">
                  <c:v>1853.32</c:v>
                </c:pt>
                <c:pt idx="519">
                  <c:v>2247.64</c:v>
                </c:pt>
                <c:pt idx="520">
                  <c:v>5113.87</c:v>
                </c:pt>
                <c:pt idx="521">
                  <c:v>1384.4</c:v>
                </c:pt>
                <c:pt idx="522">
                  <c:v>2653.6</c:v>
                </c:pt>
                <c:pt idx="523">
                  <c:v>4699.94</c:v>
                </c:pt>
                <c:pt idx="524">
                  <c:v>4708.01</c:v>
                </c:pt>
                <c:pt idx="525">
                  <c:v>4754.34</c:v>
                </c:pt>
                <c:pt idx="526">
                  <c:v>2785.35</c:v>
                </c:pt>
                <c:pt idx="527">
                  <c:v>3333.5</c:v>
                </c:pt>
                <c:pt idx="528">
                  <c:v>1627.76</c:v>
                </c:pt>
                <c:pt idx="529">
                  <c:v>1941.08</c:v>
                </c:pt>
                <c:pt idx="530">
                  <c:v>2857.38</c:v>
                </c:pt>
                <c:pt idx="531">
                  <c:v>9829.59</c:v>
                </c:pt>
                <c:pt idx="532">
                  <c:v>11904.1</c:v>
                </c:pt>
                <c:pt idx="533">
                  <c:v>11605.7</c:v>
                </c:pt>
                <c:pt idx="534">
                  <c:v>10477.0</c:v>
                </c:pt>
                <c:pt idx="535">
                  <c:v>6507.01</c:v>
                </c:pt>
                <c:pt idx="536">
                  <c:v>5015.8</c:v>
                </c:pt>
                <c:pt idx="537">
                  <c:v>12697.7</c:v>
                </c:pt>
                <c:pt idx="538">
                  <c:v>6961.6</c:v>
                </c:pt>
                <c:pt idx="539">
                  <c:v>4431.92</c:v>
                </c:pt>
                <c:pt idx="540">
                  <c:v>9257.0</c:v>
                </c:pt>
                <c:pt idx="541">
                  <c:v>684.992</c:v>
                </c:pt>
                <c:pt idx="542">
                  <c:v>1337.83</c:v>
                </c:pt>
                <c:pt idx="543">
                  <c:v>7948.45</c:v>
                </c:pt>
                <c:pt idx="544">
                  <c:v>4807.01</c:v>
                </c:pt>
                <c:pt idx="545">
                  <c:v>5874.41</c:v>
                </c:pt>
                <c:pt idx="546">
                  <c:v>5842.59</c:v>
                </c:pt>
                <c:pt idx="547">
                  <c:v>5137.89</c:v>
                </c:pt>
                <c:pt idx="548">
                  <c:v>10869.0</c:v>
                </c:pt>
                <c:pt idx="549">
                  <c:v>13027.3</c:v>
                </c:pt>
                <c:pt idx="550">
                  <c:v>11758.6</c:v>
                </c:pt>
                <c:pt idx="551">
                  <c:v>11123.1</c:v>
                </c:pt>
                <c:pt idx="552">
                  <c:v>6440.73</c:v>
                </c:pt>
                <c:pt idx="553">
                  <c:v>5346.77</c:v>
                </c:pt>
                <c:pt idx="554">
                  <c:v>1776.99</c:v>
                </c:pt>
                <c:pt idx="555">
                  <c:v>845.4829999999994</c:v>
                </c:pt>
                <c:pt idx="556">
                  <c:v>4484.98</c:v>
                </c:pt>
                <c:pt idx="557">
                  <c:v>3882.77</c:v>
                </c:pt>
                <c:pt idx="558">
                  <c:v>3356.59</c:v>
                </c:pt>
                <c:pt idx="559">
                  <c:v>4195.29</c:v>
                </c:pt>
                <c:pt idx="560">
                  <c:v>5465.92</c:v>
                </c:pt>
                <c:pt idx="561">
                  <c:v>4826.09</c:v>
                </c:pt>
                <c:pt idx="562">
                  <c:v>2854.63</c:v>
                </c:pt>
                <c:pt idx="563">
                  <c:v>3210.45</c:v>
                </c:pt>
                <c:pt idx="564">
                  <c:v>3158.15</c:v>
                </c:pt>
                <c:pt idx="565">
                  <c:v>3849.26</c:v>
                </c:pt>
                <c:pt idx="566">
                  <c:v>1855.7</c:v>
                </c:pt>
                <c:pt idx="567">
                  <c:v>3836.72</c:v>
                </c:pt>
                <c:pt idx="568">
                  <c:v>9264.2</c:v>
                </c:pt>
                <c:pt idx="569">
                  <c:v>9860.27</c:v>
                </c:pt>
                <c:pt idx="570">
                  <c:v>6173.55</c:v>
                </c:pt>
                <c:pt idx="571">
                  <c:v>4411.6</c:v>
                </c:pt>
                <c:pt idx="572">
                  <c:v>5299.52</c:v>
                </c:pt>
                <c:pt idx="573">
                  <c:v>6109.84</c:v>
                </c:pt>
                <c:pt idx="574">
                  <c:v>4078.33</c:v>
                </c:pt>
                <c:pt idx="575">
                  <c:v>3482.69</c:v>
                </c:pt>
                <c:pt idx="576">
                  <c:v>3526.88</c:v>
                </c:pt>
                <c:pt idx="577">
                  <c:v>4702.47</c:v>
                </c:pt>
                <c:pt idx="578">
                  <c:v>4630.08</c:v>
                </c:pt>
                <c:pt idx="579">
                  <c:v>6324.99</c:v>
                </c:pt>
                <c:pt idx="580">
                  <c:v>8819.969999999968</c:v>
                </c:pt>
                <c:pt idx="581">
                  <c:v>8849.12</c:v>
                </c:pt>
                <c:pt idx="582">
                  <c:v>6955.12</c:v>
                </c:pt>
                <c:pt idx="583">
                  <c:v>4396.17</c:v>
                </c:pt>
                <c:pt idx="584">
                  <c:v>8120.57</c:v>
                </c:pt>
                <c:pt idx="585">
                  <c:v>14682.3</c:v>
                </c:pt>
                <c:pt idx="586">
                  <c:v>18448.5</c:v>
                </c:pt>
                <c:pt idx="587">
                  <c:v>19343.3</c:v>
                </c:pt>
                <c:pt idx="588">
                  <c:v>11333.9</c:v>
                </c:pt>
                <c:pt idx="589">
                  <c:v>11099.5</c:v>
                </c:pt>
                <c:pt idx="590">
                  <c:v>12627.9</c:v>
                </c:pt>
                <c:pt idx="591">
                  <c:v>4748.84</c:v>
                </c:pt>
                <c:pt idx="592">
                  <c:v>7110.77</c:v>
                </c:pt>
                <c:pt idx="593">
                  <c:v>9776.860000000001</c:v>
                </c:pt>
                <c:pt idx="594">
                  <c:v>22353.9</c:v>
                </c:pt>
                <c:pt idx="595">
                  <c:v>9455.76</c:v>
                </c:pt>
                <c:pt idx="596">
                  <c:v>2822.62</c:v>
                </c:pt>
                <c:pt idx="597">
                  <c:v>3065.26</c:v>
                </c:pt>
                <c:pt idx="598">
                  <c:v>3140.85</c:v>
                </c:pt>
                <c:pt idx="599">
                  <c:v>2624.05</c:v>
                </c:pt>
                <c:pt idx="600">
                  <c:v>2905.59</c:v>
                </c:pt>
                <c:pt idx="601">
                  <c:v>4051.79</c:v>
                </c:pt>
                <c:pt idx="602">
                  <c:v>1820.23</c:v>
                </c:pt>
                <c:pt idx="603">
                  <c:v>2145.88</c:v>
                </c:pt>
                <c:pt idx="604">
                  <c:v>4648.32</c:v>
                </c:pt>
                <c:pt idx="605">
                  <c:v>7032.34</c:v>
                </c:pt>
                <c:pt idx="606">
                  <c:v>4779.65</c:v>
                </c:pt>
                <c:pt idx="607">
                  <c:v>496.697</c:v>
                </c:pt>
                <c:pt idx="608">
                  <c:v>1501.39</c:v>
                </c:pt>
                <c:pt idx="609">
                  <c:v>6432.74</c:v>
                </c:pt>
                <c:pt idx="610">
                  <c:v>13662.5</c:v>
                </c:pt>
                <c:pt idx="611">
                  <c:v>10047.0</c:v>
                </c:pt>
                <c:pt idx="612">
                  <c:v>15016.6</c:v>
                </c:pt>
                <c:pt idx="613">
                  <c:v>5321.23</c:v>
                </c:pt>
                <c:pt idx="614">
                  <c:v>5344.04</c:v>
                </c:pt>
                <c:pt idx="615">
                  <c:v>5034.35</c:v>
                </c:pt>
                <c:pt idx="616">
                  <c:v>4215.18</c:v>
                </c:pt>
                <c:pt idx="617">
                  <c:v>2870.78</c:v>
                </c:pt>
                <c:pt idx="618">
                  <c:v>1536.69</c:v>
                </c:pt>
                <c:pt idx="619">
                  <c:v>1462.77</c:v>
                </c:pt>
                <c:pt idx="620">
                  <c:v>1296.22</c:v>
                </c:pt>
                <c:pt idx="621">
                  <c:v>2211.69</c:v>
                </c:pt>
                <c:pt idx="622">
                  <c:v>4658.96</c:v>
                </c:pt>
                <c:pt idx="623">
                  <c:v>2572.78</c:v>
                </c:pt>
                <c:pt idx="624">
                  <c:v>1349.33</c:v>
                </c:pt>
                <c:pt idx="625">
                  <c:v>1581.09</c:v>
                </c:pt>
                <c:pt idx="626">
                  <c:v>2515.89</c:v>
                </c:pt>
                <c:pt idx="627">
                  <c:v>2570.14</c:v>
                </c:pt>
                <c:pt idx="628">
                  <c:v>1902.18</c:v>
                </c:pt>
                <c:pt idx="629">
                  <c:v>1437.6</c:v>
                </c:pt>
                <c:pt idx="630">
                  <c:v>2259.01</c:v>
                </c:pt>
                <c:pt idx="631">
                  <c:v>1284.87</c:v>
                </c:pt>
                <c:pt idx="632">
                  <c:v>2563.31</c:v>
                </c:pt>
                <c:pt idx="633">
                  <c:v>8133.08</c:v>
                </c:pt>
                <c:pt idx="634">
                  <c:v>5610.37</c:v>
                </c:pt>
                <c:pt idx="635">
                  <c:v>3906.54</c:v>
                </c:pt>
                <c:pt idx="636">
                  <c:v>3490.04</c:v>
                </c:pt>
                <c:pt idx="637">
                  <c:v>3866.77</c:v>
                </c:pt>
                <c:pt idx="638">
                  <c:v>4116.53</c:v>
                </c:pt>
                <c:pt idx="639">
                  <c:v>5898.22</c:v>
                </c:pt>
                <c:pt idx="640">
                  <c:v>15822.5</c:v>
                </c:pt>
                <c:pt idx="641">
                  <c:v>9248.27</c:v>
                </c:pt>
                <c:pt idx="642">
                  <c:v>1398.91</c:v>
                </c:pt>
                <c:pt idx="643">
                  <c:v>13184.3</c:v>
                </c:pt>
                <c:pt idx="644">
                  <c:v>13640.1</c:v>
                </c:pt>
                <c:pt idx="645">
                  <c:v>12183.0</c:v>
                </c:pt>
                <c:pt idx="646">
                  <c:v>8137.38</c:v>
                </c:pt>
                <c:pt idx="647">
                  <c:v>19114.8</c:v>
                </c:pt>
                <c:pt idx="648">
                  <c:v>888.115</c:v>
                </c:pt>
                <c:pt idx="649">
                  <c:v>5120.31</c:v>
                </c:pt>
                <c:pt idx="650">
                  <c:v>2434.72</c:v>
                </c:pt>
                <c:pt idx="651">
                  <c:v>2684.64</c:v>
                </c:pt>
                <c:pt idx="652">
                  <c:v>1784.08</c:v>
                </c:pt>
                <c:pt idx="653">
                  <c:v>1947.56</c:v>
                </c:pt>
                <c:pt idx="654">
                  <c:v>2090.44</c:v>
                </c:pt>
                <c:pt idx="655">
                  <c:v>1645.9</c:v>
                </c:pt>
                <c:pt idx="656">
                  <c:v>2606.35</c:v>
                </c:pt>
                <c:pt idx="657">
                  <c:v>1820.04</c:v>
                </c:pt>
                <c:pt idx="658">
                  <c:v>2926.2</c:v>
                </c:pt>
                <c:pt idx="659">
                  <c:v>6521.81</c:v>
                </c:pt>
                <c:pt idx="660">
                  <c:v>8030.7</c:v>
                </c:pt>
                <c:pt idx="661">
                  <c:v>4230.33</c:v>
                </c:pt>
                <c:pt idx="662">
                  <c:v>8963.849999999982</c:v>
                </c:pt>
                <c:pt idx="663">
                  <c:v>8712.4</c:v>
                </c:pt>
                <c:pt idx="664">
                  <c:v>4248.62</c:v>
                </c:pt>
                <c:pt idx="665">
                  <c:v>30079.4</c:v>
                </c:pt>
                <c:pt idx="666">
                  <c:v>4447.2</c:v>
                </c:pt>
                <c:pt idx="667">
                  <c:v>2727.05</c:v>
                </c:pt>
                <c:pt idx="668">
                  <c:v>238.339</c:v>
                </c:pt>
                <c:pt idx="669">
                  <c:v>5579.64</c:v>
                </c:pt>
                <c:pt idx="670">
                  <c:v>3365.25</c:v>
                </c:pt>
                <c:pt idx="671">
                  <c:v>4739.54</c:v>
                </c:pt>
                <c:pt idx="672">
                  <c:v>12818.0</c:v>
                </c:pt>
                <c:pt idx="673">
                  <c:v>3142.93</c:v>
                </c:pt>
                <c:pt idx="674">
                  <c:v>4169.56</c:v>
                </c:pt>
                <c:pt idx="675">
                  <c:v>3907.64</c:v>
                </c:pt>
                <c:pt idx="676">
                  <c:v>4189.59</c:v>
                </c:pt>
                <c:pt idx="677">
                  <c:v>16925.8</c:v>
                </c:pt>
                <c:pt idx="678">
                  <c:v>13354.3</c:v>
                </c:pt>
                <c:pt idx="679">
                  <c:v>8882.809999999972</c:v>
                </c:pt>
                <c:pt idx="680">
                  <c:v>6350.28</c:v>
                </c:pt>
                <c:pt idx="681">
                  <c:v>3826.19</c:v>
                </c:pt>
                <c:pt idx="682">
                  <c:v>4698.92</c:v>
                </c:pt>
                <c:pt idx="683">
                  <c:v>8024.48</c:v>
                </c:pt>
                <c:pt idx="684">
                  <c:v>10285.1</c:v>
                </c:pt>
                <c:pt idx="685">
                  <c:v>5770.23</c:v>
                </c:pt>
                <c:pt idx="686">
                  <c:v>2737.07</c:v>
                </c:pt>
                <c:pt idx="687">
                  <c:v>2267.25</c:v>
                </c:pt>
                <c:pt idx="688">
                  <c:v>936.496</c:v>
                </c:pt>
                <c:pt idx="689">
                  <c:v>1147.5</c:v>
                </c:pt>
                <c:pt idx="690">
                  <c:v>1918.45</c:v>
                </c:pt>
                <c:pt idx="691">
                  <c:v>3282.39</c:v>
                </c:pt>
                <c:pt idx="692">
                  <c:v>4925.49</c:v>
                </c:pt>
                <c:pt idx="693">
                  <c:v>4740.41</c:v>
                </c:pt>
                <c:pt idx="694">
                  <c:v>3650.24</c:v>
                </c:pt>
                <c:pt idx="695">
                  <c:v>4812.41</c:v>
                </c:pt>
                <c:pt idx="696">
                  <c:v>2818.04</c:v>
                </c:pt>
                <c:pt idx="697">
                  <c:v>4114.09</c:v>
                </c:pt>
                <c:pt idx="698">
                  <c:v>8068.75</c:v>
                </c:pt>
                <c:pt idx="699">
                  <c:v>6006.61</c:v>
                </c:pt>
                <c:pt idx="700">
                  <c:v>4485.33</c:v>
                </c:pt>
                <c:pt idx="701">
                  <c:v>4188.0</c:v>
                </c:pt>
                <c:pt idx="702">
                  <c:v>3475.34</c:v>
                </c:pt>
                <c:pt idx="703">
                  <c:v>2717.69</c:v>
                </c:pt>
                <c:pt idx="704">
                  <c:v>2195.6</c:v>
                </c:pt>
                <c:pt idx="705">
                  <c:v>5979.19</c:v>
                </c:pt>
                <c:pt idx="706">
                  <c:v>22136.1</c:v>
                </c:pt>
                <c:pt idx="707">
                  <c:v>14319.6</c:v>
                </c:pt>
                <c:pt idx="708">
                  <c:v>9304.62</c:v>
                </c:pt>
                <c:pt idx="709">
                  <c:v>5821.83</c:v>
                </c:pt>
                <c:pt idx="710">
                  <c:v>1690.9</c:v>
                </c:pt>
                <c:pt idx="711">
                  <c:v>2816.22</c:v>
                </c:pt>
                <c:pt idx="712">
                  <c:v>5553.69</c:v>
                </c:pt>
                <c:pt idx="713">
                  <c:v>2765.08</c:v>
                </c:pt>
                <c:pt idx="714">
                  <c:v>4125.5</c:v>
                </c:pt>
                <c:pt idx="715">
                  <c:v>3219.87</c:v>
                </c:pt>
                <c:pt idx="716">
                  <c:v>2136.84</c:v>
                </c:pt>
                <c:pt idx="717">
                  <c:v>5465.81</c:v>
                </c:pt>
                <c:pt idx="718">
                  <c:v>9258.639999999989</c:v>
                </c:pt>
                <c:pt idx="719">
                  <c:v>7971.51</c:v>
                </c:pt>
                <c:pt idx="720">
                  <c:v>11908.0</c:v>
                </c:pt>
                <c:pt idx="721">
                  <c:v>3046.81</c:v>
                </c:pt>
                <c:pt idx="722">
                  <c:v>7018.94</c:v>
                </c:pt>
                <c:pt idx="723">
                  <c:v>5333.06</c:v>
                </c:pt>
                <c:pt idx="724">
                  <c:v>4759.57</c:v>
                </c:pt>
                <c:pt idx="725">
                  <c:v>2072.9</c:v>
                </c:pt>
                <c:pt idx="726">
                  <c:v>2043.06</c:v>
                </c:pt>
                <c:pt idx="727">
                  <c:v>6913.41</c:v>
                </c:pt>
                <c:pt idx="728">
                  <c:v>6059.3</c:v>
                </c:pt>
                <c:pt idx="729">
                  <c:v>4808.02</c:v>
                </c:pt>
                <c:pt idx="730">
                  <c:v>4071.65</c:v>
                </c:pt>
                <c:pt idx="731">
                  <c:v>4493.23</c:v>
                </c:pt>
                <c:pt idx="732">
                  <c:v>3997.89</c:v>
                </c:pt>
                <c:pt idx="733">
                  <c:v>4781.37</c:v>
                </c:pt>
                <c:pt idx="734">
                  <c:v>4865.69</c:v>
                </c:pt>
                <c:pt idx="735">
                  <c:v>10238.0</c:v>
                </c:pt>
                <c:pt idx="736">
                  <c:v>10899.5</c:v>
                </c:pt>
                <c:pt idx="737">
                  <c:v>9478.19</c:v>
                </c:pt>
                <c:pt idx="738">
                  <c:v>2211.31</c:v>
                </c:pt>
                <c:pt idx="739">
                  <c:v>777.725</c:v>
                </c:pt>
                <c:pt idx="740">
                  <c:v>968.8</c:v>
                </c:pt>
                <c:pt idx="741">
                  <c:v>2248.05</c:v>
                </c:pt>
                <c:pt idx="742">
                  <c:v>12097.6</c:v>
                </c:pt>
                <c:pt idx="743">
                  <c:v>7453.2</c:v>
                </c:pt>
                <c:pt idx="744">
                  <c:v>1715.66</c:v>
                </c:pt>
                <c:pt idx="745">
                  <c:v>3114.8</c:v>
                </c:pt>
                <c:pt idx="746">
                  <c:v>6828.03</c:v>
                </c:pt>
                <c:pt idx="747">
                  <c:v>9627.559999999972</c:v>
                </c:pt>
                <c:pt idx="748">
                  <c:v>4993.04</c:v>
                </c:pt>
                <c:pt idx="749">
                  <c:v>3324.51</c:v>
                </c:pt>
                <c:pt idx="750">
                  <c:v>10971.8</c:v>
                </c:pt>
                <c:pt idx="751">
                  <c:v>2159.63</c:v>
                </c:pt>
                <c:pt idx="752">
                  <c:v>4689.39</c:v>
                </c:pt>
                <c:pt idx="753">
                  <c:v>26629.1</c:v>
                </c:pt>
                <c:pt idx="754">
                  <c:v>20446.4</c:v>
                </c:pt>
                <c:pt idx="755">
                  <c:v>2610.0</c:v>
                </c:pt>
                <c:pt idx="756">
                  <c:v>13208.3</c:v>
                </c:pt>
                <c:pt idx="757">
                  <c:v>11775.8</c:v>
                </c:pt>
                <c:pt idx="758">
                  <c:v>8500.059999999972</c:v>
                </c:pt>
                <c:pt idx="759">
                  <c:v>6888.61</c:v>
                </c:pt>
                <c:pt idx="760">
                  <c:v>6903.18</c:v>
                </c:pt>
                <c:pt idx="761">
                  <c:v>3870.44</c:v>
                </c:pt>
                <c:pt idx="762">
                  <c:v>4156.7</c:v>
                </c:pt>
                <c:pt idx="763">
                  <c:v>5443.58</c:v>
                </c:pt>
                <c:pt idx="764">
                  <c:v>4376.21</c:v>
                </c:pt>
                <c:pt idx="765">
                  <c:v>2457.26</c:v>
                </c:pt>
                <c:pt idx="766">
                  <c:v>665.8159999999989</c:v>
                </c:pt>
                <c:pt idx="767">
                  <c:v>912.3390000000001</c:v>
                </c:pt>
                <c:pt idx="768">
                  <c:v>4913.04</c:v>
                </c:pt>
                <c:pt idx="769">
                  <c:v>9439.629999999985</c:v>
                </c:pt>
                <c:pt idx="770">
                  <c:v>7077.02</c:v>
                </c:pt>
                <c:pt idx="771">
                  <c:v>8779.889999999972</c:v>
                </c:pt>
                <c:pt idx="772">
                  <c:v>10668.1</c:v>
                </c:pt>
                <c:pt idx="773">
                  <c:v>8510.1</c:v>
                </c:pt>
                <c:pt idx="774">
                  <c:v>10954.4</c:v>
                </c:pt>
                <c:pt idx="775">
                  <c:v>11460.1</c:v>
                </c:pt>
                <c:pt idx="776">
                  <c:v>14569.4</c:v>
                </c:pt>
                <c:pt idx="777">
                  <c:v>18395.7</c:v>
                </c:pt>
                <c:pt idx="778">
                  <c:v>14773.7</c:v>
                </c:pt>
                <c:pt idx="779">
                  <c:v>14398.1</c:v>
                </c:pt>
                <c:pt idx="780">
                  <c:v>13321.1</c:v>
                </c:pt>
                <c:pt idx="781">
                  <c:v>12804.4</c:v>
                </c:pt>
                <c:pt idx="782">
                  <c:v>7418.44</c:v>
                </c:pt>
                <c:pt idx="783">
                  <c:v>13140.9</c:v>
                </c:pt>
                <c:pt idx="784">
                  <c:v>4254.1</c:v>
                </c:pt>
                <c:pt idx="785">
                  <c:v>8332.51</c:v>
                </c:pt>
                <c:pt idx="786">
                  <c:v>6789.34</c:v>
                </c:pt>
                <c:pt idx="787">
                  <c:v>5951.07</c:v>
                </c:pt>
                <c:pt idx="788">
                  <c:v>6967.32</c:v>
                </c:pt>
                <c:pt idx="789">
                  <c:v>7613.09</c:v>
                </c:pt>
                <c:pt idx="790">
                  <c:v>6994.15</c:v>
                </c:pt>
                <c:pt idx="791">
                  <c:v>6363.29</c:v>
                </c:pt>
                <c:pt idx="792">
                  <c:v>6637.73</c:v>
                </c:pt>
                <c:pt idx="793">
                  <c:v>8176.86</c:v>
                </c:pt>
                <c:pt idx="794">
                  <c:v>6581.5</c:v>
                </c:pt>
                <c:pt idx="795">
                  <c:v>10069.5</c:v>
                </c:pt>
                <c:pt idx="796">
                  <c:v>12022.4</c:v>
                </c:pt>
                <c:pt idx="797">
                  <c:v>11961.0</c:v>
                </c:pt>
                <c:pt idx="798">
                  <c:v>9013.99</c:v>
                </c:pt>
                <c:pt idx="799">
                  <c:v>6464.77</c:v>
                </c:pt>
                <c:pt idx="800">
                  <c:v>1633.73</c:v>
                </c:pt>
                <c:pt idx="801">
                  <c:v>12999.4</c:v>
                </c:pt>
                <c:pt idx="802">
                  <c:v>6974.84</c:v>
                </c:pt>
                <c:pt idx="803">
                  <c:v>6065.05</c:v>
                </c:pt>
                <c:pt idx="804">
                  <c:v>5544.44</c:v>
                </c:pt>
                <c:pt idx="805">
                  <c:v>7722.87</c:v>
                </c:pt>
                <c:pt idx="806">
                  <c:v>4648.52</c:v>
                </c:pt>
                <c:pt idx="807">
                  <c:v>12615.9</c:v>
                </c:pt>
                <c:pt idx="808">
                  <c:v>5664.45</c:v>
                </c:pt>
                <c:pt idx="809">
                  <c:v>1939.69</c:v>
                </c:pt>
                <c:pt idx="810">
                  <c:v>3162.74</c:v>
                </c:pt>
                <c:pt idx="811">
                  <c:v>11720.9</c:v>
                </c:pt>
                <c:pt idx="812">
                  <c:v>9222.04</c:v>
                </c:pt>
                <c:pt idx="813">
                  <c:v>5986.39</c:v>
                </c:pt>
                <c:pt idx="814">
                  <c:v>4120.49</c:v>
                </c:pt>
                <c:pt idx="815">
                  <c:v>3229.81</c:v>
                </c:pt>
                <c:pt idx="816">
                  <c:v>2061.31</c:v>
                </c:pt>
                <c:pt idx="817">
                  <c:v>2608.07</c:v>
                </c:pt>
                <c:pt idx="818">
                  <c:v>4026.28</c:v>
                </c:pt>
                <c:pt idx="819">
                  <c:v>3925.46</c:v>
                </c:pt>
                <c:pt idx="820">
                  <c:v>2385.85</c:v>
                </c:pt>
                <c:pt idx="821">
                  <c:v>3312.64</c:v>
                </c:pt>
                <c:pt idx="822">
                  <c:v>28409.2</c:v>
                </c:pt>
                <c:pt idx="823">
                  <c:v>27942.2</c:v>
                </c:pt>
                <c:pt idx="824">
                  <c:v>16475.1</c:v>
                </c:pt>
                <c:pt idx="825">
                  <c:v>7029.52</c:v>
                </c:pt>
                <c:pt idx="826">
                  <c:v>12403.9</c:v>
                </c:pt>
                <c:pt idx="827">
                  <c:v>4299.4</c:v>
                </c:pt>
                <c:pt idx="828">
                  <c:v>15524.5</c:v>
                </c:pt>
                <c:pt idx="829">
                  <c:v>9760.09</c:v>
                </c:pt>
                <c:pt idx="830">
                  <c:v>20232.8</c:v>
                </c:pt>
                <c:pt idx="831">
                  <c:v>19889.7</c:v>
                </c:pt>
                <c:pt idx="832">
                  <c:v>17400.9</c:v>
                </c:pt>
                <c:pt idx="833">
                  <c:v>12192.0</c:v>
                </c:pt>
                <c:pt idx="834">
                  <c:v>11968.9</c:v>
                </c:pt>
                <c:pt idx="835">
                  <c:v>10917.7</c:v>
                </c:pt>
                <c:pt idx="836">
                  <c:v>11490.9</c:v>
                </c:pt>
                <c:pt idx="837">
                  <c:v>9185.360000000001</c:v>
                </c:pt>
                <c:pt idx="838">
                  <c:v>2242.65</c:v>
                </c:pt>
                <c:pt idx="839">
                  <c:v>3757.2</c:v>
                </c:pt>
                <c:pt idx="840">
                  <c:v>4932.64</c:v>
                </c:pt>
                <c:pt idx="841">
                  <c:v>1647.51</c:v>
                </c:pt>
                <c:pt idx="842">
                  <c:v>6991.29</c:v>
                </c:pt>
                <c:pt idx="843">
                  <c:v>16315.1</c:v>
                </c:pt>
                <c:pt idx="844">
                  <c:v>22035.2</c:v>
                </c:pt>
                <c:pt idx="845">
                  <c:v>24935.2</c:v>
                </c:pt>
                <c:pt idx="846">
                  <c:v>20804.4</c:v>
                </c:pt>
                <c:pt idx="847">
                  <c:v>12268.9</c:v>
                </c:pt>
                <c:pt idx="848">
                  <c:v>3869.19</c:v>
                </c:pt>
                <c:pt idx="849">
                  <c:v>4096.13</c:v>
                </c:pt>
                <c:pt idx="850">
                  <c:v>5311.25</c:v>
                </c:pt>
                <c:pt idx="851">
                  <c:v>13862.5</c:v>
                </c:pt>
                <c:pt idx="852">
                  <c:v>16937.9</c:v>
                </c:pt>
                <c:pt idx="853">
                  <c:v>15087.9</c:v>
                </c:pt>
                <c:pt idx="854">
                  <c:v>10319.5</c:v>
                </c:pt>
                <c:pt idx="855">
                  <c:v>2811.04</c:v>
                </c:pt>
                <c:pt idx="856">
                  <c:v>2144.5</c:v>
                </c:pt>
                <c:pt idx="857">
                  <c:v>2217.9</c:v>
                </c:pt>
                <c:pt idx="858">
                  <c:v>431.759</c:v>
                </c:pt>
                <c:pt idx="859">
                  <c:v>6408.04</c:v>
                </c:pt>
                <c:pt idx="860">
                  <c:v>4102.48</c:v>
                </c:pt>
                <c:pt idx="861">
                  <c:v>3413.9</c:v>
                </c:pt>
                <c:pt idx="862">
                  <c:v>2966.64</c:v>
                </c:pt>
                <c:pt idx="863">
                  <c:v>2897.56</c:v>
                </c:pt>
                <c:pt idx="864">
                  <c:v>12619.6</c:v>
                </c:pt>
                <c:pt idx="865">
                  <c:v>7934.1</c:v>
                </c:pt>
                <c:pt idx="866">
                  <c:v>10499.0</c:v>
                </c:pt>
                <c:pt idx="867">
                  <c:v>11369.4</c:v>
                </c:pt>
                <c:pt idx="868">
                  <c:v>9817.12</c:v>
                </c:pt>
                <c:pt idx="869">
                  <c:v>11881.3</c:v>
                </c:pt>
                <c:pt idx="870">
                  <c:v>12810.3</c:v>
                </c:pt>
                <c:pt idx="871">
                  <c:v>13022.7</c:v>
                </c:pt>
                <c:pt idx="872">
                  <c:v>18897.0</c:v>
                </c:pt>
                <c:pt idx="873">
                  <c:v>23999.6</c:v>
                </c:pt>
                <c:pt idx="874">
                  <c:v>26736.8</c:v>
                </c:pt>
                <c:pt idx="875">
                  <c:v>7504.71</c:v>
                </c:pt>
                <c:pt idx="876">
                  <c:v>8204.49</c:v>
                </c:pt>
                <c:pt idx="877">
                  <c:v>5449.62</c:v>
                </c:pt>
                <c:pt idx="878">
                  <c:v>2539.39</c:v>
                </c:pt>
              </c:numCache>
            </c:numRef>
          </c:yVal>
          <c:smooth val="0"/>
        </c:ser>
        <c:dLbls>
          <c:showLegendKey val="0"/>
          <c:showVal val="0"/>
          <c:showCatName val="0"/>
          <c:showSerName val="0"/>
          <c:showPercent val="0"/>
          <c:showBubbleSize val="0"/>
        </c:dLbls>
        <c:axId val="-2082797664"/>
        <c:axId val="-2083283968"/>
      </c:scatterChart>
      <c:valAx>
        <c:axId val="-2082797664"/>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3283968"/>
        <c:crosses val="autoZero"/>
        <c:crossBetween val="midCat"/>
        <c:majorUnit val="0.1"/>
      </c:valAx>
      <c:valAx>
        <c:axId val="-2083283968"/>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27976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3 (est 45)</a:t>
            </a:r>
            <a:endParaRPr lang="en-US"/>
          </a:p>
        </c:rich>
      </c:tx>
      <c:layout>
        <c:manualLayout>
          <c:xMode val="edge"/>
          <c:yMode val="edge"/>
          <c:x val="0.398871391076116"/>
          <c:y val="0.03703703703703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'RT3'!$H$1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'RT3'!$G$2:$G$1200</c:f>
              <c:numCache>
                <c:formatCode>General</c:formatCode>
                <c:ptCount val="1199"/>
                <c:pt idx="0">
                  <c:v>0.988815</c:v>
                </c:pt>
                <c:pt idx="1">
                  <c:v>0.9936851</c:v>
                </c:pt>
                <c:pt idx="2">
                  <c:v>0.9963969</c:v>
                </c:pt>
                <c:pt idx="3">
                  <c:v>0.9957273</c:v>
                </c:pt>
                <c:pt idx="4">
                  <c:v>0.9966552</c:v>
                </c:pt>
                <c:pt idx="5">
                  <c:v>0.9923845</c:v>
                </c:pt>
                <c:pt idx="6">
                  <c:v>0.9925081</c:v>
                </c:pt>
                <c:pt idx="7">
                  <c:v>0.990102</c:v>
                </c:pt>
                <c:pt idx="8">
                  <c:v>0.9878837</c:v>
                </c:pt>
                <c:pt idx="9">
                  <c:v>0.991154</c:v>
                </c:pt>
                <c:pt idx="10">
                  <c:v>0.9935049</c:v>
                </c:pt>
                <c:pt idx="11">
                  <c:v>0.9931714</c:v>
                </c:pt>
                <c:pt idx="12">
                  <c:v>0.9908138</c:v>
                </c:pt>
                <c:pt idx="13">
                  <c:v>0.9932599</c:v>
                </c:pt>
                <c:pt idx="14">
                  <c:v>0.9933746</c:v>
                </c:pt>
                <c:pt idx="15">
                  <c:v>0.9910365</c:v>
                </c:pt>
                <c:pt idx="16">
                  <c:v>0.9927462</c:v>
                </c:pt>
                <c:pt idx="17">
                  <c:v>0.9957591</c:v>
                </c:pt>
                <c:pt idx="18">
                  <c:v>0.9955148</c:v>
                </c:pt>
                <c:pt idx="19">
                  <c:v>0.9962396</c:v>
                </c:pt>
                <c:pt idx="20">
                  <c:v>0.9972026</c:v>
                </c:pt>
                <c:pt idx="21">
                  <c:v>0.9972638</c:v>
                </c:pt>
                <c:pt idx="22">
                  <c:v>0.9966356</c:v>
                </c:pt>
                <c:pt idx="23">
                  <c:v>0.9941005</c:v>
                </c:pt>
                <c:pt idx="24">
                  <c:v>0.9932323</c:v>
                </c:pt>
                <c:pt idx="25">
                  <c:v>0.9918751</c:v>
                </c:pt>
                <c:pt idx="26">
                  <c:v>0.9883928</c:v>
                </c:pt>
                <c:pt idx="27">
                  <c:v>0.955582</c:v>
                </c:pt>
                <c:pt idx="28">
                  <c:v>0.9596438</c:v>
                </c:pt>
                <c:pt idx="29">
                  <c:v>0.9591724</c:v>
                </c:pt>
                <c:pt idx="30">
                  <c:v>0.9636745</c:v>
                </c:pt>
                <c:pt idx="31">
                  <c:v>0.9696358</c:v>
                </c:pt>
                <c:pt idx="32">
                  <c:v>0.9722108</c:v>
                </c:pt>
                <c:pt idx="33">
                  <c:v>0.9557111</c:v>
                </c:pt>
                <c:pt idx="34">
                  <c:v>0.9578708</c:v>
                </c:pt>
                <c:pt idx="35">
                  <c:v>0.9382706</c:v>
                </c:pt>
                <c:pt idx="36">
                  <c:v>0.9195853</c:v>
                </c:pt>
                <c:pt idx="37">
                  <c:v>0.9083455</c:v>
                </c:pt>
                <c:pt idx="38">
                  <c:v>0.9147496</c:v>
                </c:pt>
                <c:pt idx="39">
                  <c:v>0.9278756</c:v>
                </c:pt>
                <c:pt idx="40">
                  <c:v>0.9569454</c:v>
                </c:pt>
                <c:pt idx="41">
                  <c:v>0.9715126</c:v>
                </c:pt>
                <c:pt idx="42">
                  <c:v>0.9847758</c:v>
                </c:pt>
                <c:pt idx="43">
                  <c:v>0.9979025</c:v>
                </c:pt>
                <c:pt idx="44">
                  <c:v>0.9987157</c:v>
                </c:pt>
                <c:pt idx="45">
                  <c:v>0.9975962</c:v>
                </c:pt>
                <c:pt idx="46">
                  <c:v>0.995901</c:v>
                </c:pt>
                <c:pt idx="47">
                  <c:v>0.9958093</c:v>
                </c:pt>
                <c:pt idx="48">
                  <c:v>0.9952975</c:v>
                </c:pt>
                <c:pt idx="49">
                  <c:v>0.9878216</c:v>
                </c:pt>
                <c:pt idx="50">
                  <c:v>0.9828265</c:v>
                </c:pt>
                <c:pt idx="51">
                  <c:v>0.9810656</c:v>
                </c:pt>
                <c:pt idx="52">
                  <c:v>0.9854859</c:v>
                </c:pt>
                <c:pt idx="53">
                  <c:v>0.9888958</c:v>
                </c:pt>
                <c:pt idx="54">
                  <c:v>0.9893584</c:v>
                </c:pt>
                <c:pt idx="55">
                  <c:v>0.9854625</c:v>
                </c:pt>
                <c:pt idx="56">
                  <c:v>0.9608554</c:v>
                </c:pt>
                <c:pt idx="57">
                  <c:v>0.9083216</c:v>
                </c:pt>
                <c:pt idx="58">
                  <c:v>0.9003006</c:v>
                </c:pt>
                <c:pt idx="59">
                  <c:v>0.9022349</c:v>
                </c:pt>
                <c:pt idx="60">
                  <c:v>0.9018888</c:v>
                </c:pt>
                <c:pt idx="61">
                  <c:v>0.9116768</c:v>
                </c:pt>
                <c:pt idx="62">
                  <c:v>0.9075918</c:v>
                </c:pt>
                <c:pt idx="63">
                  <c:v>0.8812298</c:v>
                </c:pt>
                <c:pt idx="64">
                  <c:v>0.8773268</c:v>
                </c:pt>
                <c:pt idx="65">
                  <c:v>0.8787565</c:v>
                </c:pt>
                <c:pt idx="66">
                  <c:v>0.8884345</c:v>
                </c:pt>
                <c:pt idx="67">
                  <c:v>0.9090192</c:v>
                </c:pt>
                <c:pt idx="68">
                  <c:v>0.8947129</c:v>
                </c:pt>
                <c:pt idx="69">
                  <c:v>0.8020834</c:v>
                </c:pt>
                <c:pt idx="70">
                  <c:v>0.7488815</c:v>
                </c:pt>
                <c:pt idx="71">
                  <c:v>0.7838129</c:v>
                </c:pt>
                <c:pt idx="72">
                  <c:v>0.8748274</c:v>
                </c:pt>
                <c:pt idx="73">
                  <c:v>0.8810248</c:v>
                </c:pt>
                <c:pt idx="74">
                  <c:v>0.9850356</c:v>
                </c:pt>
                <c:pt idx="75">
                  <c:v>0.9959982</c:v>
                </c:pt>
                <c:pt idx="76">
                  <c:v>0.9979703</c:v>
                </c:pt>
                <c:pt idx="77">
                  <c:v>0.9983348</c:v>
                </c:pt>
                <c:pt idx="78">
                  <c:v>0.9984133</c:v>
                </c:pt>
                <c:pt idx="79">
                  <c:v>0.92334</c:v>
                </c:pt>
                <c:pt idx="80">
                  <c:v>0.8793412</c:v>
                </c:pt>
                <c:pt idx="81">
                  <c:v>0.8514895</c:v>
                </c:pt>
                <c:pt idx="82">
                  <c:v>0.8928062</c:v>
                </c:pt>
                <c:pt idx="83">
                  <c:v>0.9476829</c:v>
                </c:pt>
                <c:pt idx="84">
                  <c:v>0.9728345</c:v>
                </c:pt>
                <c:pt idx="85">
                  <c:v>0.9843544</c:v>
                </c:pt>
                <c:pt idx="86">
                  <c:v>0.9730636</c:v>
                </c:pt>
                <c:pt idx="87">
                  <c:v>0.9404731</c:v>
                </c:pt>
                <c:pt idx="88">
                  <c:v>0.9704254</c:v>
                </c:pt>
                <c:pt idx="89">
                  <c:v>0.980913</c:v>
                </c:pt>
                <c:pt idx="90">
                  <c:v>0.9787533</c:v>
                </c:pt>
                <c:pt idx="91">
                  <c:v>0.988938</c:v>
                </c:pt>
                <c:pt idx="92">
                  <c:v>0.9905679</c:v>
                </c:pt>
                <c:pt idx="93">
                  <c:v>0.9927171</c:v>
                </c:pt>
                <c:pt idx="94">
                  <c:v>0.9950914</c:v>
                </c:pt>
                <c:pt idx="95">
                  <c:v>0.9954243</c:v>
                </c:pt>
                <c:pt idx="96">
                  <c:v>0.9933508</c:v>
                </c:pt>
                <c:pt idx="97">
                  <c:v>0.9925077</c:v>
                </c:pt>
                <c:pt idx="98">
                  <c:v>0.9926044</c:v>
                </c:pt>
                <c:pt idx="99">
                  <c:v>0.901729</c:v>
                </c:pt>
                <c:pt idx="100">
                  <c:v>0.9098742</c:v>
                </c:pt>
                <c:pt idx="101">
                  <c:v>0.9460298</c:v>
                </c:pt>
                <c:pt idx="102">
                  <c:v>0.9626243</c:v>
                </c:pt>
                <c:pt idx="103">
                  <c:v>0.9463995</c:v>
                </c:pt>
                <c:pt idx="104">
                  <c:v>0.9344565</c:v>
                </c:pt>
                <c:pt idx="105">
                  <c:v>0.8905303</c:v>
                </c:pt>
                <c:pt idx="106">
                  <c:v>0.8892939</c:v>
                </c:pt>
                <c:pt idx="107">
                  <c:v>0.921597</c:v>
                </c:pt>
                <c:pt idx="108">
                  <c:v>0.9499161</c:v>
                </c:pt>
                <c:pt idx="109">
                  <c:v>0.9814602</c:v>
                </c:pt>
                <c:pt idx="110">
                  <c:v>0.99156</c:v>
                </c:pt>
                <c:pt idx="111">
                  <c:v>0.9841318</c:v>
                </c:pt>
                <c:pt idx="112">
                  <c:v>0.96638</c:v>
                </c:pt>
                <c:pt idx="113">
                  <c:v>0.9543003</c:v>
                </c:pt>
                <c:pt idx="114">
                  <c:v>0.9541827</c:v>
                </c:pt>
                <c:pt idx="115">
                  <c:v>0.9727841</c:v>
                </c:pt>
                <c:pt idx="116">
                  <c:v>0.9770355</c:v>
                </c:pt>
                <c:pt idx="117">
                  <c:v>0.9773246</c:v>
                </c:pt>
                <c:pt idx="118">
                  <c:v>0.9727114</c:v>
                </c:pt>
                <c:pt idx="119">
                  <c:v>0.9743821</c:v>
                </c:pt>
                <c:pt idx="120">
                  <c:v>0.9855027</c:v>
                </c:pt>
                <c:pt idx="121">
                  <c:v>0.9868587</c:v>
                </c:pt>
                <c:pt idx="122">
                  <c:v>0.9874865</c:v>
                </c:pt>
                <c:pt idx="123">
                  <c:v>0.9885052</c:v>
                </c:pt>
                <c:pt idx="124">
                  <c:v>0.9826047</c:v>
                </c:pt>
                <c:pt idx="125">
                  <c:v>0.9839203</c:v>
                </c:pt>
                <c:pt idx="126">
                  <c:v>0.9715727</c:v>
                </c:pt>
                <c:pt idx="127">
                  <c:v>0.9519944</c:v>
                </c:pt>
                <c:pt idx="128">
                  <c:v>0.9769876</c:v>
                </c:pt>
                <c:pt idx="129">
                  <c:v>0.9194444</c:v>
                </c:pt>
                <c:pt idx="130">
                  <c:v>0.945724</c:v>
                </c:pt>
                <c:pt idx="131">
                  <c:v>0.9456992</c:v>
                </c:pt>
                <c:pt idx="132">
                  <c:v>0.918412</c:v>
                </c:pt>
                <c:pt idx="133">
                  <c:v>0.8805347</c:v>
                </c:pt>
                <c:pt idx="134">
                  <c:v>0.924109</c:v>
                </c:pt>
                <c:pt idx="135">
                  <c:v>0.9547926</c:v>
                </c:pt>
                <c:pt idx="136">
                  <c:v>0.8563983</c:v>
                </c:pt>
                <c:pt idx="137">
                  <c:v>0.8750383</c:v>
                </c:pt>
                <c:pt idx="138">
                  <c:v>0.8873914</c:v>
                </c:pt>
                <c:pt idx="139">
                  <c:v>0.9130885</c:v>
                </c:pt>
                <c:pt idx="140">
                  <c:v>0.9181836</c:v>
                </c:pt>
                <c:pt idx="141">
                  <c:v>0.9710265</c:v>
                </c:pt>
                <c:pt idx="142">
                  <c:v>0.9782194</c:v>
                </c:pt>
                <c:pt idx="143">
                  <c:v>0.9749859</c:v>
                </c:pt>
                <c:pt idx="144">
                  <c:v>0.9639697</c:v>
                </c:pt>
                <c:pt idx="145">
                  <c:v>0.9656617</c:v>
                </c:pt>
                <c:pt idx="146">
                  <c:v>0.9514004</c:v>
                </c:pt>
                <c:pt idx="147">
                  <c:v>0.9553006</c:v>
                </c:pt>
                <c:pt idx="148">
                  <c:v>0.9620575</c:v>
                </c:pt>
                <c:pt idx="149">
                  <c:v>0.977127</c:v>
                </c:pt>
                <c:pt idx="150">
                  <c:v>0.9506228</c:v>
                </c:pt>
                <c:pt idx="151">
                  <c:v>0.933985</c:v>
                </c:pt>
                <c:pt idx="152">
                  <c:v>0.9535353</c:v>
                </c:pt>
                <c:pt idx="153">
                  <c:v>0.9731894</c:v>
                </c:pt>
                <c:pt idx="154">
                  <c:v>0.9815784</c:v>
                </c:pt>
                <c:pt idx="155">
                  <c:v>0.9799033</c:v>
                </c:pt>
                <c:pt idx="156">
                  <c:v>0.9833302</c:v>
                </c:pt>
                <c:pt idx="157">
                  <c:v>0.9754539</c:v>
                </c:pt>
                <c:pt idx="158">
                  <c:v>0.9656642</c:v>
                </c:pt>
                <c:pt idx="159">
                  <c:v>0.9858499</c:v>
                </c:pt>
                <c:pt idx="160">
                  <c:v>0.9939862</c:v>
                </c:pt>
                <c:pt idx="161">
                  <c:v>0.9923624</c:v>
                </c:pt>
                <c:pt idx="162">
                  <c:v>0.9913762</c:v>
                </c:pt>
                <c:pt idx="163">
                  <c:v>0.9922374</c:v>
                </c:pt>
                <c:pt idx="164">
                  <c:v>0.9969912</c:v>
                </c:pt>
                <c:pt idx="165">
                  <c:v>0.9972578</c:v>
                </c:pt>
                <c:pt idx="166">
                  <c:v>0.9950343</c:v>
                </c:pt>
                <c:pt idx="167">
                  <c:v>0.9916804</c:v>
                </c:pt>
                <c:pt idx="168">
                  <c:v>0.9909668</c:v>
                </c:pt>
                <c:pt idx="169">
                  <c:v>0.9763787</c:v>
                </c:pt>
                <c:pt idx="170">
                  <c:v>0.9689851</c:v>
                </c:pt>
                <c:pt idx="171">
                  <c:v>0.9620042</c:v>
                </c:pt>
                <c:pt idx="172">
                  <c:v>0.961961</c:v>
                </c:pt>
                <c:pt idx="173">
                  <c:v>0.9672367</c:v>
                </c:pt>
                <c:pt idx="174">
                  <c:v>0.954012</c:v>
                </c:pt>
                <c:pt idx="175">
                  <c:v>0.9561306</c:v>
                </c:pt>
                <c:pt idx="176">
                  <c:v>0.9346288</c:v>
                </c:pt>
                <c:pt idx="177">
                  <c:v>0.9794708</c:v>
                </c:pt>
                <c:pt idx="178">
                  <c:v>0.9905956</c:v>
                </c:pt>
                <c:pt idx="179">
                  <c:v>0.9250144</c:v>
                </c:pt>
                <c:pt idx="180">
                  <c:v>0.9253029</c:v>
                </c:pt>
                <c:pt idx="181">
                  <c:v>0.9152654</c:v>
                </c:pt>
                <c:pt idx="182">
                  <c:v>0.8949868</c:v>
                </c:pt>
                <c:pt idx="183">
                  <c:v>0.9794634</c:v>
                </c:pt>
                <c:pt idx="184">
                  <c:v>0.9744633</c:v>
                </c:pt>
                <c:pt idx="185">
                  <c:v>0.971411</c:v>
                </c:pt>
                <c:pt idx="186">
                  <c:v>0.9573582</c:v>
                </c:pt>
                <c:pt idx="187">
                  <c:v>0.9551409</c:v>
                </c:pt>
                <c:pt idx="188">
                  <c:v>0.9621235</c:v>
                </c:pt>
                <c:pt idx="189">
                  <c:v>0.9737437</c:v>
                </c:pt>
                <c:pt idx="190">
                  <c:v>0.9734187</c:v>
                </c:pt>
                <c:pt idx="191">
                  <c:v>0.9908795</c:v>
                </c:pt>
                <c:pt idx="192">
                  <c:v>0.9919249</c:v>
                </c:pt>
                <c:pt idx="193">
                  <c:v>0.9946935</c:v>
                </c:pt>
                <c:pt idx="194">
                  <c:v>0.9940452</c:v>
                </c:pt>
                <c:pt idx="195">
                  <c:v>0.9948294</c:v>
                </c:pt>
                <c:pt idx="196">
                  <c:v>0.9954738</c:v>
                </c:pt>
                <c:pt idx="197">
                  <c:v>0.9937468</c:v>
                </c:pt>
                <c:pt idx="198">
                  <c:v>0.9884775</c:v>
                </c:pt>
                <c:pt idx="199">
                  <c:v>0.9840192</c:v>
                </c:pt>
                <c:pt idx="200">
                  <c:v>0.9838228</c:v>
                </c:pt>
                <c:pt idx="201">
                  <c:v>0.9758655</c:v>
                </c:pt>
                <c:pt idx="202">
                  <c:v>0.9629387</c:v>
                </c:pt>
                <c:pt idx="203">
                  <c:v>0.9544316</c:v>
                </c:pt>
                <c:pt idx="204">
                  <c:v>0.9682909</c:v>
                </c:pt>
                <c:pt idx="205">
                  <c:v>0.9850381</c:v>
                </c:pt>
                <c:pt idx="206">
                  <c:v>0.9826418</c:v>
                </c:pt>
                <c:pt idx="207">
                  <c:v>0.9735692</c:v>
                </c:pt>
                <c:pt idx="208">
                  <c:v>0.9833851</c:v>
                </c:pt>
                <c:pt idx="209">
                  <c:v>0.9898634</c:v>
                </c:pt>
                <c:pt idx="210">
                  <c:v>0.9948297</c:v>
                </c:pt>
                <c:pt idx="211">
                  <c:v>0.9944592</c:v>
                </c:pt>
                <c:pt idx="212">
                  <c:v>0.992443</c:v>
                </c:pt>
                <c:pt idx="213">
                  <c:v>0.9893829</c:v>
                </c:pt>
                <c:pt idx="214">
                  <c:v>0.9818911</c:v>
                </c:pt>
                <c:pt idx="215">
                  <c:v>0.9738865</c:v>
                </c:pt>
                <c:pt idx="216">
                  <c:v>0.9730241</c:v>
                </c:pt>
                <c:pt idx="217">
                  <c:v>0.9809173</c:v>
                </c:pt>
                <c:pt idx="218">
                  <c:v>0.9715946</c:v>
                </c:pt>
                <c:pt idx="219">
                  <c:v>0.9693</c:v>
                </c:pt>
                <c:pt idx="220">
                  <c:v>0.966056</c:v>
                </c:pt>
                <c:pt idx="221">
                  <c:v>0.9565423</c:v>
                </c:pt>
                <c:pt idx="222">
                  <c:v>0.9617149</c:v>
                </c:pt>
                <c:pt idx="223">
                  <c:v>0.9505644</c:v>
                </c:pt>
                <c:pt idx="224">
                  <c:v>0.9477573</c:v>
                </c:pt>
                <c:pt idx="225">
                  <c:v>0.9537005</c:v>
                </c:pt>
                <c:pt idx="226">
                  <c:v>0.9584345</c:v>
                </c:pt>
                <c:pt idx="227">
                  <c:v>0.974844</c:v>
                </c:pt>
                <c:pt idx="228">
                  <c:v>0.9874573</c:v>
                </c:pt>
                <c:pt idx="229">
                  <c:v>0.989271</c:v>
                </c:pt>
                <c:pt idx="230">
                  <c:v>0.8126049</c:v>
                </c:pt>
                <c:pt idx="231">
                  <c:v>0.7424262</c:v>
                </c:pt>
                <c:pt idx="232">
                  <c:v>0.6669414</c:v>
                </c:pt>
                <c:pt idx="233">
                  <c:v>0.7837561</c:v>
                </c:pt>
                <c:pt idx="234">
                  <c:v>0.8599582</c:v>
                </c:pt>
                <c:pt idx="235">
                  <c:v>0.6870061</c:v>
                </c:pt>
                <c:pt idx="236">
                  <c:v>0.9408677</c:v>
                </c:pt>
                <c:pt idx="237">
                  <c:v>0.9754689</c:v>
                </c:pt>
                <c:pt idx="238">
                  <c:v>0.9795575</c:v>
                </c:pt>
                <c:pt idx="239">
                  <c:v>0.965258</c:v>
                </c:pt>
                <c:pt idx="240">
                  <c:v>0.9514555</c:v>
                </c:pt>
                <c:pt idx="241">
                  <c:v>0.9513905</c:v>
                </c:pt>
                <c:pt idx="242">
                  <c:v>0.9434115</c:v>
                </c:pt>
                <c:pt idx="243">
                  <c:v>0.9436182</c:v>
                </c:pt>
                <c:pt idx="244">
                  <c:v>0.919882</c:v>
                </c:pt>
                <c:pt idx="245">
                  <c:v>0.9255078</c:v>
                </c:pt>
                <c:pt idx="246">
                  <c:v>0.962589</c:v>
                </c:pt>
                <c:pt idx="247">
                  <c:v>0.9719568</c:v>
                </c:pt>
                <c:pt idx="248">
                  <c:v>0.9724751</c:v>
                </c:pt>
                <c:pt idx="249">
                  <c:v>0.9644677</c:v>
                </c:pt>
                <c:pt idx="250">
                  <c:v>0.9499756</c:v>
                </c:pt>
                <c:pt idx="251">
                  <c:v>0.9523771</c:v>
                </c:pt>
                <c:pt idx="252">
                  <c:v>0.9679916</c:v>
                </c:pt>
                <c:pt idx="253">
                  <c:v>0.965784</c:v>
                </c:pt>
                <c:pt idx="254">
                  <c:v>0.9628431</c:v>
                </c:pt>
                <c:pt idx="255">
                  <c:v>0.8322484</c:v>
                </c:pt>
                <c:pt idx="256">
                  <c:v>0.8188204</c:v>
                </c:pt>
                <c:pt idx="257">
                  <c:v>0.87068</c:v>
                </c:pt>
                <c:pt idx="258">
                  <c:v>0.9291146</c:v>
                </c:pt>
                <c:pt idx="259">
                  <c:v>0.9900202</c:v>
                </c:pt>
                <c:pt idx="260">
                  <c:v>0.9818137</c:v>
                </c:pt>
                <c:pt idx="261">
                  <c:v>0.9630446</c:v>
                </c:pt>
                <c:pt idx="262">
                  <c:v>0.979818</c:v>
                </c:pt>
                <c:pt idx="263">
                  <c:v>0.9883898</c:v>
                </c:pt>
                <c:pt idx="264">
                  <c:v>0.9881884</c:v>
                </c:pt>
                <c:pt idx="265">
                  <c:v>0.9752145</c:v>
                </c:pt>
                <c:pt idx="266">
                  <c:v>0.9648868</c:v>
                </c:pt>
                <c:pt idx="267">
                  <c:v>0.9640139</c:v>
                </c:pt>
                <c:pt idx="268">
                  <c:v>0.9523029</c:v>
                </c:pt>
                <c:pt idx="269">
                  <c:v>0.9395384</c:v>
                </c:pt>
                <c:pt idx="270">
                  <c:v>0.9541475</c:v>
                </c:pt>
                <c:pt idx="271">
                  <c:v>0.9636728</c:v>
                </c:pt>
                <c:pt idx="272">
                  <c:v>0.9805997</c:v>
                </c:pt>
                <c:pt idx="273">
                  <c:v>0.9864662</c:v>
                </c:pt>
                <c:pt idx="274">
                  <c:v>0.9867737</c:v>
                </c:pt>
                <c:pt idx="275">
                  <c:v>0.9853877</c:v>
                </c:pt>
                <c:pt idx="276">
                  <c:v>0.9857993</c:v>
                </c:pt>
                <c:pt idx="277">
                  <c:v>0.9853578</c:v>
                </c:pt>
                <c:pt idx="278">
                  <c:v>0.9230669</c:v>
                </c:pt>
                <c:pt idx="279">
                  <c:v>0.8713627</c:v>
                </c:pt>
                <c:pt idx="280">
                  <c:v>0.8174604</c:v>
                </c:pt>
                <c:pt idx="281">
                  <c:v>0.8166531</c:v>
                </c:pt>
                <c:pt idx="282">
                  <c:v>0.8299296</c:v>
                </c:pt>
                <c:pt idx="283">
                  <c:v>0.8874769</c:v>
                </c:pt>
                <c:pt idx="284">
                  <c:v>0.9231786</c:v>
                </c:pt>
                <c:pt idx="285">
                  <c:v>0.9485902</c:v>
                </c:pt>
                <c:pt idx="286">
                  <c:v>0.9810483</c:v>
                </c:pt>
                <c:pt idx="287">
                  <c:v>0.9822882</c:v>
                </c:pt>
                <c:pt idx="288">
                  <c:v>0.971235</c:v>
                </c:pt>
                <c:pt idx="289">
                  <c:v>0.9250885</c:v>
                </c:pt>
                <c:pt idx="290">
                  <c:v>0.8610296</c:v>
                </c:pt>
                <c:pt idx="291">
                  <c:v>0.8353481</c:v>
                </c:pt>
                <c:pt idx="292">
                  <c:v>0.8559544</c:v>
                </c:pt>
                <c:pt idx="293">
                  <c:v>0.8644146</c:v>
                </c:pt>
                <c:pt idx="294">
                  <c:v>0.8783283</c:v>
                </c:pt>
                <c:pt idx="295">
                  <c:v>0.8947951</c:v>
                </c:pt>
                <c:pt idx="296">
                  <c:v>0.9149004</c:v>
                </c:pt>
                <c:pt idx="297">
                  <c:v>0.9157727</c:v>
                </c:pt>
                <c:pt idx="298">
                  <c:v>0.9580123</c:v>
                </c:pt>
                <c:pt idx="299">
                  <c:v>0.8625255</c:v>
                </c:pt>
                <c:pt idx="300">
                  <c:v>0.9786426</c:v>
                </c:pt>
                <c:pt idx="301">
                  <c:v>0.9820161</c:v>
                </c:pt>
                <c:pt idx="302">
                  <c:v>0.9843373</c:v>
                </c:pt>
                <c:pt idx="303">
                  <c:v>0.9724263</c:v>
                </c:pt>
                <c:pt idx="304">
                  <c:v>0.9555444</c:v>
                </c:pt>
                <c:pt idx="305">
                  <c:v>0.9421809</c:v>
                </c:pt>
                <c:pt idx="306">
                  <c:v>0.9614012</c:v>
                </c:pt>
                <c:pt idx="307">
                  <c:v>0.9878845</c:v>
                </c:pt>
                <c:pt idx="308">
                  <c:v>0.9878959</c:v>
                </c:pt>
                <c:pt idx="309">
                  <c:v>0.9796879</c:v>
                </c:pt>
                <c:pt idx="310">
                  <c:v>0.9825048</c:v>
                </c:pt>
                <c:pt idx="311">
                  <c:v>0.9859385</c:v>
                </c:pt>
                <c:pt idx="312">
                  <c:v>0.9843354</c:v>
                </c:pt>
                <c:pt idx="313">
                  <c:v>0.9710619</c:v>
                </c:pt>
                <c:pt idx="314">
                  <c:v>0.9513064</c:v>
                </c:pt>
                <c:pt idx="315">
                  <c:v>0.9138902</c:v>
                </c:pt>
                <c:pt idx="316">
                  <c:v>0.9129454</c:v>
                </c:pt>
                <c:pt idx="317">
                  <c:v>0.937827</c:v>
                </c:pt>
                <c:pt idx="318">
                  <c:v>0.947908</c:v>
                </c:pt>
                <c:pt idx="319">
                  <c:v>0.9476092</c:v>
                </c:pt>
                <c:pt idx="320">
                  <c:v>0.9756035</c:v>
                </c:pt>
                <c:pt idx="321">
                  <c:v>0.9829032</c:v>
                </c:pt>
                <c:pt idx="322">
                  <c:v>0.9860303</c:v>
                </c:pt>
                <c:pt idx="323">
                  <c:v>0.9815321</c:v>
                </c:pt>
                <c:pt idx="324">
                  <c:v>0.9741765</c:v>
                </c:pt>
                <c:pt idx="325">
                  <c:v>0.9763564</c:v>
                </c:pt>
                <c:pt idx="326">
                  <c:v>0.9608349</c:v>
                </c:pt>
                <c:pt idx="327">
                  <c:v>0.9806168</c:v>
                </c:pt>
                <c:pt idx="328">
                  <c:v>0.9873241</c:v>
                </c:pt>
                <c:pt idx="329">
                  <c:v>0.9868773</c:v>
                </c:pt>
                <c:pt idx="330">
                  <c:v>0.9849641</c:v>
                </c:pt>
                <c:pt idx="331">
                  <c:v>0.9840925</c:v>
                </c:pt>
                <c:pt idx="332">
                  <c:v>0.9813892</c:v>
                </c:pt>
                <c:pt idx="333">
                  <c:v>0.9763747</c:v>
                </c:pt>
                <c:pt idx="334">
                  <c:v>0.9620792</c:v>
                </c:pt>
                <c:pt idx="335">
                  <c:v>0.9585601</c:v>
                </c:pt>
                <c:pt idx="336">
                  <c:v>0.9576811</c:v>
                </c:pt>
                <c:pt idx="337">
                  <c:v>0.9656592</c:v>
                </c:pt>
                <c:pt idx="338">
                  <c:v>0.9379777</c:v>
                </c:pt>
                <c:pt idx="339">
                  <c:v>0.9067021</c:v>
                </c:pt>
                <c:pt idx="340">
                  <c:v>0.5311455</c:v>
                </c:pt>
                <c:pt idx="341">
                  <c:v>0.8498048</c:v>
                </c:pt>
                <c:pt idx="342">
                  <c:v>0.9650294</c:v>
                </c:pt>
                <c:pt idx="343">
                  <c:v>0.9619332</c:v>
                </c:pt>
                <c:pt idx="344">
                  <c:v>0.9555803</c:v>
                </c:pt>
                <c:pt idx="345">
                  <c:v>0.9577069</c:v>
                </c:pt>
                <c:pt idx="346">
                  <c:v>0.968864</c:v>
                </c:pt>
                <c:pt idx="347">
                  <c:v>0.9806725</c:v>
                </c:pt>
                <c:pt idx="348">
                  <c:v>0.9802281</c:v>
                </c:pt>
                <c:pt idx="349">
                  <c:v>0.9899455</c:v>
                </c:pt>
                <c:pt idx="350">
                  <c:v>0.9883741</c:v>
                </c:pt>
                <c:pt idx="351">
                  <c:v>0.9860371</c:v>
                </c:pt>
                <c:pt idx="352">
                  <c:v>0.9853211</c:v>
                </c:pt>
                <c:pt idx="353">
                  <c:v>0.9909314</c:v>
                </c:pt>
                <c:pt idx="354">
                  <c:v>0.9853229</c:v>
                </c:pt>
                <c:pt idx="355">
                  <c:v>0.9762884</c:v>
                </c:pt>
                <c:pt idx="356">
                  <c:v>0.978768</c:v>
                </c:pt>
                <c:pt idx="357">
                  <c:v>0.9695144</c:v>
                </c:pt>
                <c:pt idx="358">
                  <c:v>0.961082</c:v>
                </c:pt>
                <c:pt idx="359">
                  <c:v>0.9569886</c:v>
                </c:pt>
                <c:pt idx="360">
                  <c:v>0.9802836</c:v>
                </c:pt>
                <c:pt idx="361">
                  <c:v>0.9764978</c:v>
                </c:pt>
                <c:pt idx="362">
                  <c:v>0.9571781</c:v>
                </c:pt>
                <c:pt idx="363">
                  <c:v>0.9303247</c:v>
                </c:pt>
                <c:pt idx="364">
                  <c:v>0.9404821</c:v>
                </c:pt>
                <c:pt idx="365">
                  <c:v>0.9744015</c:v>
                </c:pt>
                <c:pt idx="366">
                  <c:v>0.8459364</c:v>
                </c:pt>
                <c:pt idx="367">
                  <c:v>0.8099767</c:v>
                </c:pt>
                <c:pt idx="368">
                  <c:v>0.7510632</c:v>
                </c:pt>
                <c:pt idx="369">
                  <c:v>0.7832907</c:v>
                </c:pt>
                <c:pt idx="370">
                  <c:v>0.8856427</c:v>
                </c:pt>
                <c:pt idx="371">
                  <c:v>0.9351642</c:v>
                </c:pt>
                <c:pt idx="372">
                  <c:v>0.9458954</c:v>
                </c:pt>
                <c:pt idx="373">
                  <c:v>0.9116752</c:v>
                </c:pt>
                <c:pt idx="374">
                  <c:v>0.8836136</c:v>
                </c:pt>
                <c:pt idx="375">
                  <c:v>0.947351</c:v>
                </c:pt>
                <c:pt idx="376">
                  <c:v>0.9647601</c:v>
                </c:pt>
                <c:pt idx="377">
                  <c:v>0.9724154</c:v>
                </c:pt>
                <c:pt idx="378">
                  <c:v>0.9709834</c:v>
                </c:pt>
                <c:pt idx="379">
                  <c:v>0.9735778</c:v>
                </c:pt>
                <c:pt idx="380">
                  <c:v>0.9642773</c:v>
                </c:pt>
                <c:pt idx="381">
                  <c:v>0.9772664</c:v>
                </c:pt>
                <c:pt idx="382">
                  <c:v>0.9793695</c:v>
                </c:pt>
                <c:pt idx="383">
                  <c:v>0.9878302</c:v>
                </c:pt>
                <c:pt idx="384">
                  <c:v>0.9772421</c:v>
                </c:pt>
                <c:pt idx="385">
                  <c:v>0.9640065</c:v>
                </c:pt>
                <c:pt idx="386">
                  <c:v>0.9868831</c:v>
                </c:pt>
                <c:pt idx="387">
                  <c:v>0.9880081</c:v>
                </c:pt>
                <c:pt idx="388">
                  <c:v>0.9913824</c:v>
                </c:pt>
                <c:pt idx="389">
                  <c:v>0.9909085</c:v>
                </c:pt>
                <c:pt idx="390">
                  <c:v>0.9920448</c:v>
                </c:pt>
                <c:pt idx="391">
                  <c:v>0.9933743</c:v>
                </c:pt>
                <c:pt idx="392">
                  <c:v>0.9945521</c:v>
                </c:pt>
                <c:pt idx="393">
                  <c:v>0.9900995</c:v>
                </c:pt>
                <c:pt idx="394">
                  <c:v>0.9837089</c:v>
                </c:pt>
                <c:pt idx="395">
                  <c:v>0.984606</c:v>
                </c:pt>
                <c:pt idx="396">
                  <c:v>0.9910188</c:v>
                </c:pt>
                <c:pt idx="397">
                  <c:v>0.9879618</c:v>
                </c:pt>
                <c:pt idx="398">
                  <c:v>0.9464621</c:v>
                </c:pt>
                <c:pt idx="399">
                  <c:v>0.9520027</c:v>
                </c:pt>
                <c:pt idx="400">
                  <c:v>0.9540739</c:v>
                </c:pt>
                <c:pt idx="401" formatCode="0.00E+00">
                  <c:v>0.032134011</c:v>
                </c:pt>
                <c:pt idx="402" formatCode="0.00E+00">
                  <c:v>0.011561664</c:v>
                </c:pt>
                <c:pt idx="403">
                  <c:v>0.1853065</c:v>
                </c:pt>
                <c:pt idx="404">
                  <c:v>0.3328293</c:v>
                </c:pt>
                <c:pt idx="405">
                  <c:v>0.5448038</c:v>
                </c:pt>
                <c:pt idx="406">
                  <c:v>0.7894907</c:v>
                </c:pt>
                <c:pt idx="407">
                  <c:v>0.891143</c:v>
                </c:pt>
                <c:pt idx="408">
                  <c:v>0.8750929</c:v>
                </c:pt>
                <c:pt idx="409">
                  <c:v>0.8477477</c:v>
                </c:pt>
                <c:pt idx="410">
                  <c:v>0.990461</c:v>
                </c:pt>
                <c:pt idx="411">
                  <c:v>0.9874761</c:v>
                </c:pt>
                <c:pt idx="412">
                  <c:v>0.9805146</c:v>
                </c:pt>
                <c:pt idx="413">
                  <c:v>0.9705414</c:v>
                </c:pt>
                <c:pt idx="414">
                  <c:v>0.9704643</c:v>
                </c:pt>
                <c:pt idx="415">
                  <c:v>0.7420391</c:v>
                </c:pt>
                <c:pt idx="416">
                  <c:v>0.8213747</c:v>
                </c:pt>
                <c:pt idx="417">
                  <c:v>0.8769712</c:v>
                </c:pt>
                <c:pt idx="418">
                  <c:v>0.882878</c:v>
                </c:pt>
                <c:pt idx="419">
                  <c:v>0.8866909</c:v>
                </c:pt>
                <c:pt idx="420">
                  <c:v>0.8730093</c:v>
                </c:pt>
                <c:pt idx="421">
                  <c:v>0.9954253</c:v>
                </c:pt>
                <c:pt idx="422">
                  <c:v>0.9893269</c:v>
                </c:pt>
                <c:pt idx="423">
                  <c:v>0.9848064</c:v>
                </c:pt>
                <c:pt idx="424">
                  <c:v>0.9912242</c:v>
                </c:pt>
                <c:pt idx="425">
                  <c:v>0.9905286</c:v>
                </c:pt>
                <c:pt idx="426">
                  <c:v>0.9862427</c:v>
                </c:pt>
                <c:pt idx="427">
                  <c:v>0.8914602</c:v>
                </c:pt>
                <c:pt idx="428">
                  <c:v>0.9371762</c:v>
                </c:pt>
                <c:pt idx="429">
                  <c:v>0.9541856</c:v>
                </c:pt>
                <c:pt idx="430">
                  <c:v>0.9712653</c:v>
                </c:pt>
                <c:pt idx="431">
                  <c:v>0.9803489</c:v>
                </c:pt>
                <c:pt idx="432">
                  <c:v>0.9646808</c:v>
                </c:pt>
                <c:pt idx="433">
                  <c:v>0.9578233</c:v>
                </c:pt>
                <c:pt idx="434">
                  <c:v>0.9368334</c:v>
                </c:pt>
                <c:pt idx="435">
                  <c:v>0.9307837</c:v>
                </c:pt>
                <c:pt idx="436">
                  <c:v>0.9502449</c:v>
                </c:pt>
                <c:pt idx="437">
                  <c:v>0.9759117</c:v>
                </c:pt>
                <c:pt idx="438">
                  <c:v>0.9643851</c:v>
                </c:pt>
                <c:pt idx="439">
                  <c:v>0.9437014</c:v>
                </c:pt>
                <c:pt idx="440">
                  <c:v>0.9475105</c:v>
                </c:pt>
                <c:pt idx="441">
                  <c:v>0.9459393</c:v>
                </c:pt>
                <c:pt idx="442">
                  <c:v>0.9885949</c:v>
                </c:pt>
                <c:pt idx="443">
                  <c:v>0.9922821</c:v>
                </c:pt>
                <c:pt idx="444">
                  <c:v>0.9940697</c:v>
                </c:pt>
                <c:pt idx="445">
                  <c:v>0.9887297</c:v>
                </c:pt>
                <c:pt idx="446">
                  <c:v>0.9938505</c:v>
                </c:pt>
                <c:pt idx="447">
                  <c:v>0.9876997</c:v>
                </c:pt>
                <c:pt idx="448">
                  <c:v>0.9808001</c:v>
                </c:pt>
                <c:pt idx="449">
                  <c:v>0.9727924</c:v>
                </c:pt>
                <c:pt idx="450">
                  <c:v>0.9723666</c:v>
                </c:pt>
                <c:pt idx="451">
                  <c:v>0.971699</c:v>
                </c:pt>
                <c:pt idx="452">
                  <c:v>0.9740585</c:v>
                </c:pt>
                <c:pt idx="453">
                  <c:v>0.9763122</c:v>
                </c:pt>
                <c:pt idx="454">
                  <c:v>0.9744664</c:v>
                </c:pt>
                <c:pt idx="455">
                  <c:v>0.9669114</c:v>
                </c:pt>
                <c:pt idx="456">
                  <c:v>0.9592322</c:v>
                </c:pt>
                <c:pt idx="457">
                  <c:v>0.9779782</c:v>
                </c:pt>
                <c:pt idx="458">
                  <c:v>0.9884948</c:v>
                </c:pt>
                <c:pt idx="459">
                  <c:v>0.991934</c:v>
                </c:pt>
                <c:pt idx="460">
                  <c:v>0.9939962</c:v>
                </c:pt>
                <c:pt idx="461">
                  <c:v>0.9946108</c:v>
                </c:pt>
                <c:pt idx="462">
                  <c:v>0.996339</c:v>
                </c:pt>
                <c:pt idx="463">
                  <c:v>0.9964101</c:v>
                </c:pt>
                <c:pt idx="464">
                  <c:v>0.9960762</c:v>
                </c:pt>
                <c:pt idx="465">
                  <c:v>0.9945694</c:v>
                </c:pt>
                <c:pt idx="466">
                  <c:v>0.9937391</c:v>
                </c:pt>
                <c:pt idx="467">
                  <c:v>0.9971133</c:v>
                </c:pt>
                <c:pt idx="468">
                  <c:v>0.9956158</c:v>
                </c:pt>
                <c:pt idx="469">
                  <c:v>0.9963516</c:v>
                </c:pt>
                <c:pt idx="470">
                  <c:v>0.9937177</c:v>
                </c:pt>
                <c:pt idx="471">
                  <c:v>0.9933712</c:v>
                </c:pt>
                <c:pt idx="472">
                  <c:v>0.995656</c:v>
                </c:pt>
                <c:pt idx="473">
                  <c:v>0.8736387</c:v>
                </c:pt>
                <c:pt idx="474">
                  <c:v>0.7695661</c:v>
                </c:pt>
                <c:pt idx="475">
                  <c:v>0.6869607</c:v>
                </c:pt>
                <c:pt idx="476">
                  <c:v>0.7414287</c:v>
                </c:pt>
                <c:pt idx="477">
                  <c:v>0.8611703</c:v>
                </c:pt>
                <c:pt idx="478">
                  <c:v>0.9503808</c:v>
                </c:pt>
                <c:pt idx="479">
                  <c:v>0.9741096</c:v>
                </c:pt>
                <c:pt idx="480">
                  <c:v>0.970345</c:v>
                </c:pt>
                <c:pt idx="481">
                  <c:v>0.9672853</c:v>
                </c:pt>
                <c:pt idx="482">
                  <c:v>0.9536886</c:v>
                </c:pt>
                <c:pt idx="483">
                  <c:v>0.9640742</c:v>
                </c:pt>
                <c:pt idx="484">
                  <c:v>0.9723795</c:v>
                </c:pt>
                <c:pt idx="485">
                  <c:v>0.9826158</c:v>
                </c:pt>
                <c:pt idx="486">
                  <c:v>0.9878387</c:v>
                </c:pt>
                <c:pt idx="487">
                  <c:v>0.9871299</c:v>
                </c:pt>
                <c:pt idx="488">
                  <c:v>0.9909463</c:v>
                </c:pt>
                <c:pt idx="489">
                  <c:v>0.9851315</c:v>
                </c:pt>
                <c:pt idx="490">
                  <c:v>0.981245</c:v>
                </c:pt>
                <c:pt idx="491">
                  <c:v>0.980185</c:v>
                </c:pt>
                <c:pt idx="492">
                  <c:v>0.9900737</c:v>
                </c:pt>
                <c:pt idx="493">
                  <c:v>0.9912618</c:v>
                </c:pt>
                <c:pt idx="494">
                  <c:v>0.9839508</c:v>
                </c:pt>
                <c:pt idx="495">
                  <c:v>0.9615344</c:v>
                </c:pt>
                <c:pt idx="496">
                  <c:v>0.9527735</c:v>
                </c:pt>
                <c:pt idx="497">
                  <c:v>0.9461199</c:v>
                </c:pt>
                <c:pt idx="498">
                  <c:v>0.9623621</c:v>
                </c:pt>
                <c:pt idx="499">
                  <c:v>0.9785848</c:v>
                </c:pt>
                <c:pt idx="500">
                  <c:v>0.9840407</c:v>
                </c:pt>
                <c:pt idx="501">
                  <c:v>0.9798597</c:v>
                </c:pt>
                <c:pt idx="502">
                  <c:v>0.9392339</c:v>
                </c:pt>
                <c:pt idx="503">
                  <c:v>0.9772457</c:v>
                </c:pt>
                <c:pt idx="504">
                  <c:v>0.9487576</c:v>
                </c:pt>
                <c:pt idx="505">
                  <c:v>0.9580351</c:v>
                </c:pt>
                <c:pt idx="506">
                  <c:v>0.9425312</c:v>
                </c:pt>
                <c:pt idx="507">
                  <c:v>0.9627016</c:v>
                </c:pt>
                <c:pt idx="508">
                  <c:v>0.9952181</c:v>
                </c:pt>
                <c:pt idx="509">
                  <c:v>0.9969901</c:v>
                </c:pt>
                <c:pt idx="510">
                  <c:v>0.9943864</c:v>
                </c:pt>
                <c:pt idx="511">
                  <c:v>0.9878071</c:v>
                </c:pt>
                <c:pt idx="512">
                  <c:v>0.9838595</c:v>
                </c:pt>
                <c:pt idx="513">
                  <c:v>0.9853046</c:v>
                </c:pt>
                <c:pt idx="514">
                  <c:v>0.9817914</c:v>
                </c:pt>
                <c:pt idx="515">
                  <c:v>0.9780434</c:v>
                </c:pt>
                <c:pt idx="516">
                  <c:v>0.9904037</c:v>
                </c:pt>
                <c:pt idx="517">
                  <c:v>0.9883952</c:v>
                </c:pt>
                <c:pt idx="518">
                  <c:v>0.9833245</c:v>
                </c:pt>
                <c:pt idx="519">
                  <c:v>0.9885718</c:v>
                </c:pt>
                <c:pt idx="520">
                  <c:v>0.9771148</c:v>
                </c:pt>
                <c:pt idx="521">
                  <c:v>0.9252272</c:v>
                </c:pt>
                <c:pt idx="522">
                  <c:v>0.9567108</c:v>
                </c:pt>
                <c:pt idx="523">
                  <c:v>0.9624743</c:v>
                </c:pt>
                <c:pt idx="524">
                  <c:v>0.9849744</c:v>
                </c:pt>
                <c:pt idx="525">
                  <c:v>0.9861272</c:v>
                </c:pt>
                <c:pt idx="526">
                  <c:v>0.9772339</c:v>
                </c:pt>
                <c:pt idx="527">
                  <c:v>0.9770497</c:v>
                </c:pt>
                <c:pt idx="528">
                  <c:v>0.8689747</c:v>
                </c:pt>
                <c:pt idx="529">
                  <c:v>0.8498757</c:v>
                </c:pt>
                <c:pt idx="530">
                  <c:v>0.9126518</c:v>
                </c:pt>
                <c:pt idx="531">
                  <c:v>0.9728012</c:v>
                </c:pt>
                <c:pt idx="532">
                  <c:v>0.9822134</c:v>
                </c:pt>
                <c:pt idx="533">
                  <c:v>0.9856535</c:v>
                </c:pt>
                <c:pt idx="534">
                  <c:v>0.9899731</c:v>
                </c:pt>
                <c:pt idx="535">
                  <c:v>0.9895739</c:v>
                </c:pt>
                <c:pt idx="536">
                  <c:v>0.9895644</c:v>
                </c:pt>
                <c:pt idx="537">
                  <c:v>0.9918889</c:v>
                </c:pt>
                <c:pt idx="538">
                  <c:v>0.9950886</c:v>
                </c:pt>
                <c:pt idx="539">
                  <c:v>0.9920387</c:v>
                </c:pt>
                <c:pt idx="540">
                  <c:v>0.9937228</c:v>
                </c:pt>
                <c:pt idx="541">
                  <c:v>0.9948111</c:v>
                </c:pt>
                <c:pt idx="542">
                  <c:v>0.9945605</c:v>
                </c:pt>
                <c:pt idx="543">
                  <c:v>0.9904536</c:v>
                </c:pt>
                <c:pt idx="544">
                  <c:v>0.9511845</c:v>
                </c:pt>
                <c:pt idx="545">
                  <c:v>0.9208114</c:v>
                </c:pt>
                <c:pt idx="546">
                  <c:v>0.9026961</c:v>
                </c:pt>
                <c:pt idx="547">
                  <c:v>0.9368329</c:v>
                </c:pt>
                <c:pt idx="548">
                  <c:v>0.9509687</c:v>
                </c:pt>
                <c:pt idx="549">
                  <c:v>0.9418722</c:v>
                </c:pt>
                <c:pt idx="550">
                  <c:v>0.9199769</c:v>
                </c:pt>
                <c:pt idx="551">
                  <c:v>0.9270384</c:v>
                </c:pt>
                <c:pt idx="552">
                  <c:v>0.9413252</c:v>
                </c:pt>
                <c:pt idx="553">
                  <c:v>0.9411775</c:v>
                </c:pt>
                <c:pt idx="554">
                  <c:v>0.9295207</c:v>
                </c:pt>
                <c:pt idx="555">
                  <c:v>0.9401174</c:v>
                </c:pt>
                <c:pt idx="556">
                  <c:v>0.8651286</c:v>
                </c:pt>
                <c:pt idx="557">
                  <c:v>0.8328514</c:v>
                </c:pt>
                <c:pt idx="558">
                  <c:v>0.8246853</c:v>
                </c:pt>
                <c:pt idx="559">
                  <c:v>0.8401238</c:v>
                </c:pt>
                <c:pt idx="560">
                  <c:v>0.6914257</c:v>
                </c:pt>
                <c:pt idx="561">
                  <c:v>0.7731213</c:v>
                </c:pt>
                <c:pt idx="562">
                  <c:v>0.8022372</c:v>
                </c:pt>
                <c:pt idx="563">
                  <c:v>0.8824362</c:v>
                </c:pt>
                <c:pt idx="564">
                  <c:v>0.8959484</c:v>
                </c:pt>
                <c:pt idx="565">
                  <c:v>0.9130903</c:v>
                </c:pt>
                <c:pt idx="566">
                  <c:v>0.9345252</c:v>
                </c:pt>
                <c:pt idx="567">
                  <c:v>0.9179761</c:v>
                </c:pt>
                <c:pt idx="568">
                  <c:v>0.8916334</c:v>
                </c:pt>
                <c:pt idx="569">
                  <c:v>0.9137627</c:v>
                </c:pt>
                <c:pt idx="570">
                  <c:v>0.9619466</c:v>
                </c:pt>
                <c:pt idx="571">
                  <c:v>0.9702693</c:v>
                </c:pt>
                <c:pt idx="572">
                  <c:v>0.9781697</c:v>
                </c:pt>
                <c:pt idx="573">
                  <c:v>0.9783384</c:v>
                </c:pt>
                <c:pt idx="574">
                  <c:v>0.9787443</c:v>
                </c:pt>
                <c:pt idx="575">
                  <c:v>0.9858773</c:v>
                </c:pt>
                <c:pt idx="576">
                  <c:v>0.9872523</c:v>
                </c:pt>
                <c:pt idx="577">
                  <c:v>0.9799186</c:v>
                </c:pt>
                <c:pt idx="578">
                  <c:v>0.9821644</c:v>
                </c:pt>
                <c:pt idx="579">
                  <c:v>0.9922946</c:v>
                </c:pt>
                <c:pt idx="580">
                  <c:v>0.9954976</c:v>
                </c:pt>
                <c:pt idx="581">
                  <c:v>0.9933805</c:v>
                </c:pt>
                <c:pt idx="582">
                  <c:v>0.9942653</c:v>
                </c:pt>
                <c:pt idx="583">
                  <c:v>0.9889117</c:v>
                </c:pt>
                <c:pt idx="584">
                  <c:v>0.9918185</c:v>
                </c:pt>
                <c:pt idx="585">
                  <c:v>0.9801211</c:v>
                </c:pt>
                <c:pt idx="586">
                  <c:v>0.9869853</c:v>
                </c:pt>
                <c:pt idx="587">
                  <c:v>0.9941272</c:v>
                </c:pt>
                <c:pt idx="588">
                  <c:v>0.994084</c:v>
                </c:pt>
                <c:pt idx="589">
                  <c:v>0.9902738</c:v>
                </c:pt>
                <c:pt idx="590">
                  <c:v>0.983331</c:v>
                </c:pt>
                <c:pt idx="591">
                  <c:v>0.9722584</c:v>
                </c:pt>
                <c:pt idx="592">
                  <c:v>0.9839497</c:v>
                </c:pt>
                <c:pt idx="593">
                  <c:v>0.9884931</c:v>
                </c:pt>
                <c:pt idx="594">
                  <c:v>0.9694834</c:v>
                </c:pt>
                <c:pt idx="595">
                  <c:v>0.9700803</c:v>
                </c:pt>
                <c:pt idx="596">
                  <c:v>0.9703593</c:v>
                </c:pt>
                <c:pt idx="597">
                  <c:v>0.9741541</c:v>
                </c:pt>
                <c:pt idx="598">
                  <c:v>0.9708327</c:v>
                </c:pt>
                <c:pt idx="599">
                  <c:v>0.95432</c:v>
                </c:pt>
                <c:pt idx="600">
                  <c:v>0.9687859</c:v>
                </c:pt>
                <c:pt idx="601">
                  <c:v>0.9816548</c:v>
                </c:pt>
                <c:pt idx="602">
                  <c:v>0.9792031</c:v>
                </c:pt>
                <c:pt idx="603">
                  <c:v>0.9833123</c:v>
                </c:pt>
                <c:pt idx="604">
                  <c:v>0.9738505</c:v>
                </c:pt>
                <c:pt idx="605">
                  <c:v>0.9699702</c:v>
                </c:pt>
                <c:pt idx="606">
                  <c:v>0.9815911</c:v>
                </c:pt>
                <c:pt idx="607">
                  <c:v>0.9758512</c:v>
                </c:pt>
                <c:pt idx="608">
                  <c:v>0.9722437</c:v>
                </c:pt>
                <c:pt idx="609">
                  <c:v>0.9855613</c:v>
                </c:pt>
                <c:pt idx="610">
                  <c:v>0.9953199</c:v>
                </c:pt>
                <c:pt idx="611">
                  <c:v>0.9955242</c:v>
                </c:pt>
                <c:pt idx="612">
                  <c:v>0.9949654</c:v>
                </c:pt>
                <c:pt idx="613">
                  <c:v>0.9835039</c:v>
                </c:pt>
                <c:pt idx="614">
                  <c:v>0.9452474</c:v>
                </c:pt>
                <c:pt idx="615">
                  <c:v>0.9101495</c:v>
                </c:pt>
                <c:pt idx="616">
                  <c:v>0.9362657</c:v>
                </c:pt>
                <c:pt idx="617">
                  <c:v>0.939245</c:v>
                </c:pt>
                <c:pt idx="618">
                  <c:v>0.9353526</c:v>
                </c:pt>
                <c:pt idx="619">
                  <c:v>0.9430064</c:v>
                </c:pt>
                <c:pt idx="620">
                  <c:v>0.9707537</c:v>
                </c:pt>
                <c:pt idx="621">
                  <c:v>0.9819384</c:v>
                </c:pt>
                <c:pt idx="622">
                  <c:v>0.9825096</c:v>
                </c:pt>
                <c:pt idx="623">
                  <c:v>0.9692174</c:v>
                </c:pt>
                <c:pt idx="624">
                  <c:v>0.9729409</c:v>
                </c:pt>
                <c:pt idx="625">
                  <c:v>0.9766185</c:v>
                </c:pt>
                <c:pt idx="626">
                  <c:v>0.9736534</c:v>
                </c:pt>
                <c:pt idx="627">
                  <c:v>0.9636343</c:v>
                </c:pt>
                <c:pt idx="628">
                  <c:v>0.9588629</c:v>
                </c:pt>
                <c:pt idx="629">
                  <c:v>0.9648934</c:v>
                </c:pt>
                <c:pt idx="630">
                  <c:v>0.9701818</c:v>
                </c:pt>
                <c:pt idx="631">
                  <c:v>0.9437226</c:v>
                </c:pt>
                <c:pt idx="632">
                  <c:v>0.9286049</c:v>
                </c:pt>
                <c:pt idx="633">
                  <c:v>0.9670442</c:v>
                </c:pt>
                <c:pt idx="634">
                  <c:v>0.9767582</c:v>
                </c:pt>
                <c:pt idx="635">
                  <c:v>0.9807994</c:v>
                </c:pt>
                <c:pt idx="636">
                  <c:v>0.9721633</c:v>
                </c:pt>
                <c:pt idx="637">
                  <c:v>0.9468592</c:v>
                </c:pt>
                <c:pt idx="638">
                  <c:v>0.9511683</c:v>
                </c:pt>
                <c:pt idx="639">
                  <c:v>0.9530005</c:v>
                </c:pt>
                <c:pt idx="640">
                  <c:v>0.9768909</c:v>
                </c:pt>
                <c:pt idx="641">
                  <c:v>0.9841689</c:v>
                </c:pt>
                <c:pt idx="642">
                  <c:v>0.8993684</c:v>
                </c:pt>
                <c:pt idx="643">
                  <c:v>0.9105269</c:v>
                </c:pt>
                <c:pt idx="644">
                  <c:v>0.9212043</c:v>
                </c:pt>
                <c:pt idx="645">
                  <c:v>0.9354964</c:v>
                </c:pt>
                <c:pt idx="646">
                  <c:v>0.8926238</c:v>
                </c:pt>
                <c:pt idx="647">
                  <c:v>0.9241809</c:v>
                </c:pt>
                <c:pt idx="648">
                  <c:v>0.9564989</c:v>
                </c:pt>
                <c:pt idx="649">
                  <c:v>0.9437585</c:v>
                </c:pt>
                <c:pt idx="650">
                  <c:v>0.9051504</c:v>
                </c:pt>
                <c:pt idx="651">
                  <c:v>0.9666409</c:v>
                </c:pt>
                <c:pt idx="652">
                  <c:v>0.9674304</c:v>
                </c:pt>
                <c:pt idx="653">
                  <c:v>0.9582344</c:v>
                </c:pt>
                <c:pt idx="654">
                  <c:v>0.941969</c:v>
                </c:pt>
                <c:pt idx="655">
                  <c:v>0.9329542</c:v>
                </c:pt>
                <c:pt idx="656">
                  <c:v>0.9596229</c:v>
                </c:pt>
                <c:pt idx="657">
                  <c:v>0.9095064</c:v>
                </c:pt>
                <c:pt idx="658">
                  <c:v>0.9367095</c:v>
                </c:pt>
                <c:pt idx="659">
                  <c:v>0.9456298</c:v>
                </c:pt>
                <c:pt idx="660">
                  <c:v>0.9631437</c:v>
                </c:pt>
                <c:pt idx="661">
                  <c:v>0.9696181</c:v>
                </c:pt>
                <c:pt idx="662">
                  <c:v>0.9767193</c:v>
                </c:pt>
                <c:pt idx="663">
                  <c:v>0.9923897</c:v>
                </c:pt>
                <c:pt idx="664">
                  <c:v>0.959241</c:v>
                </c:pt>
                <c:pt idx="665">
                  <c:v>0.9630072</c:v>
                </c:pt>
                <c:pt idx="666">
                  <c:v>0.8644896</c:v>
                </c:pt>
                <c:pt idx="667">
                  <c:v>0.8836938</c:v>
                </c:pt>
                <c:pt idx="668">
                  <c:v>0.9120808</c:v>
                </c:pt>
                <c:pt idx="669">
                  <c:v>0.9849895</c:v>
                </c:pt>
                <c:pt idx="670">
                  <c:v>0.961704</c:v>
                </c:pt>
                <c:pt idx="671">
                  <c:v>0.9715184</c:v>
                </c:pt>
                <c:pt idx="672">
                  <c:v>0.9525514</c:v>
                </c:pt>
                <c:pt idx="673">
                  <c:v>0.9451033</c:v>
                </c:pt>
                <c:pt idx="674">
                  <c:v>0.9807785</c:v>
                </c:pt>
                <c:pt idx="675">
                  <c:v>0.9943519</c:v>
                </c:pt>
                <c:pt idx="676">
                  <c:v>0.989451</c:v>
                </c:pt>
                <c:pt idx="677">
                  <c:v>0.9907702</c:v>
                </c:pt>
                <c:pt idx="678">
                  <c:v>0.9901246</c:v>
                </c:pt>
                <c:pt idx="679">
                  <c:v>0.9911807</c:v>
                </c:pt>
                <c:pt idx="680">
                  <c:v>0.9905685</c:v>
                </c:pt>
                <c:pt idx="681">
                  <c:v>0.9947857</c:v>
                </c:pt>
                <c:pt idx="682">
                  <c:v>0.9960136</c:v>
                </c:pt>
                <c:pt idx="683">
                  <c:v>0.9954145</c:v>
                </c:pt>
                <c:pt idx="684">
                  <c:v>0.9949844</c:v>
                </c:pt>
                <c:pt idx="685">
                  <c:v>0.9884936</c:v>
                </c:pt>
                <c:pt idx="686">
                  <c:v>0.9826105</c:v>
                </c:pt>
                <c:pt idx="687">
                  <c:v>0.9864181</c:v>
                </c:pt>
                <c:pt idx="688">
                  <c:v>0.9853835</c:v>
                </c:pt>
                <c:pt idx="689">
                  <c:v>0.9821802</c:v>
                </c:pt>
                <c:pt idx="690">
                  <c:v>0.9742785</c:v>
                </c:pt>
                <c:pt idx="691">
                  <c:v>0.9632857</c:v>
                </c:pt>
                <c:pt idx="692">
                  <c:v>0.9818287</c:v>
                </c:pt>
                <c:pt idx="693">
                  <c:v>0.9942387</c:v>
                </c:pt>
                <c:pt idx="694">
                  <c:v>0.9962359</c:v>
                </c:pt>
                <c:pt idx="695">
                  <c:v>0.9934541</c:v>
                </c:pt>
                <c:pt idx="696">
                  <c:v>0.994402</c:v>
                </c:pt>
                <c:pt idx="697">
                  <c:v>0.9948321</c:v>
                </c:pt>
                <c:pt idx="698">
                  <c:v>0.9896377</c:v>
                </c:pt>
                <c:pt idx="699">
                  <c:v>0.985292</c:v>
                </c:pt>
                <c:pt idx="700">
                  <c:v>0.9137467</c:v>
                </c:pt>
                <c:pt idx="701">
                  <c:v>0.9161897</c:v>
                </c:pt>
                <c:pt idx="702">
                  <c:v>0.9532424</c:v>
                </c:pt>
                <c:pt idx="703">
                  <c:v>0.9772581</c:v>
                </c:pt>
                <c:pt idx="704">
                  <c:v>0.9596741</c:v>
                </c:pt>
                <c:pt idx="705">
                  <c:v>0.9566966</c:v>
                </c:pt>
                <c:pt idx="706">
                  <c:v>0.9673493</c:v>
                </c:pt>
                <c:pt idx="707">
                  <c:v>0.9777763</c:v>
                </c:pt>
                <c:pt idx="708">
                  <c:v>0.9769165</c:v>
                </c:pt>
                <c:pt idx="709">
                  <c:v>0.9684286</c:v>
                </c:pt>
                <c:pt idx="710">
                  <c:v>0.9477956</c:v>
                </c:pt>
                <c:pt idx="711">
                  <c:v>0.9105058</c:v>
                </c:pt>
                <c:pt idx="712">
                  <c:v>0.9943933</c:v>
                </c:pt>
                <c:pt idx="713">
                  <c:v>0.9934615</c:v>
                </c:pt>
                <c:pt idx="714">
                  <c:v>0.9954342</c:v>
                </c:pt>
                <c:pt idx="715">
                  <c:v>0.9940478</c:v>
                </c:pt>
                <c:pt idx="716">
                  <c:v>0.9954979</c:v>
                </c:pt>
                <c:pt idx="717">
                  <c:v>0.9981278</c:v>
                </c:pt>
                <c:pt idx="718">
                  <c:v>0.9968383</c:v>
                </c:pt>
                <c:pt idx="719">
                  <c:v>0.622551</c:v>
                </c:pt>
                <c:pt idx="720">
                  <c:v>0.9928187</c:v>
                </c:pt>
                <c:pt idx="721">
                  <c:v>0.9955716</c:v>
                </c:pt>
                <c:pt idx="722">
                  <c:v>0.9821306</c:v>
                </c:pt>
                <c:pt idx="723">
                  <c:v>0.9647941</c:v>
                </c:pt>
                <c:pt idx="724">
                  <c:v>0.9545442</c:v>
                </c:pt>
                <c:pt idx="725">
                  <c:v>0.9231101</c:v>
                </c:pt>
                <c:pt idx="726">
                  <c:v>0.9098991</c:v>
                </c:pt>
                <c:pt idx="727">
                  <c:v>0.9123366</c:v>
                </c:pt>
                <c:pt idx="728">
                  <c:v>0.9449483</c:v>
                </c:pt>
                <c:pt idx="729">
                  <c:v>0.9536263</c:v>
                </c:pt>
                <c:pt idx="730">
                  <c:v>0.9679357</c:v>
                </c:pt>
                <c:pt idx="731">
                  <c:v>0.9637207</c:v>
                </c:pt>
                <c:pt idx="732">
                  <c:v>0.9448913</c:v>
                </c:pt>
                <c:pt idx="733">
                  <c:v>0.9224392</c:v>
                </c:pt>
                <c:pt idx="734">
                  <c:v>0.9148318</c:v>
                </c:pt>
                <c:pt idx="735">
                  <c:v>0.9439921</c:v>
                </c:pt>
                <c:pt idx="736">
                  <c:v>0.9787787</c:v>
                </c:pt>
                <c:pt idx="737">
                  <c:v>0.97909</c:v>
                </c:pt>
                <c:pt idx="738">
                  <c:v>0.9770969</c:v>
                </c:pt>
                <c:pt idx="739">
                  <c:v>0.9635307</c:v>
                </c:pt>
                <c:pt idx="740">
                  <c:v>0.9583862</c:v>
                </c:pt>
                <c:pt idx="741">
                  <c:v>0.9536088</c:v>
                </c:pt>
                <c:pt idx="742">
                  <c:v>0.973552</c:v>
                </c:pt>
                <c:pt idx="743">
                  <c:v>0.9853888</c:v>
                </c:pt>
                <c:pt idx="744">
                  <c:v>0.9836243</c:v>
                </c:pt>
                <c:pt idx="745">
                  <c:v>0.9725795</c:v>
                </c:pt>
                <c:pt idx="746">
                  <c:v>0.9321729</c:v>
                </c:pt>
                <c:pt idx="747">
                  <c:v>0.9508851</c:v>
                </c:pt>
                <c:pt idx="748">
                  <c:v>0.9773436</c:v>
                </c:pt>
                <c:pt idx="749">
                  <c:v>0.981299</c:v>
                </c:pt>
                <c:pt idx="750">
                  <c:v>0.9785771</c:v>
                </c:pt>
                <c:pt idx="751">
                  <c:v>0.9674073</c:v>
                </c:pt>
                <c:pt idx="752">
                  <c:v>0.9520018</c:v>
                </c:pt>
                <c:pt idx="753">
                  <c:v>0.9433017</c:v>
                </c:pt>
                <c:pt idx="754">
                  <c:v>0.8884391</c:v>
                </c:pt>
                <c:pt idx="755">
                  <c:v>0.9797423</c:v>
                </c:pt>
                <c:pt idx="756">
                  <c:v>0.9834597</c:v>
                </c:pt>
                <c:pt idx="757">
                  <c:v>0.9862695</c:v>
                </c:pt>
                <c:pt idx="758">
                  <c:v>0.8115806</c:v>
                </c:pt>
                <c:pt idx="759">
                  <c:v>0.8409693</c:v>
                </c:pt>
                <c:pt idx="760">
                  <c:v>0.9289919</c:v>
                </c:pt>
                <c:pt idx="761">
                  <c:v>0.967619</c:v>
                </c:pt>
                <c:pt idx="762">
                  <c:v>0.9665352</c:v>
                </c:pt>
                <c:pt idx="763">
                  <c:v>0.9582585</c:v>
                </c:pt>
                <c:pt idx="764">
                  <c:v>0.9407607</c:v>
                </c:pt>
                <c:pt idx="765">
                  <c:v>0.9777729</c:v>
                </c:pt>
                <c:pt idx="766">
                  <c:v>0.9838082</c:v>
                </c:pt>
                <c:pt idx="767">
                  <c:v>0.9742868</c:v>
                </c:pt>
                <c:pt idx="768">
                  <c:v>0.947551</c:v>
                </c:pt>
                <c:pt idx="769">
                  <c:v>0.9589597</c:v>
                </c:pt>
                <c:pt idx="770">
                  <c:v>0.9459179</c:v>
                </c:pt>
                <c:pt idx="771">
                  <c:v>0.8958851</c:v>
                </c:pt>
                <c:pt idx="772">
                  <c:v>0.9305301</c:v>
                </c:pt>
                <c:pt idx="773">
                  <c:v>0.9401438</c:v>
                </c:pt>
                <c:pt idx="774">
                  <c:v>0.9490582</c:v>
                </c:pt>
                <c:pt idx="775">
                  <c:v>0.9855654</c:v>
                </c:pt>
                <c:pt idx="776">
                  <c:v>0.9850533</c:v>
                </c:pt>
                <c:pt idx="777">
                  <c:v>0.9669451</c:v>
                </c:pt>
                <c:pt idx="778">
                  <c:v>0.9679492</c:v>
                </c:pt>
                <c:pt idx="779">
                  <c:v>0.9559062</c:v>
                </c:pt>
                <c:pt idx="780">
                  <c:v>0.9652396</c:v>
                </c:pt>
                <c:pt idx="781">
                  <c:v>0.9727874</c:v>
                </c:pt>
                <c:pt idx="782">
                  <c:v>0.9756368</c:v>
                </c:pt>
                <c:pt idx="783">
                  <c:v>0.9681162</c:v>
                </c:pt>
                <c:pt idx="784">
                  <c:v>0.9640267</c:v>
                </c:pt>
                <c:pt idx="785">
                  <c:v>0.9699123</c:v>
                </c:pt>
                <c:pt idx="786">
                  <c:v>0.9734348</c:v>
                </c:pt>
                <c:pt idx="787">
                  <c:v>0.9794743</c:v>
                </c:pt>
                <c:pt idx="788">
                  <c:v>0.981809</c:v>
                </c:pt>
                <c:pt idx="789">
                  <c:v>0.9684299</c:v>
                </c:pt>
                <c:pt idx="790">
                  <c:v>0.9478666</c:v>
                </c:pt>
                <c:pt idx="791">
                  <c:v>0.9488433</c:v>
                </c:pt>
                <c:pt idx="792">
                  <c:v>0.9135466</c:v>
                </c:pt>
                <c:pt idx="793">
                  <c:v>0.9135596</c:v>
                </c:pt>
                <c:pt idx="794">
                  <c:v>0.9362779</c:v>
                </c:pt>
                <c:pt idx="795">
                  <c:v>0.9439057</c:v>
                </c:pt>
                <c:pt idx="796">
                  <c:v>0.9729089</c:v>
                </c:pt>
                <c:pt idx="797">
                  <c:v>0.9785425</c:v>
                </c:pt>
                <c:pt idx="798">
                  <c:v>0.9626442</c:v>
                </c:pt>
                <c:pt idx="799">
                  <c:v>0.9452624</c:v>
                </c:pt>
                <c:pt idx="800">
                  <c:v>0.9554294</c:v>
                </c:pt>
                <c:pt idx="801">
                  <c:v>0.9729403</c:v>
                </c:pt>
                <c:pt idx="802">
                  <c:v>0.9868478</c:v>
                </c:pt>
                <c:pt idx="803">
                  <c:v>0.9923916</c:v>
                </c:pt>
                <c:pt idx="804">
                  <c:v>0.9935717</c:v>
                </c:pt>
                <c:pt idx="805">
                  <c:v>0.9925603</c:v>
                </c:pt>
                <c:pt idx="806">
                  <c:v>0.9947082</c:v>
                </c:pt>
                <c:pt idx="807">
                  <c:v>0.9975455</c:v>
                </c:pt>
                <c:pt idx="808">
                  <c:v>0.9969215</c:v>
                </c:pt>
                <c:pt idx="809">
                  <c:v>0.994803</c:v>
                </c:pt>
                <c:pt idx="810">
                  <c:v>0.9903072</c:v>
                </c:pt>
                <c:pt idx="811">
                  <c:v>0.9896277</c:v>
                </c:pt>
                <c:pt idx="812">
                  <c:v>0.97254</c:v>
                </c:pt>
                <c:pt idx="813">
                  <c:v>0.8952354</c:v>
                </c:pt>
                <c:pt idx="814">
                  <c:v>0.9773486</c:v>
                </c:pt>
                <c:pt idx="815">
                  <c:v>0.9855398</c:v>
                </c:pt>
                <c:pt idx="816">
                  <c:v>0.9884868</c:v>
                </c:pt>
                <c:pt idx="817">
                  <c:v>0.9881472</c:v>
                </c:pt>
                <c:pt idx="818">
                  <c:v>0.9843782</c:v>
                </c:pt>
                <c:pt idx="819">
                  <c:v>0.9816226</c:v>
                </c:pt>
                <c:pt idx="820">
                  <c:v>0.9799935</c:v>
                </c:pt>
                <c:pt idx="821">
                  <c:v>0.9837561</c:v>
                </c:pt>
                <c:pt idx="822">
                  <c:v>0.9693844</c:v>
                </c:pt>
                <c:pt idx="823">
                  <c:v>0.9653748</c:v>
                </c:pt>
                <c:pt idx="824">
                  <c:v>0.9771842</c:v>
                </c:pt>
                <c:pt idx="825">
                  <c:v>0.9942585</c:v>
                </c:pt>
                <c:pt idx="826">
                  <c:v>0.995133</c:v>
                </c:pt>
                <c:pt idx="827">
                  <c:v>0.9946254</c:v>
                </c:pt>
                <c:pt idx="828">
                  <c:v>0.9891042</c:v>
                </c:pt>
                <c:pt idx="829">
                  <c:v>0.9821312</c:v>
                </c:pt>
                <c:pt idx="830">
                  <c:v>0.9860291</c:v>
                </c:pt>
                <c:pt idx="831">
                  <c:v>0.9824336</c:v>
                </c:pt>
                <c:pt idx="832">
                  <c:v>0.9725107</c:v>
                </c:pt>
                <c:pt idx="833">
                  <c:v>0.9773636</c:v>
                </c:pt>
                <c:pt idx="834">
                  <c:v>0.9766338</c:v>
                </c:pt>
                <c:pt idx="835">
                  <c:v>0.9710298</c:v>
                </c:pt>
                <c:pt idx="836">
                  <c:v>0.9808072</c:v>
                </c:pt>
                <c:pt idx="837">
                  <c:v>0.9883647</c:v>
                </c:pt>
                <c:pt idx="838">
                  <c:v>0.9790161</c:v>
                </c:pt>
                <c:pt idx="839">
                  <c:v>0.9850998</c:v>
                </c:pt>
                <c:pt idx="840">
                  <c:v>0.993061</c:v>
                </c:pt>
                <c:pt idx="841">
                  <c:v>0.989068</c:v>
                </c:pt>
                <c:pt idx="842">
                  <c:v>0.9779842</c:v>
                </c:pt>
                <c:pt idx="843">
                  <c:v>0.957707</c:v>
                </c:pt>
                <c:pt idx="844">
                  <c:v>0.9459903</c:v>
                </c:pt>
                <c:pt idx="845">
                  <c:v>0.9243155</c:v>
                </c:pt>
                <c:pt idx="846">
                  <c:v>0.9658294</c:v>
                </c:pt>
                <c:pt idx="847">
                  <c:v>0.9863203</c:v>
                </c:pt>
                <c:pt idx="848">
                  <c:v>0.9901226</c:v>
                </c:pt>
                <c:pt idx="849">
                  <c:v>0.8101459</c:v>
                </c:pt>
                <c:pt idx="850">
                  <c:v>0.6927162</c:v>
                </c:pt>
                <c:pt idx="851">
                  <c:v>0.7276487</c:v>
                </c:pt>
                <c:pt idx="852">
                  <c:v>0.7448133</c:v>
                </c:pt>
                <c:pt idx="853">
                  <c:v>0.8123469</c:v>
                </c:pt>
                <c:pt idx="854">
                  <c:v>0.8635878</c:v>
                </c:pt>
                <c:pt idx="855">
                  <c:v>0.8948911</c:v>
                </c:pt>
                <c:pt idx="856">
                  <c:v>0.8736325</c:v>
                </c:pt>
                <c:pt idx="857">
                  <c:v>0.9808021</c:v>
                </c:pt>
                <c:pt idx="858">
                  <c:v>0.9758636</c:v>
                </c:pt>
                <c:pt idx="859">
                  <c:v>0.9672878</c:v>
                </c:pt>
                <c:pt idx="860">
                  <c:v>0.9585553</c:v>
                </c:pt>
                <c:pt idx="861">
                  <c:v>0.9602064</c:v>
                </c:pt>
                <c:pt idx="862">
                  <c:v>0.9574826</c:v>
                </c:pt>
                <c:pt idx="863">
                  <c:v>0.9457687</c:v>
                </c:pt>
                <c:pt idx="864">
                  <c:v>0.9312447</c:v>
                </c:pt>
                <c:pt idx="865">
                  <c:v>0.8976443</c:v>
                </c:pt>
                <c:pt idx="866">
                  <c:v>0.9825951</c:v>
                </c:pt>
                <c:pt idx="867">
                  <c:v>0.9876486</c:v>
                </c:pt>
                <c:pt idx="868">
                  <c:v>0.9868762</c:v>
                </c:pt>
                <c:pt idx="869">
                  <c:v>0.9794825</c:v>
                </c:pt>
                <c:pt idx="870">
                  <c:v>0.9766909</c:v>
                </c:pt>
                <c:pt idx="871">
                  <c:v>0.9701369</c:v>
                </c:pt>
                <c:pt idx="872">
                  <c:v>0.9803991</c:v>
                </c:pt>
                <c:pt idx="873">
                  <c:v>0.9811462</c:v>
                </c:pt>
                <c:pt idx="874">
                  <c:v>0.9648308</c:v>
                </c:pt>
                <c:pt idx="875">
                  <c:v>0.9527786</c:v>
                </c:pt>
                <c:pt idx="876">
                  <c:v>0.9745786</c:v>
                </c:pt>
                <c:pt idx="877">
                  <c:v>0.9848235</c:v>
                </c:pt>
                <c:pt idx="878">
                  <c:v>0.980105</c:v>
                </c:pt>
                <c:pt idx="879">
                  <c:v>0.9791625</c:v>
                </c:pt>
                <c:pt idx="880">
                  <c:v>0.9822324</c:v>
                </c:pt>
                <c:pt idx="881">
                  <c:v>0.9826162</c:v>
                </c:pt>
                <c:pt idx="882">
                  <c:v>0.9851053</c:v>
                </c:pt>
                <c:pt idx="883">
                  <c:v>0.8958684</c:v>
                </c:pt>
                <c:pt idx="884">
                  <c:v>0.914014</c:v>
                </c:pt>
                <c:pt idx="885">
                  <c:v>0.8827488</c:v>
                </c:pt>
                <c:pt idx="886">
                  <c:v>0.9042943</c:v>
                </c:pt>
                <c:pt idx="887">
                  <c:v>0.9809448</c:v>
                </c:pt>
                <c:pt idx="888">
                  <c:v>0.9733714</c:v>
                </c:pt>
                <c:pt idx="889">
                  <c:v>0.9770659</c:v>
                </c:pt>
                <c:pt idx="890">
                  <c:v>0.9734908</c:v>
                </c:pt>
                <c:pt idx="891">
                  <c:v>0.98234</c:v>
                </c:pt>
                <c:pt idx="892">
                  <c:v>0.9893389</c:v>
                </c:pt>
                <c:pt idx="893">
                  <c:v>0.9885157</c:v>
                </c:pt>
                <c:pt idx="894">
                  <c:v>0.9849581</c:v>
                </c:pt>
                <c:pt idx="895">
                  <c:v>0.8179193</c:v>
                </c:pt>
                <c:pt idx="896">
                  <c:v>0.7603632</c:v>
                </c:pt>
                <c:pt idx="897">
                  <c:v>0.735766</c:v>
                </c:pt>
                <c:pt idx="898">
                  <c:v>0.8108357</c:v>
                </c:pt>
                <c:pt idx="899">
                  <c:v>0.8736765</c:v>
                </c:pt>
                <c:pt idx="900">
                  <c:v>0.8605924</c:v>
                </c:pt>
                <c:pt idx="901">
                  <c:v>0.8628973</c:v>
                </c:pt>
                <c:pt idx="902">
                  <c:v>0.9009838</c:v>
                </c:pt>
                <c:pt idx="903">
                  <c:v>0.9527813</c:v>
                </c:pt>
                <c:pt idx="904">
                  <c:v>0.9285865</c:v>
                </c:pt>
                <c:pt idx="905">
                  <c:v>0.9160767</c:v>
                </c:pt>
                <c:pt idx="906">
                  <c:v>0.8570866</c:v>
                </c:pt>
                <c:pt idx="907">
                  <c:v>0.8484614</c:v>
                </c:pt>
                <c:pt idx="908">
                  <c:v>0.8666868</c:v>
                </c:pt>
                <c:pt idx="909">
                  <c:v>0.8206233</c:v>
                </c:pt>
                <c:pt idx="910">
                  <c:v>0.8126412</c:v>
                </c:pt>
                <c:pt idx="911">
                  <c:v>0.9195448</c:v>
                </c:pt>
                <c:pt idx="912">
                  <c:v>0.9193164</c:v>
                </c:pt>
                <c:pt idx="913">
                  <c:v>0.913942</c:v>
                </c:pt>
                <c:pt idx="914">
                  <c:v>0.9253503</c:v>
                </c:pt>
                <c:pt idx="915">
                  <c:v>0.9495614</c:v>
                </c:pt>
                <c:pt idx="916">
                  <c:v>0.9803778</c:v>
                </c:pt>
                <c:pt idx="917">
                  <c:v>0.9840487</c:v>
                </c:pt>
                <c:pt idx="918">
                  <c:v>0.9696028</c:v>
                </c:pt>
                <c:pt idx="919">
                  <c:v>0.9558862</c:v>
                </c:pt>
                <c:pt idx="920">
                  <c:v>0.9518771</c:v>
                </c:pt>
                <c:pt idx="921">
                  <c:v>0.9481993</c:v>
                </c:pt>
                <c:pt idx="922">
                  <c:v>0.9748647</c:v>
                </c:pt>
                <c:pt idx="923">
                  <c:v>0.9690017</c:v>
                </c:pt>
                <c:pt idx="924">
                  <c:v>0.9507937</c:v>
                </c:pt>
                <c:pt idx="925">
                  <c:v>0.9804139</c:v>
                </c:pt>
                <c:pt idx="926">
                  <c:v>0.9799894</c:v>
                </c:pt>
                <c:pt idx="927">
                  <c:v>0.9772834</c:v>
                </c:pt>
                <c:pt idx="928">
                  <c:v>0.9802489</c:v>
                </c:pt>
                <c:pt idx="929">
                  <c:v>0.9649106</c:v>
                </c:pt>
                <c:pt idx="930">
                  <c:v>0.9497178</c:v>
                </c:pt>
                <c:pt idx="931">
                  <c:v>0.9641216</c:v>
                </c:pt>
                <c:pt idx="932">
                  <c:v>0.9666706</c:v>
                </c:pt>
                <c:pt idx="933">
                  <c:v>0.9745388</c:v>
                </c:pt>
                <c:pt idx="934">
                  <c:v>0.9838711</c:v>
                </c:pt>
                <c:pt idx="935">
                  <c:v>0.9801722</c:v>
                </c:pt>
                <c:pt idx="936">
                  <c:v>0.9969314</c:v>
                </c:pt>
                <c:pt idx="937">
                  <c:v>0.9933352</c:v>
                </c:pt>
                <c:pt idx="938">
                  <c:v>0.7907177</c:v>
                </c:pt>
                <c:pt idx="939">
                  <c:v>0.8930502</c:v>
                </c:pt>
                <c:pt idx="940">
                  <c:v>0.905409</c:v>
                </c:pt>
                <c:pt idx="941">
                  <c:v>0.8898778</c:v>
                </c:pt>
                <c:pt idx="942">
                  <c:v>0.8670962</c:v>
                </c:pt>
                <c:pt idx="943">
                  <c:v>0.8145624</c:v>
                </c:pt>
                <c:pt idx="944">
                  <c:v>0.8822015</c:v>
                </c:pt>
                <c:pt idx="945">
                  <c:v>0.9514138</c:v>
                </c:pt>
                <c:pt idx="946">
                  <c:v>0.9727619</c:v>
                </c:pt>
                <c:pt idx="947">
                  <c:v>0.9700688</c:v>
                </c:pt>
                <c:pt idx="948">
                  <c:v>0.960555</c:v>
                </c:pt>
                <c:pt idx="949">
                  <c:v>0.7293167</c:v>
                </c:pt>
                <c:pt idx="950">
                  <c:v>0.6131372</c:v>
                </c:pt>
                <c:pt idx="951">
                  <c:v>0.6829277</c:v>
                </c:pt>
                <c:pt idx="952">
                  <c:v>0.6790836</c:v>
                </c:pt>
                <c:pt idx="953">
                  <c:v>0.8586085</c:v>
                </c:pt>
                <c:pt idx="954">
                  <c:v>0.9067506</c:v>
                </c:pt>
                <c:pt idx="955">
                  <c:v>0.9401074</c:v>
                </c:pt>
                <c:pt idx="956">
                  <c:v>0.9351705</c:v>
                </c:pt>
                <c:pt idx="957">
                  <c:v>0.9654728</c:v>
                </c:pt>
                <c:pt idx="958">
                  <c:v>0.9643177</c:v>
                </c:pt>
                <c:pt idx="959">
                  <c:v>0.9173948</c:v>
                </c:pt>
                <c:pt idx="960">
                  <c:v>0.8666256</c:v>
                </c:pt>
                <c:pt idx="961">
                  <c:v>0.7799412</c:v>
                </c:pt>
                <c:pt idx="962">
                  <c:v>0.9807866</c:v>
                </c:pt>
                <c:pt idx="963">
                  <c:v>0.9840892</c:v>
                </c:pt>
                <c:pt idx="964">
                  <c:v>0.978542</c:v>
                </c:pt>
                <c:pt idx="965">
                  <c:v>0.9810014</c:v>
                </c:pt>
                <c:pt idx="966">
                  <c:v>0.9886981</c:v>
                </c:pt>
                <c:pt idx="967">
                  <c:v>0.9893742</c:v>
                </c:pt>
                <c:pt idx="968">
                  <c:v>0.9928598</c:v>
                </c:pt>
                <c:pt idx="969">
                  <c:v>0.9957666</c:v>
                </c:pt>
                <c:pt idx="970">
                  <c:v>0.9977036</c:v>
                </c:pt>
                <c:pt idx="971">
                  <c:v>0.9982458</c:v>
                </c:pt>
                <c:pt idx="972">
                  <c:v>0.997976</c:v>
                </c:pt>
                <c:pt idx="973">
                  <c:v>0.9971524</c:v>
                </c:pt>
                <c:pt idx="974">
                  <c:v>0.9963741</c:v>
                </c:pt>
                <c:pt idx="975">
                  <c:v>0.9962286</c:v>
                </c:pt>
                <c:pt idx="976">
                  <c:v>0.9968647</c:v>
                </c:pt>
                <c:pt idx="977">
                  <c:v>0.9965153</c:v>
                </c:pt>
                <c:pt idx="978">
                  <c:v>0.9953908</c:v>
                </c:pt>
                <c:pt idx="979">
                  <c:v>0.9960352</c:v>
                </c:pt>
                <c:pt idx="980">
                  <c:v>0.9964166</c:v>
                </c:pt>
                <c:pt idx="981">
                  <c:v>0.9948904</c:v>
                </c:pt>
                <c:pt idx="982">
                  <c:v>0.9944967</c:v>
                </c:pt>
                <c:pt idx="983">
                  <c:v>0.9898261</c:v>
                </c:pt>
                <c:pt idx="984">
                  <c:v>0.9840227</c:v>
                </c:pt>
                <c:pt idx="985">
                  <c:v>0.987407</c:v>
                </c:pt>
                <c:pt idx="986">
                  <c:v>0.9925234</c:v>
                </c:pt>
                <c:pt idx="987">
                  <c:v>0.9939867</c:v>
                </c:pt>
                <c:pt idx="988">
                  <c:v>0.9921295</c:v>
                </c:pt>
                <c:pt idx="989">
                  <c:v>0.9947651</c:v>
                </c:pt>
                <c:pt idx="990">
                  <c:v>0.9941911</c:v>
                </c:pt>
                <c:pt idx="991">
                  <c:v>0.9948977</c:v>
                </c:pt>
                <c:pt idx="992">
                  <c:v>0.9955931</c:v>
                </c:pt>
                <c:pt idx="993">
                  <c:v>0.9931552</c:v>
                </c:pt>
                <c:pt idx="994">
                  <c:v>0.9845649</c:v>
                </c:pt>
                <c:pt idx="995">
                  <c:v>0.9966803</c:v>
                </c:pt>
                <c:pt idx="996">
                  <c:v>0.7141585</c:v>
                </c:pt>
                <c:pt idx="997">
                  <c:v>0.8355884</c:v>
                </c:pt>
                <c:pt idx="998">
                  <c:v>0.8041366</c:v>
                </c:pt>
                <c:pt idx="999">
                  <c:v>0.7181932</c:v>
                </c:pt>
                <c:pt idx="1000">
                  <c:v>0.6447978</c:v>
                </c:pt>
                <c:pt idx="1001">
                  <c:v>0.6833277</c:v>
                </c:pt>
                <c:pt idx="1002">
                  <c:v>0.7984641</c:v>
                </c:pt>
                <c:pt idx="1003">
                  <c:v>0.8416278</c:v>
                </c:pt>
                <c:pt idx="1004">
                  <c:v>0.8550076</c:v>
                </c:pt>
                <c:pt idx="1005">
                  <c:v>0.9731618</c:v>
                </c:pt>
                <c:pt idx="1006">
                  <c:v>0.9825285</c:v>
                </c:pt>
                <c:pt idx="1007">
                  <c:v>0.9854481</c:v>
                </c:pt>
                <c:pt idx="1008">
                  <c:v>0.9964766</c:v>
                </c:pt>
                <c:pt idx="1009">
                  <c:v>0.9941955</c:v>
                </c:pt>
                <c:pt idx="1010">
                  <c:v>0.9901273</c:v>
                </c:pt>
                <c:pt idx="1011">
                  <c:v>0.990756</c:v>
                </c:pt>
                <c:pt idx="1012">
                  <c:v>0.9962028</c:v>
                </c:pt>
                <c:pt idx="1013">
                  <c:v>0.9957781</c:v>
                </c:pt>
                <c:pt idx="1014">
                  <c:v>0.9756313</c:v>
                </c:pt>
                <c:pt idx="1015">
                  <c:v>0.9847861</c:v>
                </c:pt>
                <c:pt idx="1016">
                  <c:v>0.9860396</c:v>
                </c:pt>
                <c:pt idx="1017">
                  <c:v>0.9888203</c:v>
                </c:pt>
                <c:pt idx="1018">
                  <c:v>0.993855</c:v>
                </c:pt>
                <c:pt idx="1019">
                  <c:v>0.9918059</c:v>
                </c:pt>
                <c:pt idx="1020">
                  <c:v>0.9914258</c:v>
                </c:pt>
                <c:pt idx="1021">
                  <c:v>0.9932331</c:v>
                </c:pt>
                <c:pt idx="1022">
                  <c:v>0.9593362</c:v>
                </c:pt>
                <c:pt idx="1023">
                  <c:v>0.975697</c:v>
                </c:pt>
                <c:pt idx="1024">
                  <c:v>0.9747533</c:v>
                </c:pt>
                <c:pt idx="1025">
                  <c:v>0.9521419</c:v>
                </c:pt>
                <c:pt idx="1026">
                  <c:v>0.9512949</c:v>
                </c:pt>
                <c:pt idx="1027">
                  <c:v>0.9648414</c:v>
                </c:pt>
                <c:pt idx="1028">
                  <c:v>0.9620609</c:v>
                </c:pt>
                <c:pt idx="1029">
                  <c:v>0.9391409</c:v>
                </c:pt>
                <c:pt idx="1030">
                  <c:v>0.8723303</c:v>
                </c:pt>
                <c:pt idx="1031">
                  <c:v>0.8371753</c:v>
                </c:pt>
                <c:pt idx="1032">
                  <c:v>0.8230718</c:v>
                </c:pt>
                <c:pt idx="1033">
                  <c:v>0.8934587</c:v>
                </c:pt>
                <c:pt idx="1034">
                  <c:v>0.9175936</c:v>
                </c:pt>
                <c:pt idx="1035">
                  <c:v>0.9564514</c:v>
                </c:pt>
                <c:pt idx="1036">
                  <c:v>0.9666601</c:v>
                </c:pt>
                <c:pt idx="1037">
                  <c:v>0.9652371</c:v>
                </c:pt>
                <c:pt idx="1038">
                  <c:v>0.9474903</c:v>
                </c:pt>
                <c:pt idx="1039">
                  <c:v>0.9514884</c:v>
                </c:pt>
                <c:pt idx="1040">
                  <c:v>0.9408681</c:v>
                </c:pt>
                <c:pt idx="1041">
                  <c:v>0.9419084</c:v>
                </c:pt>
                <c:pt idx="1042">
                  <c:v>0.9495276</c:v>
                </c:pt>
                <c:pt idx="1043">
                  <c:v>0.9676553</c:v>
                </c:pt>
                <c:pt idx="1044">
                  <c:v>0.98689</c:v>
                </c:pt>
                <c:pt idx="1045">
                  <c:v>0.9943351</c:v>
                </c:pt>
                <c:pt idx="1046">
                  <c:v>0.9915428</c:v>
                </c:pt>
                <c:pt idx="1047">
                  <c:v>0.9901901</c:v>
                </c:pt>
                <c:pt idx="1048">
                  <c:v>0.9929212</c:v>
                </c:pt>
                <c:pt idx="1049">
                  <c:v>0.9382004</c:v>
                </c:pt>
                <c:pt idx="1050">
                  <c:v>0.950333</c:v>
                </c:pt>
                <c:pt idx="1051">
                  <c:v>0.9534437</c:v>
                </c:pt>
                <c:pt idx="1052">
                  <c:v>0.9480107</c:v>
                </c:pt>
                <c:pt idx="1053">
                  <c:v>0.9551852</c:v>
                </c:pt>
                <c:pt idx="1054">
                  <c:v>0.9473384</c:v>
                </c:pt>
                <c:pt idx="1055">
                  <c:v>0.9397887</c:v>
                </c:pt>
                <c:pt idx="1056">
                  <c:v>0.9666931</c:v>
                </c:pt>
                <c:pt idx="1057">
                  <c:v>0.9908296</c:v>
                </c:pt>
                <c:pt idx="1058">
                  <c:v>0.9907156</c:v>
                </c:pt>
                <c:pt idx="1059">
                  <c:v>0.9866633</c:v>
                </c:pt>
                <c:pt idx="1060">
                  <c:v>0.9755011</c:v>
                </c:pt>
                <c:pt idx="1061">
                  <c:v>0.9373688</c:v>
                </c:pt>
                <c:pt idx="1062">
                  <c:v>0.9343494</c:v>
                </c:pt>
                <c:pt idx="1063">
                  <c:v>0.9318435</c:v>
                </c:pt>
                <c:pt idx="1064">
                  <c:v>0.8702236</c:v>
                </c:pt>
                <c:pt idx="1065">
                  <c:v>0.8382059</c:v>
                </c:pt>
                <c:pt idx="1066">
                  <c:v>0.8955038</c:v>
                </c:pt>
                <c:pt idx="1067">
                  <c:v>0.966426</c:v>
                </c:pt>
                <c:pt idx="1068">
                  <c:v>0.9676484</c:v>
                </c:pt>
                <c:pt idx="1069">
                  <c:v>0.9542376</c:v>
                </c:pt>
                <c:pt idx="1070">
                  <c:v>0.9474933</c:v>
                </c:pt>
                <c:pt idx="1071">
                  <c:v>0.9448447</c:v>
                </c:pt>
                <c:pt idx="1072">
                  <c:v>0.9522349</c:v>
                </c:pt>
                <c:pt idx="1073">
                  <c:v>0.9537051</c:v>
                </c:pt>
                <c:pt idx="1074">
                  <c:v>0.9552549</c:v>
                </c:pt>
                <c:pt idx="1075">
                  <c:v>0.9614444</c:v>
                </c:pt>
                <c:pt idx="1076">
                  <c:v>0.9572936</c:v>
                </c:pt>
                <c:pt idx="1077">
                  <c:v>0.901571</c:v>
                </c:pt>
                <c:pt idx="1078">
                  <c:v>0.9378216</c:v>
                </c:pt>
                <c:pt idx="1079">
                  <c:v>0.9577829</c:v>
                </c:pt>
                <c:pt idx="1080">
                  <c:v>0.955474</c:v>
                </c:pt>
                <c:pt idx="1081">
                  <c:v>0.972993</c:v>
                </c:pt>
                <c:pt idx="1082">
                  <c:v>0.9616691</c:v>
                </c:pt>
                <c:pt idx="1083">
                  <c:v>0.9785717</c:v>
                </c:pt>
                <c:pt idx="1084">
                  <c:v>0.9935443</c:v>
                </c:pt>
                <c:pt idx="1085">
                  <c:v>0.9283243</c:v>
                </c:pt>
                <c:pt idx="1086">
                  <c:v>0.954248</c:v>
                </c:pt>
                <c:pt idx="1087">
                  <c:v>0.9436092</c:v>
                </c:pt>
                <c:pt idx="1088">
                  <c:v>0.9328326</c:v>
                </c:pt>
                <c:pt idx="1089">
                  <c:v>0.9487778</c:v>
                </c:pt>
                <c:pt idx="1090">
                  <c:v>0.9643533</c:v>
                </c:pt>
                <c:pt idx="1091">
                  <c:v>0.9556959</c:v>
                </c:pt>
                <c:pt idx="1092">
                  <c:v>0.9686487</c:v>
                </c:pt>
                <c:pt idx="1093">
                  <c:v>0.9917837</c:v>
                </c:pt>
                <c:pt idx="1094">
                  <c:v>0.9881549</c:v>
                </c:pt>
                <c:pt idx="1095">
                  <c:v>0.9883311</c:v>
                </c:pt>
                <c:pt idx="1096">
                  <c:v>0.9887779</c:v>
                </c:pt>
                <c:pt idx="1097">
                  <c:v>0.9888977</c:v>
                </c:pt>
                <c:pt idx="1098">
                  <c:v>0.9900054</c:v>
                </c:pt>
                <c:pt idx="1099">
                  <c:v>0.9915617</c:v>
                </c:pt>
                <c:pt idx="1100">
                  <c:v>0.9911228</c:v>
                </c:pt>
                <c:pt idx="1101">
                  <c:v>0.9832572</c:v>
                </c:pt>
                <c:pt idx="1102">
                  <c:v>0.9704415</c:v>
                </c:pt>
                <c:pt idx="1103">
                  <c:v>0.9825541</c:v>
                </c:pt>
                <c:pt idx="1104">
                  <c:v>0.9887457</c:v>
                </c:pt>
                <c:pt idx="1105">
                  <c:v>0.7948145</c:v>
                </c:pt>
                <c:pt idx="1106">
                  <c:v>0.8544986</c:v>
                </c:pt>
                <c:pt idx="1107">
                  <c:v>0.9249579</c:v>
                </c:pt>
                <c:pt idx="1108">
                  <c:v>0.9518295</c:v>
                </c:pt>
                <c:pt idx="1109">
                  <c:v>0.9748869</c:v>
                </c:pt>
                <c:pt idx="1110">
                  <c:v>0.9876055</c:v>
                </c:pt>
                <c:pt idx="1111">
                  <c:v>0.9895128</c:v>
                </c:pt>
                <c:pt idx="1112">
                  <c:v>0.9199288</c:v>
                </c:pt>
                <c:pt idx="1113">
                  <c:v>0.9299611</c:v>
                </c:pt>
                <c:pt idx="1114">
                  <c:v>0.9161493</c:v>
                </c:pt>
                <c:pt idx="1115">
                  <c:v>0.9262562</c:v>
                </c:pt>
                <c:pt idx="1116">
                  <c:v>0.9546822</c:v>
                </c:pt>
                <c:pt idx="1117">
                  <c:v>0.9629819</c:v>
                </c:pt>
                <c:pt idx="1118">
                  <c:v>0.9580596</c:v>
                </c:pt>
                <c:pt idx="1119">
                  <c:v>0.9744135</c:v>
                </c:pt>
                <c:pt idx="1120">
                  <c:v>0.9813114</c:v>
                </c:pt>
                <c:pt idx="1121">
                  <c:v>0.9791068</c:v>
                </c:pt>
                <c:pt idx="1122">
                  <c:v>0.9721617</c:v>
                </c:pt>
                <c:pt idx="1123">
                  <c:v>0.9720316</c:v>
                </c:pt>
                <c:pt idx="1124">
                  <c:v>0.8935763</c:v>
                </c:pt>
                <c:pt idx="1125">
                  <c:v>0.909488</c:v>
                </c:pt>
                <c:pt idx="1126">
                  <c:v>0.9631088</c:v>
                </c:pt>
                <c:pt idx="1127">
                  <c:v>0.9296467</c:v>
                </c:pt>
                <c:pt idx="1128">
                  <c:v>0.8712591</c:v>
                </c:pt>
                <c:pt idx="1129">
                  <c:v>0.8423896</c:v>
                </c:pt>
                <c:pt idx="1130">
                  <c:v>0.8831403</c:v>
                </c:pt>
                <c:pt idx="1131">
                  <c:v>0.9132623</c:v>
                </c:pt>
                <c:pt idx="1132">
                  <c:v>0.9271539</c:v>
                </c:pt>
                <c:pt idx="1133">
                  <c:v>0.9853537</c:v>
                </c:pt>
                <c:pt idx="1134">
                  <c:v>0.9602681</c:v>
                </c:pt>
                <c:pt idx="1135">
                  <c:v>0.8534568</c:v>
                </c:pt>
                <c:pt idx="1136">
                  <c:v>0.8418754</c:v>
                </c:pt>
                <c:pt idx="1137">
                  <c:v>0.8444691</c:v>
                </c:pt>
                <c:pt idx="1138">
                  <c:v>0.7719219</c:v>
                </c:pt>
                <c:pt idx="1139">
                  <c:v>0.9876408</c:v>
                </c:pt>
                <c:pt idx="1140">
                  <c:v>0.976602</c:v>
                </c:pt>
                <c:pt idx="1141">
                  <c:v>0.915893</c:v>
                </c:pt>
                <c:pt idx="1142">
                  <c:v>0.8675437</c:v>
                </c:pt>
                <c:pt idx="1143">
                  <c:v>0.9882222</c:v>
                </c:pt>
                <c:pt idx="1144">
                  <c:v>0.9976087</c:v>
                </c:pt>
                <c:pt idx="1145">
                  <c:v>0.9970353</c:v>
                </c:pt>
                <c:pt idx="1146">
                  <c:v>0.9933963</c:v>
                </c:pt>
                <c:pt idx="1147">
                  <c:v>0.9797438</c:v>
                </c:pt>
                <c:pt idx="1148">
                  <c:v>0.9801942</c:v>
                </c:pt>
                <c:pt idx="1149">
                  <c:v>0.9838516</c:v>
                </c:pt>
                <c:pt idx="1150">
                  <c:v>0.9876167</c:v>
                </c:pt>
                <c:pt idx="1151">
                  <c:v>0.9816356</c:v>
                </c:pt>
                <c:pt idx="1152">
                  <c:v>0.9719964</c:v>
                </c:pt>
                <c:pt idx="1153">
                  <c:v>0.981427</c:v>
                </c:pt>
                <c:pt idx="1154">
                  <c:v>0.992601</c:v>
                </c:pt>
                <c:pt idx="1155">
                  <c:v>0.9899363</c:v>
                </c:pt>
                <c:pt idx="1156">
                  <c:v>0.9805383</c:v>
                </c:pt>
                <c:pt idx="1157">
                  <c:v>0.9835241</c:v>
                </c:pt>
                <c:pt idx="1158">
                  <c:v>0.9675604</c:v>
                </c:pt>
                <c:pt idx="1159">
                  <c:v>0.8990585</c:v>
                </c:pt>
                <c:pt idx="1160">
                  <c:v>0.8972998</c:v>
                </c:pt>
                <c:pt idx="1161">
                  <c:v>0.8552066</c:v>
                </c:pt>
                <c:pt idx="1162">
                  <c:v>0.9168726</c:v>
                </c:pt>
                <c:pt idx="1163">
                  <c:v>0.9578786</c:v>
                </c:pt>
                <c:pt idx="1164">
                  <c:v>0.9329678</c:v>
                </c:pt>
                <c:pt idx="1165">
                  <c:v>0.8234427</c:v>
                </c:pt>
                <c:pt idx="1166">
                  <c:v>0.9290232</c:v>
                </c:pt>
                <c:pt idx="1167">
                  <c:v>0.8509463</c:v>
                </c:pt>
                <c:pt idx="1168">
                  <c:v>0.8869019</c:v>
                </c:pt>
                <c:pt idx="1169">
                  <c:v>0.9935201</c:v>
                </c:pt>
                <c:pt idx="1170">
                  <c:v>0.9902852</c:v>
                </c:pt>
                <c:pt idx="1171">
                  <c:v>0.9901944</c:v>
                </c:pt>
                <c:pt idx="1172">
                  <c:v>0.9927802</c:v>
                </c:pt>
                <c:pt idx="1173">
                  <c:v>0.992259</c:v>
                </c:pt>
                <c:pt idx="1174">
                  <c:v>0.9892749</c:v>
                </c:pt>
                <c:pt idx="1175">
                  <c:v>0.9860319</c:v>
                </c:pt>
                <c:pt idx="1176">
                  <c:v>0.9826395</c:v>
                </c:pt>
                <c:pt idx="1177">
                  <c:v>0.9870188</c:v>
                </c:pt>
                <c:pt idx="1178">
                  <c:v>0.9888519</c:v>
                </c:pt>
                <c:pt idx="1179">
                  <c:v>0.9908633</c:v>
                </c:pt>
                <c:pt idx="1180">
                  <c:v>0.9899171</c:v>
                </c:pt>
                <c:pt idx="1181">
                  <c:v>0.98203</c:v>
                </c:pt>
                <c:pt idx="1182">
                  <c:v>0.9837954</c:v>
                </c:pt>
                <c:pt idx="1183">
                  <c:v>0.9811966</c:v>
                </c:pt>
                <c:pt idx="1184">
                  <c:v>0.9808749</c:v>
                </c:pt>
                <c:pt idx="1185">
                  <c:v>0.9933227</c:v>
                </c:pt>
                <c:pt idx="1186">
                  <c:v>0.995208</c:v>
                </c:pt>
                <c:pt idx="1187">
                  <c:v>0.9918061</c:v>
                </c:pt>
                <c:pt idx="1188">
                  <c:v>0.9861677</c:v>
                </c:pt>
                <c:pt idx="1189">
                  <c:v>0.9638494</c:v>
                </c:pt>
                <c:pt idx="1190">
                  <c:v>0.9441023</c:v>
                </c:pt>
                <c:pt idx="1191">
                  <c:v>0.9378566</c:v>
                </c:pt>
                <c:pt idx="1192">
                  <c:v>0.963316</c:v>
                </c:pt>
                <c:pt idx="1193">
                  <c:v>0.9666814</c:v>
                </c:pt>
                <c:pt idx="1194">
                  <c:v>0.9708826</c:v>
                </c:pt>
                <c:pt idx="1195">
                  <c:v>0.970857</c:v>
                </c:pt>
                <c:pt idx="1196">
                  <c:v>0.9666042</c:v>
                </c:pt>
                <c:pt idx="1197">
                  <c:v>0.9757981</c:v>
                </c:pt>
                <c:pt idx="1198">
                  <c:v>0.9788774</c:v>
                </c:pt>
              </c:numCache>
            </c:numRef>
          </c:xVal>
          <c:yVal>
            <c:numRef>
              <c:f>'RT3'!$H$2:$H$1200</c:f>
              <c:numCache>
                <c:formatCode>General</c:formatCode>
                <c:ptCount val="1199"/>
                <c:pt idx="0">
                  <c:v>3911.38</c:v>
                </c:pt>
                <c:pt idx="1">
                  <c:v>3546.93</c:v>
                </c:pt>
                <c:pt idx="2">
                  <c:v>1883.65</c:v>
                </c:pt>
                <c:pt idx="3">
                  <c:v>2293.01</c:v>
                </c:pt>
                <c:pt idx="4">
                  <c:v>3768.8</c:v>
                </c:pt>
                <c:pt idx="5">
                  <c:v>11336.4</c:v>
                </c:pt>
                <c:pt idx="6">
                  <c:v>5923.63</c:v>
                </c:pt>
                <c:pt idx="7">
                  <c:v>6730.95</c:v>
                </c:pt>
                <c:pt idx="8">
                  <c:v>6853.77</c:v>
                </c:pt>
                <c:pt idx="9">
                  <c:v>4303.56</c:v>
                </c:pt>
                <c:pt idx="10">
                  <c:v>3646.46</c:v>
                </c:pt>
                <c:pt idx="11">
                  <c:v>4134.41</c:v>
                </c:pt>
                <c:pt idx="12">
                  <c:v>2761.01</c:v>
                </c:pt>
                <c:pt idx="13">
                  <c:v>3443.23</c:v>
                </c:pt>
                <c:pt idx="14">
                  <c:v>3128.95</c:v>
                </c:pt>
                <c:pt idx="15">
                  <c:v>3611.25</c:v>
                </c:pt>
                <c:pt idx="16">
                  <c:v>5883.5</c:v>
                </c:pt>
                <c:pt idx="17">
                  <c:v>7545.53</c:v>
                </c:pt>
                <c:pt idx="18">
                  <c:v>13296.0</c:v>
                </c:pt>
                <c:pt idx="19">
                  <c:v>20581.7</c:v>
                </c:pt>
                <c:pt idx="20">
                  <c:v>9103.29</c:v>
                </c:pt>
                <c:pt idx="21">
                  <c:v>1417.81</c:v>
                </c:pt>
                <c:pt idx="22">
                  <c:v>3971.11</c:v>
                </c:pt>
                <c:pt idx="23">
                  <c:v>11372.8</c:v>
                </c:pt>
                <c:pt idx="24">
                  <c:v>20716.1</c:v>
                </c:pt>
                <c:pt idx="25">
                  <c:v>23084.2</c:v>
                </c:pt>
                <c:pt idx="26">
                  <c:v>17209.0</c:v>
                </c:pt>
                <c:pt idx="27">
                  <c:v>1344.33</c:v>
                </c:pt>
                <c:pt idx="28">
                  <c:v>7105.94</c:v>
                </c:pt>
                <c:pt idx="29">
                  <c:v>9680.959999999968</c:v>
                </c:pt>
                <c:pt idx="30">
                  <c:v>7349.57</c:v>
                </c:pt>
                <c:pt idx="31">
                  <c:v>7078.75</c:v>
                </c:pt>
                <c:pt idx="32">
                  <c:v>9520.360000000001</c:v>
                </c:pt>
                <c:pt idx="33">
                  <c:v>7459.69</c:v>
                </c:pt>
                <c:pt idx="34">
                  <c:v>6658.72</c:v>
                </c:pt>
                <c:pt idx="35">
                  <c:v>9819.83</c:v>
                </c:pt>
                <c:pt idx="36">
                  <c:v>6686.4</c:v>
                </c:pt>
                <c:pt idx="37">
                  <c:v>6133.68</c:v>
                </c:pt>
                <c:pt idx="38">
                  <c:v>4523.05</c:v>
                </c:pt>
                <c:pt idx="39">
                  <c:v>3606.25</c:v>
                </c:pt>
                <c:pt idx="40">
                  <c:v>3321.19</c:v>
                </c:pt>
                <c:pt idx="41">
                  <c:v>7990.46</c:v>
                </c:pt>
                <c:pt idx="42">
                  <c:v>2300.72</c:v>
                </c:pt>
                <c:pt idx="43">
                  <c:v>7710.52</c:v>
                </c:pt>
                <c:pt idx="44">
                  <c:v>2772.25</c:v>
                </c:pt>
                <c:pt idx="45">
                  <c:v>6387.04</c:v>
                </c:pt>
                <c:pt idx="46">
                  <c:v>16046.7</c:v>
                </c:pt>
                <c:pt idx="47">
                  <c:v>20648.9</c:v>
                </c:pt>
                <c:pt idx="48">
                  <c:v>20786.2</c:v>
                </c:pt>
                <c:pt idx="49">
                  <c:v>19588.7</c:v>
                </c:pt>
                <c:pt idx="50">
                  <c:v>25844.2</c:v>
                </c:pt>
                <c:pt idx="51">
                  <c:v>24240.9</c:v>
                </c:pt>
                <c:pt idx="52">
                  <c:v>20234.9</c:v>
                </c:pt>
                <c:pt idx="53">
                  <c:v>21820.4</c:v>
                </c:pt>
                <c:pt idx="54">
                  <c:v>20286.8</c:v>
                </c:pt>
                <c:pt idx="55">
                  <c:v>22963.0</c:v>
                </c:pt>
                <c:pt idx="56">
                  <c:v>17211.7</c:v>
                </c:pt>
                <c:pt idx="57">
                  <c:v>15424.2</c:v>
                </c:pt>
                <c:pt idx="58">
                  <c:v>17783.5</c:v>
                </c:pt>
                <c:pt idx="59">
                  <c:v>9958.139999999989</c:v>
                </c:pt>
                <c:pt idx="60">
                  <c:v>7278.95</c:v>
                </c:pt>
                <c:pt idx="61">
                  <c:v>5997.94</c:v>
                </c:pt>
                <c:pt idx="62">
                  <c:v>11964.2</c:v>
                </c:pt>
                <c:pt idx="63">
                  <c:v>10128.4</c:v>
                </c:pt>
                <c:pt idx="64">
                  <c:v>8169.5</c:v>
                </c:pt>
                <c:pt idx="65">
                  <c:v>12254.6</c:v>
                </c:pt>
                <c:pt idx="66">
                  <c:v>14598.2</c:v>
                </c:pt>
                <c:pt idx="67">
                  <c:v>16862.7</c:v>
                </c:pt>
                <c:pt idx="68">
                  <c:v>15665.6</c:v>
                </c:pt>
                <c:pt idx="69">
                  <c:v>6745.83</c:v>
                </c:pt>
                <c:pt idx="70">
                  <c:v>10104.4</c:v>
                </c:pt>
                <c:pt idx="71">
                  <c:v>18170.5</c:v>
                </c:pt>
                <c:pt idx="72">
                  <c:v>24285.7</c:v>
                </c:pt>
                <c:pt idx="73">
                  <c:v>23577.7</c:v>
                </c:pt>
                <c:pt idx="74">
                  <c:v>712.697</c:v>
                </c:pt>
                <c:pt idx="75">
                  <c:v>2251.49</c:v>
                </c:pt>
                <c:pt idx="76">
                  <c:v>3682.98</c:v>
                </c:pt>
                <c:pt idx="77">
                  <c:v>9360.299999999987</c:v>
                </c:pt>
                <c:pt idx="78">
                  <c:v>6918.37</c:v>
                </c:pt>
                <c:pt idx="79">
                  <c:v>6541.11</c:v>
                </c:pt>
                <c:pt idx="80">
                  <c:v>3728.43</c:v>
                </c:pt>
                <c:pt idx="81">
                  <c:v>4638.9</c:v>
                </c:pt>
                <c:pt idx="82">
                  <c:v>14183.7</c:v>
                </c:pt>
                <c:pt idx="83">
                  <c:v>19189.0</c:v>
                </c:pt>
                <c:pt idx="84">
                  <c:v>17754.0</c:v>
                </c:pt>
                <c:pt idx="85">
                  <c:v>11767.9</c:v>
                </c:pt>
                <c:pt idx="86">
                  <c:v>8868.59</c:v>
                </c:pt>
                <c:pt idx="87">
                  <c:v>4058.5</c:v>
                </c:pt>
                <c:pt idx="88">
                  <c:v>4483.3</c:v>
                </c:pt>
                <c:pt idx="89">
                  <c:v>2477.1</c:v>
                </c:pt>
                <c:pt idx="90">
                  <c:v>855.8569999999983</c:v>
                </c:pt>
                <c:pt idx="91">
                  <c:v>435.920999999999</c:v>
                </c:pt>
                <c:pt idx="92">
                  <c:v>135.538</c:v>
                </c:pt>
                <c:pt idx="93">
                  <c:v>317.122</c:v>
                </c:pt>
                <c:pt idx="94">
                  <c:v>839.756</c:v>
                </c:pt>
                <c:pt idx="95">
                  <c:v>2553.1</c:v>
                </c:pt>
                <c:pt idx="96">
                  <c:v>5785.65</c:v>
                </c:pt>
                <c:pt idx="97">
                  <c:v>7456.95</c:v>
                </c:pt>
                <c:pt idx="98">
                  <c:v>11739.4</c:v>
                </c:pt>
                <c:pt idx="99">
                  <c:v>13800.4</c:v>
                </c:pt>
                <c:pt idx="100">
                  <c:v>12843.1</c:v>
                </c:pt>
                <c:pt idx="101">
                  <c:v>6842.59</c:v>
                </c:pt>
                <c:pt idx="102">
                  <c:v>5621.59</c:v>
                </c:pt>
                <c:pt idx="103">
                  <c:v>4000.65</c:v>
                </c:pt>
                <c:pt idx="104">
                  <c:v>5758.66</c:v>
                </c:pt>
                <c:pt idx="105">
                  <c:v>7897.27</c:v>
                </c:pt>
                <c:pt idx="106">
                  <c:v>5697.14</c:v>
                </c:pt>
                <c:pt idx="107">
                  <c:v>6125.61</c:v>
                </c:pt>
                <c:pt idx="108">
                  <c:v>10187.8</c:v>
                </c:pt>
                <c:pt idx="109">
                  <c:v>12961.3</c:v>
                </c:pt>
                <c:pt idx="110">
                  <c:v>9886.849999999982</c:v>
                </c:pt>
                <c:pt idx="111">
                  <c:v>14320.8</c:v>
                </c:pt>
                <c:pt idx="112">
                  <c:v>17499.3</c:v>
                </c:pt>
                <c:pt idx="113">
                  <c:v>12453.2</c:v>
                </c:pt>
                <c:pt idx="114">
                  <c:v>8391.68</c:v>
                </c:pt>
                <c:pt idx="115">
                  <c:v>958.958</c:v>
                </c:pt>
                <c:pt idx="116">
                  <c:v>845.388</c:v>
                </c:pt>
                <c:pt idx="117">
                  <c:v>1646.15</c:v>
                </c:pt>
                <c:pt idx="118">
                  <c:v>4039.66</c:v>
                </c:pt>
                <c:pt idx="119">
                  <c:v>6228.39</c:v>
                </c:pt>
                <c:pt idx="120">
                  <c:v>8798.849999999982</c:v>
                </c:pt>
                <c:pt idx="121">
                  <c:v>8130.38</c:v>
                </c:pt>
                <c:pt idx="122">
                  <c:v>7016.53</c:v>
                </c:pt>
                <c:pt idx="123">
                  <c:v>6473.09</c:v>
                </c:pt>
                <c:pt idx="124">
                  <c:v>3098.26</c:v>
                </c:pt>
                <c:pt idx="125">
                  <c:v>1841.31</c:v>
                </c:pt>
                <c:pt idx="126">
                  <c:v>2078.72</c:v>
                </c:pt>
                <c:pt idx="127">
                  <c:v>979.319</c:v>
                </c:pt>
                <c:pt idx="128">
                  <c:v>2754.61</c:v>
                </c:pt>
                <c:pt idx="129">
                  <c:v>5030.79</c:v>
                </c:pt>
                <c:pt idx="130">
                  <c:v>5348.01</c:v>
                </c:pt>
                <c:pt idx="131">
                  <c:v>5501.52</c:v>
                </c:pt>
                <c:pt idx="132">
                  <c:v>6373.9</c:v>
                </c:pt>
                <c:pt idx="133">
                  <c:v>3808.39</c:v>
                </c:pt>
                <c:pt idx="134">
                  <c:v>1589.07</c:v>
                </c:pt>
                <c:pt idx="135">
                  <c:v>3128.15</c:v>
                </c:pt>
                <c:pt idx="136">
                  <c:v>1321.44</c:v>
                </c:pt>
                <c:pt idx="137">
                  <c:v>1479.27</c:v>
                </c:pt>
                <c:pt idx="138">
                  <c:v>2039.19</c:v>
                </c:pt>
                <c:pt idx="139">
                  <c:v>946.724</c:v>
                </c:pt>
                <c:pt idx="140">
                  <c:v>1817.29</c:v>
                </c:pt>
                <c:pt idx="141">
                  <c:v>3002.66</c:v>
                </c:pt>
                <c:pt idx="142">
                  <c:v>3875.69</c:v>
                </c:pt>
                <c:pt idx="143">
                  <c:v>8169.59</c:v>
                </c:pt>
                <c:pt idx="144">
                  <c:v>17810.6</c:v>
                </c:pt>
                <c:pt idx="145">
                  <c:v>17563.6</c:v>
                </c:pt>
                <c:pt idx="146">
                  <c:v>10621.3</c:v>
                </c:pt>
                <c:pt idx="147">
                  <c:v>1137.6</c:v>
                </c:pt>
                <c:pt idx="148">
                  <c:v>1843.47</c:v>
                </c:pt>
                <c:pt idx="149">
                  <c:v>4304.74</c:v>
                </c:pt>
                <c:pt idx="150">
                  <c:v>2089.81</c:v>
                </c:pt>
                <c:pt idx="151">
                  <c:v>241.892</c:v>
                </c:pt>
                <c:pt idx="152">
                  <c:v>4413.57</c:v>
                </c:pt>
                <c:pt idx="153">
                  <c:v>8140.58</c:v>
                </c:pt>
                <c:pt idx="154">
                  <c:v>4135.76</c:v>
                </c:pt>
                <c:pt idx="155">
                  <c:v>1296.96</c:v>
                </c:pt>
                <c:pt idx="156">
                  <c:v>5810.94</c:v>
                </c:pt>
                <c:pt idx="157">
                  <c:v>3243.05</c:v>
                </c:pt>
                <c:pt idx="158">
                  <c:v>2878.28</c:v>
                </c:pt>
                <c:pt idx="159">
                  <c:v>3225.5</c:v>
                </c:pt>
                <c:pt idx="160">
                  <c:v>7063.87</c:v>
                </c:pt>
                <c:pt idx="161">
                  <c:v>9476.389999999972</c:v>
                </c:pt>
                <c:pt idx="162">
                  <c:v>16486.4</c:v>
                </c:pt>
                <c:pt idx="163">
                  <c:v>7397.61</c:v>
                </c:pt>
                <c:pt idx="164">
                  <c:v>8846.58</c:v>
                </c:pt>
                <c:pt idx="165">
                  <c:v>7520.24</c:v>
                </c:pt>
                <c:pt idx="166">
                  <c:v>5919.33</c:v>
                </c:pt>
                <c:pt idx="167">
                  <c:v>6467.18</c:v>
                </c:pt>
                <c:pt idx="168">
                  <c:v>7086.66</c:v>
                </c:pt>
                <c:pt idx="169">
                  <c:v>6414.94</c:v>
                </c:pt>
                <c:pt idx="170">
                  <c:v>8621.12</c:v>
                </c:pt>
                <c:pt idx="171">
                  <c:v>9054.860000000001</c:v>
                </c:pt>
                <c:pt idx="172">
                  <c:v>7993.16</c:v>
                </c:pt>
                <c:pt idx="173">
                  <c:v>7312.74</c:v>
                </c:pt>
                <c:pt idx="174">
                  <c:v>3060.51</c:v>
                </c:pt>
                <c:pt idx="175">
                  <c:v>4188.58</c:v>
                </c:pt>
                <c:pt idx="176">
                  <c:v>3970.12</c:v>
                </c:pt>
                <c:pt idx="177">
                  <c:v>3414.91</c:v>
                </c:pt>
                <c:pt idx="178">
                  <c:v>8925.799999999987</c:v>
                </c:pt>
                <c:pt idx="179">
                  <c:v>12569.8</c:v>
                </c:pt>
                <c:pt idx="180">
                  <c:v>9367.12</c:v>
                </c:pt>
                <c:pt idx="181">
                  <c:v>4375.63</c:v>
                </c:pt>
                <c:pt idx="182">
                  <c:v>644.371</c:v>
                </c:pt>
                <c:pt idx="183">
                  <c:v>5842.86</c:v>
                </c:pt>
                <c:pt idx="184">
                  <c:v>6210.55</c:v>
                </c:pt>
                <c:pt idx="185">
                  <c:v>4803.78</c:v>
                </c:pt>
                <c:pt idx="186">
                  <c:v>2780.32</c:v>
                </c:pt>
                <c:pt idx="187">
                  <c:v>1438.74</c:v>
                </c:pt>
                <c:pt idx="188">
                  <c:v>1098.59</c:v>
                </c:pt>
                <c:pt idx="189">
                  <c:v>1191.15</c:v>
                </c:pt>
                <c:pt idx="190">
                  <c:v>1290.25</c:v>
                </c:pt>
                <c:pt idx="191">
                  <c:v>12738.7</c:v>
                </c:pt>
                <c:pt idx="192">
                  <c:v>9455.48</c:v>
                </c:pt>
                <c:pt idx="193">
                  <c:v>5734.71</c:v>
                </c:pt>
                <c:pt idx="194">
                  <c:v>4246.43</c:v>
                </c:pt>
                <c:pt idx="195">
                  <c:v>5442.94</c:v>
                </c:pt>
                <c:pt idx="196">
                  <c:v>8962.870000000001</c:v>
                </c:pt>
                <c:pt idx="197">
                  <c:v>10799.8</c:v>
                </c:pt>
                <c:pt idx="198">
                  <c:v>10374.2</c:v>
                </c:pt>
                <c:pt idx="199">
                  <c:v>12549.9</c:v>
                </c:pt>
                <c:pt idx="200">
                  <c:v>13242.0</c:v>
                </c:pt>
                <c:pt idx="201">
                  <c:v>15734.3</c:v>
                </c:pt>
                <c:pt idx="202">
                  <c:v>18351.1</c:v>
                </c:pt>
                <c:pt idx="203">
                  <c:v>18068.5</c:v>
                </c:pt>
                <c:pt idx="204">
                  <c:v>14226.9</c:v>
                </c:pt>
                <c:pt idx="205">
                  <c:v>16735.7</c:v>
                </c:pt>
                <c:pt idx="206">
                  <c:v>15364.2</c:v>
                </c:pt>
                <c:pt idx="207">
                  <c:v>10619.3</c:v>
                </c:pt>
                <c:pt idx="208">
                  <c:v>7796.47</c:v>
                </c:pt>
                <c:pt idx="209">
                  <c:v>14108.6</c:v>
                </c:pt>
                <c:pt idx="210">
                  <c:v>22189.1</c:v>
                </c:pt>
                <c:pt idx="211">
                  <c:v>40731.4</c:v>
                </c:pt>
                <c:pt idx="212">
                  <c:v>36487.1</c:v>
                </c:pt>
                <c:pt idx="213">
                  <c:v>27511.4</c:v>
                </c:pt>
                <c:pt idx="214">
                  <c:v>22600.0</c:v>
                </c:pt>
                <c:pt idx="215">
                  <c:v>21703.4</c:v>
                </c:pt>
                <c:pt idx="216">
                  <c:v>15786.7</c:v>
                </c:pt>
                <c:pt idx="217">
                  <c:v>7112.65</c:v>
                </c:pt>
                <c:pt idx="218">
                  <c:v>3414.36</c:v>
                </c:pt>
                <c:pt idx="219">
                  <c:v>2275.97</c:v>
                </c:pt>
                <c:pt idx="220">
                  <c:v>4796.96</c:v>
                </c:pt>
                <c:pt idx="221">
                  <c:v>6250.15</c:v>
                </c:pt>
                <c:pt idx="222">
                  <c:v>1195.6</c:v>
                </c:pt>
                <c:pt idx="223">
                  <c:v>918.974</c:v>
                </c:pt>
                <c:pt idx="224">
                  <c:v>649.309</c:v>
                </c:pt>
                <c:pt idx="225">
                  <c:v>1934.48</c:v>
                </c:pt>
                <c:pt idx="226">
                  <c:v>3974.35</c:v>
                </c:pt>
                <c:pt idx="227">
                  <c:v>3877.72</c:v>
                </c:pt>
                <c:pt idx="228">
                  <c:v>3213.03</c:v>
                </c:pt>
                <c:pt idx="229">
                  <c:v>3594.27</c:v>
                </c:pt>
                <c:pt idx="230">
                  <c:v>16540.5</c:v>
                </c:pt>
                <c:pt idx="231">
                  <c:v>8737.91</c:v>
                </c:pt>
                <c:pt idx="232">
                  <c:v>3881.05</c:v>
                </c:pt>
                <c:pt idx="233">
                  <c:v>4498.91</c:v>
                </c:pt>
                <c:pt idx="234">
                  <c:v>4027.24</c:v>
                </c:pt>
                <c:pt idx="235">
                  <c:v>6543.85</c:v>
                </c:pt>
                <c:pt idx="236">
                  <c:v>7836.28</c:v>
                </c:pt>
                <c:pt idx="237">
                  <c:v>11806.7</c:v>
                </c:pt>
                <c:pt idx="238">
                  <c:v>20343.3</c:v>
                </c:pt>
                <c:pt idx="239">
                  <c:v>13131.0</c:v>
                </c:pt>
                <c:pt idx="240">
                  <c:v>11755.0</c:v>
                </c:pt>
                <c:pt idx="241">
                  <c:v>12893.0</c:v>
                </c:pt>
                <c:pt idx="242">
                  <c:v>7853.98</c:v>
                </c:pt>
                <c:pt idx="243">
                  <c:v>4261.33</c:v>
                </c:pt>
                <c:pt idx="244">
                  <c:v>4576.61</c:v>
                </c:pt>
                <c:pt idx="245">
                  <c:v>6137.85</c:v>
                </c:pt>
                <c:pt idx="246">
                  <c:v>9982.91</c:v>
                </c:pt>
                <c:pt idx="247">
                  <c:v>10038.2</c:v>
                </c:pt>
                <c:pt idx="248">
                  <c:v>7440.8</c:v>
                </c:pt>
                <c:pt idx="249">
                  <c:v>5295.89</c:v>
                </c:pt>
                <c:pt idx="250">
                  <c:v>11222.5</c:v>
                </c:pt>
                <c:pt idx="251">
                  <c:v>10260.5</c:v>
                </c:pt>
                <c:pt idx="252">
                  <c:v>14208.9</c:v>
                </c:pt>
                <c:pt idx="253">
                  <c:v>12713.5</c:v>
                </c:pt>
                <c:pt idx="254">
                  <c:v>8872.28</c:v>
                </c:pt>
                <c:pt idx="255">
                  <c:v>1349.94</c:v>
                </c:pt>
                <c:pt idx="256">
                  <c:v>5994.66</c:v>
                </c:pt>
                <c:pt idx="257">
                  <c:v>14519.6</c:v>
                </c:pt>
                <c:pt idx="258">
                  <c:v>14862.7</c:v>
                </c:pt>
                <c:pt idx="259">
                  <c:v>10601.7</c:v>
                </c:pt>
                <c:pt idx="260">
                  <c:v>7191.63</c:v>
                </c:pt>
                <c:pt idx="261">
                  <c:v>5176.71</c:v>
                </c:pt>
                <c:pt idx="262">
                  <c:v>4994.65</c:v>
                </c:pt>
                <c:pt idx="263">
                  <c:v>8121.06</c:v>
                </c:pt>
                <c:pt idx="264">
                  <c:v>9397.73</c:v>
                </c:pt>
                <c:pt idx="265">
                  <c:v>15940.4</c:v>
                </c:pt>
                <c:pt idx="266">
                  <c:v>16807.2</c:v>
                </c:pt>
                <c:pt idx="267">
                  <c:v>25512.8</c:v>
                </c:pt>
                <c:pt idx="268">
                  <c:v>16034.9</c:v>
                </c:pt>
                <c:pt idx="269">
                  <c:v>11393.3</c:v>
                </c:pt>
                <c:pt idx="270">
                  <c:v>2855.69</c:v>
                </c:pt>
                <c:pt idx="271">
                  <c:v>4991.69</c:v>
                </c:pt>
                <c:pt idx="272">
                  <c:v>6603.63</c:v>
                </c:pt>
                <c:pt idx="273">
                  <c:v>9994.75</c:v>
                </c:pt>
                <c:pt idx="274">
                  <c:v>11204.9</c:v>
                </c:pt>
                <c:pt idx="275">
                  <c:v>13309.7</c:v>
                </c:pt>
                <c:pt idx="276">
                  <c:v>9402.69</c:v>
                </c:pt>
                <c:pt idx="277">
                  <c:v>5914.38</c:v>
                </c:pt>
                <c:pt idx="278">
                  <c:v>1482.88</c:v>
                </c:pt>
                <c:pt idx="279">
                  <c:v>1099.96</c:v>
                </c:pt>
                <c:pt idx="280">
                  <c:v>2347.52</c:v>
                </c:pt>
                <c:pt idx="281">
                  <c:v>3097.66</c:v>
                </c:pt>
                <c:pt idx="282">
                  <c:v>3291.13</c:v>
                </c:pt>
                <c:pt idx="283">
                  <c:v>1560.23</c:v>
                </c:pt>
                <c:pt idx="284">
                  <c:v>982.968</c:v>
                </c:pt>
                <c:pt idx="285">
                  <c:v>894.605</c:v>
                </c:pt>
                <c:pt idx="286">
                  <c:v>2718.79</c:v>
                </c:pt>
                <c:pt idx="287">
                  <c:v>6190.64</c:v>
                </c:pt>
                <c:pt idx="288">
                  <c:v>13575.4</c:v>
                </c:pt>
                <c:pt idx="289">
                  <c:v>14234.7</c:v>
                </c:pt>
                <c:pt idx="290">
                  <c:v>10688.1</c:v>
                </c:pt>
                <c:pt idx="291">
                  <c:v>5164.64</c:v>
                </c:pt>
                <c:pt idx="292">
                  <c:v>2964.78</c:v>
                </c:pt>
                <c:pt idx="293">
                  <c:v>3135.02</c:v>
                </c:pt>
                <c:pt idx="294">
                  <c:v>5916.58</c:v>
                </c:pt>
                <c:pt idx="295">
                  <c:v>5512.07</c:v>
                </c:pt>
                <c:pt idx="296">
                  <c:v>4513.41</c:v>
                </c:pt>
                <c:pt idx="297">
                  <c:v>4355.93</c:v>
                </c:pt>
                <c:pt idx="298">
                  <c:v>5321.96</c:v>
                </c:pt>
                <c:pt idx="299">
                  <c:v>11715.0</c:v>
                </c:pt>
                <c:pt idx="300">
                  <c:v>2071.24</c:v>
                </c:pt>
                <c:pt idx="301">
                  <c:v>7580.71</c:v>
                </c:pt>
                <c:pt idx="302">
                  <c:v>5610.13</c:v>
                </c:pt>
                <c:pt idx="303">
                  <c:v>4132.44</c:v>
                </c:pt>
                <c:pt idx="304">
                  <c:v>2942.21</c:v>
                </c:pt>
                <c:pt idx="305">
                  <c:v>2558.89</c:v>
                </c:pt>
                <c:pt idx="306">
                  <c:v>3061.5</c:v>
                </c:pt>
                <c:pt idx="307">
                  <c:v>4601.28</c:v>
                </c:pt>
                <c:pt idx="308">
                  <c:v>3536.14</c:v>
                </c:pt>
                <c:pt idx="309">
                  <c:v>4955.83</c:v>
                </c:pt>
                <c:pt idx="310">
                  <c:v>4430.12</c:v>
                </c:pt>
                <c:pt idx="311">
                  <c:v>3515.61</c:v>
                </c:pt>
                <c:pt idx="312">
                  <c:v>2575.79</c:v>
                </c:pt>
                <c:pt idx="313">
                  <c:v>1744.08</c:v>
                </c:pt>
                <c:pt idx="314">
                  <c:v>827.277</c:v>
                </c:pt>
                <c:pt idx="315">
                  <c:v>1281.81</c:v>
                </c:pt>
                <c:pt idx="316">
                  <c:v>3846.51</c:v>
                </c:pt>
                <c:pt idx="317">
                  <c:v>4929.6</c:v>
                </c:pt>
                <c:pt idx="318">
                  <c:v>9464.629999999985</c:v>
                </c:pt>
                <c:pt idx="319">
                  <c:v>8479.709999999985</c:v>
                </c:pt>
                <c:pt idx="320">
                  <c:v>4880.07</c:v>
                </c:pt>
                <c:pt idx="321">
                  <c:v>2569.95</c:v>
                </c:pt>
                <c:pt idx="322">
                  <c:v>2997.73</c:v>
                </c:pt>
                <c:pt idx="323">
                  <c:v>5032.27</c:v>
                </c:pt>
                <c:pt idx="324">
                  <c:v>14087.1</c:v>
                </c:pt>
                <c:pt idx="325">
                  <c:v>29835.4</c:v>
                </c:pt>
                <c:pt idx="326">
                  <c:v>3241.4</c:v>
                </c:pt>
                <c:pt idx="327">
                  <c:v>6933.06</c:v>
                </c:pt>
                <c:pt idx="328">
                  <c:v>11450.4</c:v>
                </c:pt>
                <c:pt idx="329">
                  <c:v>5870.47</c:v>
                </c:pt>
                <c:pt idx="330">
                  <c:v>8519.7</c:v>
                </c:pt>
                <c:pt idx="331">
                  <c:v>9011.139999999989</c:v>
                </c:pt>
                <c:pt idx="332">
                  <c:v>10544.0</c:v>
                </c:pt>
                <c:pt idx="333">
                  <c:v>6272.24</c:v>
                </c:pt>
                <c:pt idx="334">
                  <c:v>3604.11</c:v>
                </c:pt>
                <c:pt idx="335">
                  <c:v>6838.46</c:v>
                </c:pt>
                <c:pt idx="336">
                  <c:v>8130.18</c:v>
                </c:pt>
                <c:pt idx="337">
                  <c:v>11029.3</c:v>
                </c:pt>
                <c:pt idx="338">
                  <c:v>10801.0</c:v>
                </c:pt>
                <c:pt idx="339">
                  <c:v>7014.72</c:v>
                </c:pt>
                <c:pt idx="340">
                  <c:v>226.012</c:v>
                </c:pt>
                <c:pt idx="341">
                  <c:v>1351.41</c:v>
                </c:pt>
                <c:pt idx="342">
                  <c:v>1951.03</c:v>
                </c:pt>
                <c:pt idx="343">
                  <c:v>3886.49</c:v>
                </c:pt>
                <c:pt idx="344">
                  <c:v>4031.5</c:v>
                </c:pt>
                <c:pt idx="345">
                  <c:v>4694.41</c:v>
                </c:pt>
                <c:pt idx="346">
                  <c:v>5665.34</c:v>
                </c:pt>
                <c:pt idx="347">
                  <c:v>4277.41</c:v>
                </c:pt>
                <c:pt idx="348">
                  <c:v>5123.14</c:v>
                </c:pt>
                <c:pt idx="349">
                  <c:v>18976.4</c:v>
                </c:pt>
                <c:pt idx="350">
                  <c:v>26808.0</c:v>
                </c:pt>
                <c:pt idx="351">
                  <c:v>24106.1</c:v>
                </c:pt>
                <c:pt idx="352">
                  <c:v>32482.8</c:v>
                </c:pt>
                <c:pt idx="353">
                  <c:v>41592.1</c:v>
                </c:pt>
                <c:pt idx="354">
                  <c:v>32271.8</c:v>
                </c:pt>
                <c:pt idx="355">
                  <c:v>13996.1</c:v>
                </c:pt>
                <c:pt idx="356">
                  <c:v>17223.4</c:v>
                </c:pt>
                <c:pt idx="357">
                  <c:v>15161.0</c:v>
                </c:pt>
                <c:pt idx="358">
                  <c:v>17230.4</c:v>
                </c:pt>
                <c:pt idx="359">
                  <c:v>18723.3</c:v>
                </c:pt>
                <c:pt idx="360">
                  <c:v>21132.4</c:v>
                </c:pt>
                <c:pt idx="361">
                  <c:v>24931.2</c:v>
                </c:pt>
                <c:pt idx="362">
                  <c:v>25583.8</c:v>
                </c:pt>
                <c:pt idx="363">
                  <c:v>18691.7</c:v>
                </c:pt>
                <c:pt idx="364">
                  <c:v>11806.1</c:v>
                </c:pt>
                <c:pt idx="365">
                  <c:v>8648.5</c:v>
                </c:pt>
                <c:pt idx="366">
                  <c:v>10308.0</c:v>
                </c:pt>
                <c:pt idx="367">
                  <c:v>12209.2</c:v>
                </c:pt>
                <c:pt idx="368">
                  <c:v>8354.07</c:v>
                </c:pt>
                <c:pt idx="369">
                  <c:v>5462.48</c:v>
                </c:pt>
                <c:pt idx="370">
                  <c:v>7159.62</c:v>
                </c:pt>
                <c:pt idx="371">
                  <c:v>10265.4</c:v>
                </c:pt>
                <c:pt idx="372">
                  <c:v>11373.0</c:v>
                </c:pt>
                <c:pt idx="373">
                  <c:v>9457.04</c:v>
                </c:pt>
                <c:pt idx="374">
                  <c:v>11207.4</c:v>
                </c:pt>
                <c:pt idx="375">
                  <c:v>20690.2</c:v>
                </c:pt>
                <c:pt idx="376">
                  <c:v>14415.7</c:v>
                </c:pt>
                <c:pt idx="377">
                  <c:v>8870.349999999982</c:v>
                </c:pt>
                <c:pt idx="378">
                  <c:v>9769.719999999987</c:v>
                </c:pt>
                <c:pt idx="379">
                  <c:v>14661.1</c:v>
                </c:pt>
                <c:pt idx="380">
                  <c:v>7796.2</c:v>
                </c:pt>
                <c:pt idx="381">
                  <c:v>5650.83</c:v>
                </c:pt>
                <c:pt idx="382">
                  <c:v>7367.73</c:v>
                </c:pt>
                <c:pt idx="383">
                  <c:v>726.4359999999994</c:v>
                </c:pt>
                <c:pt idx="384">
                  <c:v>2677.88</c:v>
                </c:pt>
                <c:pt idx="385">
                  <c:v>1800.61</c:v>
                </c:pt>
                <c:pt idx="386">
                  <c:v>1021.59</c:v>
                </c:pt>
                <c:pt idx="387">
                  <c:v>2892.95</c:v>
                </c:pt>
                <c:pt idx="388">
                  <c:v>4155.82</c:v>
                </c:pt>
                <c:pt idx="389">
                  <c:v>4355.73</c:v>
                </c:pt>
                <c:pt idx="390">
                  <c:v>1114.24</c:v>
                </c:pt>
                <c:pt idx="391">
                  <c:v>2736.49</c:v>
                </c:pt>
                <c:pt idx="392">
                  <c:v>4719.26</c:v>
                </c:pt>
                <c:pt idx="393">
                  <c:v>13541.8</c:v>
                </c:pt>
                <c:pt idx="394">
                  <c:v>16368.5</c:v>
                </c:pt>
                <c:pt idx="395">
                  <c:v>12791.1</c:v>
                </c:pt>
                <c:pt idx="396">
                  <c:v>6576.98</c:v>
                </c:pt>
                <c:pt idx="397">
                  <c:v>8050.08</c:v>
                </c:pt>
                <c:pt idx="398">
                  <c:v>13157.5</c:v>
                </c:pt>
                <c:pt idx="399">
                  <c:v>13284.3</c:v>
                </c:pt>
                <c:pt idx="400">
                  <c:v>11622.9</c:v>
                </c:pt>
                <c:pt idx="401" formatCode="0.00E+00">
                  <c:v>4658.05</c:v>
                </c:pt>
                <c:pt idx="402" formatCode="0.00E+00">
                  <c:v>5483.35</c:v>
                </c:pt>
                <c:pt idx="403">
                  <c:v>4774.89</c:v>
                </c:pt>
                <c:pt idx="404">
                  <c:v>6085.97</c:v>
                </c:pt>
                <c:pt idx="405">
                  <c:v>6280.02</c:v>
                </c:pt>
                <c:pt idx="406">
                  <c:v>6443.08</c:v>
                </c:pt>
                <c:pt idx="407">
                  <c:v>2951.79</c:v>
                </c:pt>
                <c:pt idx="408">
                  <c:v>8440.12</c:v>
                </c:pt>
                <c:pt idx="409">
                  <c:v>14875.7</c:v>
                </c:pt>
                <c:pt idx="410">
                  <c:v>2371.38</c:v>
                </c:pt>
                <c:pt idx="411">
                  <c:v>2968.72</c:v>
                </c:pt>
                <c:pt idx="412">
                  <c:v>4029.29</c:v>
                </c:pt>
                <c:pt idx="413">
                  <c:v>6078.58</c:v>
                </c:pt>
                <c:pt idx="414">
                  <c:v>6425.2</c:v>
                </c:pt>
                <c:pt idx="415">
                  <c:v>1741.5</c:v>
                </c:pt>
                <c:pt idx="416">
                  <c:v>1510.84</c:v>
                </c:pt>
                <c:pt idx="417">
                  <c:v>1542.56</c:v>
                </c:pt>
                <c:pt idx="418">
                  <c:v>2189.32</c:v>
                </c:pt>
                <c:pt idx="419">
                  <c:v>1034.61</c:v>
                </c:pt>
                <c:pt idx="420">
                  <c:v>1345.12</c:v>
                </c:pt>
                <c:pt idx="421">
                  <c:v>14423.9</c:v>
                </c:pt>
                <c:pt idx="422">
                  <c:v>21708.9</c:v>
                </c:pt>
                <c:pt idx="423">
                  <c:v>22136.6</c:v>
                </c:pt>
                <c:pt idx="424">
                  <c:v>9717.4</c:v>
                </c:pt>
                <c:pt idx="425">
                  <c:v>10046.2</c:v>
                </c:pt>
                <c:pt idx="426">
                  <c:v>5148.66</c:v>
                </c:pt>
                <c:pt idx="427">
                  <c:v>712.285</c:v>
                </c:pt>
                <c:pt idx="428">
                  <c:v>1829.25</c:v>
                </c:pt>
                <c:pt idx="429">
                  <c:v>2008.16</c:v>
                </c:pt>
                <c:pt idx="430">
                  <c:v>3676.06</c:v>
                </c:pt>
                <c:pt idx="431">
                  <c:v>7231.13</c:v>
                </c:pt>
                <c:pt idx="432">
                  <c:v>11168.6</c:v>
                </c:pt>
                <c:pt idx="433">
                  <c:v>8381.11</c:v>
                </c:pt>
                <c:pt idx="434">
                  <c:v>6672.54</c:v>
                </c:pt>
                <c:pt idx="435">
                  <c:v>5778.56</c:v>
                </c:pt>
                <c:pt idx="436">
                  <c:v>9077.57</c:v>
                </c:pt>
                <c:pt idx="437">
                  <c:v>12702.7</c:v>
                </c:pt>
                <c:pt idx="438">
                  <c:v>8813.99</c:v>
                </c:pt>
                <c:pt idx="439">
                  <c:v>10199.4</c:v>
                </c:pt>
                <c:pt idx="440">
                  <c:v>12129.0</c:v>
                </c:pt>
                <c:pt idx="441">
                  <c:v>7994.1</c:v>
                </c:pt>
                <c:pt idx="442">
                  <c:v>7653.65</c:v>
                </c:pt>
                <c:pt idx="443">
                  <c:v>11127.3</c:v>
                </c:pt>
                <c:pt idx="444">
                  <c:v>16493.1</c:v>
                </c:pt>
                <c:pt idx="445">
                  <c:v>12881.2</c:v>
                </c:pt>
                <c:pt idx="446">
                  <c:v>1420.09</c:v>
                </c:pt>
                <c:pt idx="447">
                  <c:v>2237.3</c:v>
                </c:pt>
                <c:pt idx="448">
                  <c:v>4671.53</c:v>
                </c:pt>
                <c:pt idx="449">
                  <c:v>5199.9</c:v>
                </c:pt>
                <c:pt idx="450">
                  <c:v>10730.8</c:v>
                </c:pt>
                <c:pt idx="451">
                  <c:v>8249.92</c:v>
                </c:pt>
                <c:pt idx="452">
                  <c:v>3575.24</c:v>
                </c:pt>
                <c:pt idx="453">
                  <c:v>2502.77</c:v>
                </c:pt>
                <c:pt idx="454">
                  <c:v>1032.83</c:v>
                </c:pt>
                <c:pt idx="455">
                  <c:v>1111.63</c:v>
                </c:pt>
                <c:pt idx="456">
                  <c:v>938.2</c:v>
                </c:pt>
                <c:pt idx="457">
                  <c:v>2567.48</c:v>
                </c:pt>
                <c:pt idx="458">
                  <c:v>2278.28</c:v>
                </c:pt>
                <c:pt idx="459">
                  <c:v>3901.76</c:v>
                </c:pt>
                <c:pt idx="460">
                  <c:v>7056.52</c:v>
                </c:pt>
                <c:pt idx="461">
                  <c:v>13534.8</c:v>
                </c:pt>
                <c:pt idx="462">
                  <c:v>19492.2</c:v>
                </c:pt>
                <c:pt idx="463">
                  <c:v>27126.1</c:v>
                </c:pt>
                <c:pt idx="464">
                  <c:v>25426.4</c:v>
                </c:pt>
                <c:pt idx="465">
                  <c:v>18988.4</c:v>
                </c:pt>
                <c:pt idx="466">
                  <c:v>19626.7</c:v>
                </c:pt>
                <c:pt idx="467">
                  <c:v>18644.8</c:v>
                </c:pt>
                <c:pt idx="468">
                  <c:v>20438.1</c:v>
                </c:pt>
                <c:pt idx="469">
                  <c:v>15863.8</c:v>
                </c:pt>
                <c:pt idx="470">
                  <c:v>1516.88</c:v>
                </c:pt>
                <c:pt idx="471">
                  <c:v>1667.39</c:v>
                </c:pt>
                <c:pt idx="472">
                  <c:v>2120.69</c:v>
                </c:pt>
                <c:pt idx="473">
                  <c:v>6225.75</c:v>
                </c:pt>
                <c:pt idx="474">
                  <c:v>8031.55</c:v>
                </c:pt>
                <c:pt idx="475">
                  <c:v>9070.01</c:v>
                </c:pt>
                <c:pt idx="476">
                  <c:v>6674.09</c:v>
                </c:pt>
                <c:pt idx="477">
                  <c:v>6709.12</c:v>
                </c:pt>
                <c:pt idx="478">
                  <c:v>9376.629999999985</c:v>
                </c:pt>
                <c:pt idx="479">
                  <c:v>11670.5</c:v>
                </c:pt>
                <c:pt idx="480">
                  <c:v>9835.74</c:v>
                </c:pt>
                <c:pt idx="481">
                  <c:v>10347.5</c:v>
                </c:pt>
                <c:pt idx="482">
                  <c:v>8600.379999999968</c:v>
                </c:pt>
                <c:pt idx="483">
                  <c:v>8434.870000000001</c:v>
                </c:pt>
                <c:pt idx="484">
                  <c:v>12171.1</c:v>
                </c:pt>
                <c:pt idx="485">
                  <c:v>14382.2</c:v>
                </c:pt>
                <c:pt idx="486">
                  <c:v>10050.3</c:v>
                </c:pt>
                <c:pt idx="487">
                  <c:v>6407.56</c:v>
                </c:pt>
                <c:pt idx="488">
                  <c:v>4419.71</c:v>
                </c:pt>
                <c:pt idx="489">
                  <c:v>5641.79</c:v>
                </c:pt>
                <c:pt idx="490">
                  <c:v>6933.27</c:v>
                </c:pt>
                <c:pt idx="491">
                  <c:v>11107.5</c:v>
                </c:pt>
                <c:pt idx="492">
                  <c:v>3218.27</c:v>
                </c:pt>
                <c:pt idx="493">
                  <c:v>6988.17</c:v>
                </c:pt>
                <c:pt idx="494">
                  <c:v>9190.24</c:v>
                </c:pt>
                <c:pt idx="495">
                  <c:v>8569.7</c:v>
                </c:pt>
                <c:pt idx="496">
                  <c:v>2703.0</c:v>
                </c:pt>
                <c:pt idx="497">
                  <c:v>1198.21</c:v>
                </c:pt>
                <c:pt idx="498">
                  <c:v>3483.35</c:v>
                </c:pt>
                <c:pt idx="499">
                  <c:v>2614.27</c:v>
                </c:pt>
                <c:pt idx="500">
                  <c:v>1457.08</c:v>
                </c:pt>
                <c:pt idx="501">
                  <c:v>4886.22</c:v>
                </c:pt>
                <c:pt idx="502">
                  <c:v>4536.68</c:v>
                </c:pt>
                <c:pt idx="503">
                  <c:v>2151.81</c:v>
                </c:pt>
                <c:pt idx="504">
                  <c:v>6134.06</c:v>
                </c:pt>
                <c:pt idx="505">
                  <c:v>4964.4</c:v>
                </c:pt>
                <c:pt idx="506">
                  <c:v>2716.93</c:v>
                </c:pt>
                <c:pt idx="507">
                  <c:v>2129.74</c:v>
                </c:pt>
                <c:pt idx="508">
                  <c:v>8395.02</c:v>
                </c:pt>
                <c:pt idx="509">
                  <c:v>11994.0</c:v>
                </c:pt>
                <c:pt idx="510">
                  <c:v>14967.9</c:v>
                </c:pt>
                <c:pt idx="511">
                  <c:v>20924.4</c:v>
                </c:pt>
                <c:pt idx="512">
                  <c:v>27849.1</c:v>
                </c:pt>
                <c:pt idx="513">
                  <c:v>28782.0</c:v>
                </c:pt>
                <c:pt idx="514">
                  <c:v>27713.9</c:v>
                </c:pt>
                <c:pt idx="515">
                  <c:v>25566.0</c:v>
                </c:pt>
                <c:pt idx="516">
                  <c:v>22287.2</c:v>
                </c:pt>
                <c:pt idx="517">
                  <c:v>20849.3</c:v>
                </c:pt>
                <c:pt idx="518">
                  <c:v>16605.4</c:v>
                </c:pt>
                <c:pt idx="519">
                  <c:v>13078.6</c:v>
                </c:pt>
                <c:pt idx="520">
                  <c:v>8078.92</c:v>
                </c:pt>
                <c:pt idx="521">
                  <c:v>11331.8</c:v>
                </c:pt>
                <c:pt idx="522">
                  <c:v>8150.68</c:v>
                </c:pt>
                <c:pt idx="523">
                  <c:v>8183.08</c:v>
                </c:pt>
                <c:pt idx="524">
                  <c:v>5666.63</c:v>
                </c:pt>
                <c:pt idx="525">
                  <c:v>3323.86</c:v>
                </c:pt>
                <c:pt idx="526">
                  <c:v>3130.37</c:v>
                </c:pt>
                <c:pt idx="527">
                  <c:v>3328.29</c:v>
                </c:pt>
                <c:pt idx="528">
                  <c:v>6193.53</c:v>
                </c:pt>
                <c:pt idx="529">
                  <c:v>5202.27</c:v>
                </c:pt>
                <c:pt idx="530">
                  <c:v>7163.61</c:v>
                </c:pt>
                <c:pt idx="531">
                  <c:v>10344.5</c:v>
                </c:pt>
                <c:pt idx="532">
                  <c:v>10597.3</c:v>
                </c:pt>
                <c:pt idx="533">
                  <c:v>7945.58</c:v>
                </c:pt>
                <c:pt idx="534">
                  <c:v>6971.08</c:v>
                </c:pt>
                <c:pt idx="535">
                  <c:v>9077.139999999989</c:v>
                </c:pt>
                <c:pt idx="536">
                  <c:v>9846.04</c:v>
                </c:pt>
                <c:pt idx="537">
                  <c:v>11889.1</c:v>
                </c:pt>
                <c:pt idx="538">
                  <c:v>13444.3</c:v>
                </c:pt>
                <c:pt idx="539">
                  <c:v>12993.4</c:v>
                </c:pt>
                <c:pt idx="540">
                  <c:v>10923.4</c:v>
                </c:pt>
                <c:pt idx="541">
                  <c:v>9031.33</c:v>
                </c:pt>
                <c:pt idx="542">
                  <c:v>9132.83</c:v>
                </c:pt>
                <c:pt idx="543">
                  <c:v>10323.0</c:v>
                </c:pt>
                <c:pt idx="544">
                  <c:v>3903.88</c:v>
                </c:pt>
                <c:pt idx="545">
                  <c:v>5770.98</c:v>
                </c:pt>
                <c:pt idx="546">
                  <c:v>13106.6</c:v>
                </c:pt>
                <c:pt idx="547">
                  <c:v>16518.5</c:v>
                </c:pt>
                <c:pt idx="548">
                  <c:v>15735.3</c:v>
                </c:pt>
                <c:pt idx="549">
                  <c:v>13973.6</c:v>
                </c:pt>
                <c:pt idx="550">
                  <c:v>12048.4</c:v>
                </c:pt>
                <c:pt idx="551">
                  <c:v>9911.08</c:v>
                </c:pt>
                <c:pt idx="552">
                  <c:v>8402.059999999972</c:v>
                </c:pt>
                <c:pt idx="553">
                  <c:v>7840.39</c:v>
                </c:pt>
                <c:pt idx="554">
                  <c:v>9342.370000000001</c:v>
                </c:pt>
                <c:pt idx="555">
                  <c:v>9671.889999999972</c:v>
                </c:pt>
                <c:pt idx="556">
                  <c:v>4224.52</c:v>
                </c:pt>
                <c:pt idx="557">
                  <c:v>4117.67</c:v>
                </c:pt>
                <c:pt idx="558">
                  <c:v>6329.09</c:v>
                </c:pt>
                <c:pt idx="559">
                  <c:v>3701.04</c:v>
                </c:pt>
                <c:pt idx="560">
                  <c:v>2521.11</c:v>
                </c:pt>
                <c:pt idx="561">
                  <c:v>2094.71</c:v>
                </c:pt>
                <c:pt idx="562">
                  <c:v>1237.57</c:v>
                </c:pt>
                <c:pt idx="563">
                  <c:v>1463.53</c:v>
                </c:pt>
                <c:pt idx="564">
                  <c:v>1284.92</c:v>
                </c:pt>
                <c:pt idx="565">
                  <c:v>1993.04</c:v>
                </c:pt>
                <c:pt idx="566">
                  <c:v>3085.4</c:v>
                </c:pt>
                <c:pt idx="567">
                  <c:v>2164.59</c:v>
                </c:pt>
                <c:pt idx="568">
                  <c:v>2127.2</c:v>
                </c:pt>
                <c:pt idx="569">
                  <c:v>1716.52</c:v>
                </c:pt>
                <c:pt idx="570">
                  <c:v>2377.57</c:v>
                </c:pt>
                <c:pt idx="571">
                  <c:v>4581.63</c:v>
                </c:pt>
                <c:pt idx="572">
                  <c:v>5861.17</c:v>
                </c:pt>
                <c:pt idx="573">
                  <c:v>6258.15</c:v>
                </c:pt>
                <c:pt idx="574">
                  <c:v>8809.17</c:v>
                </c:pt>
                <c:pt idx="575">
                  <c:v>7603.09</c:v>
                </c:pt>
                <c:pt idx="576">
                  <c:v>5457.82</c:v>
                </c:pt>
                <c:pt idx="577">
                  <c:v>6196.7</c:v>
                </c:pt>
                <c:pt idx="578">
                  <c:v>8871.709999999985</c:v>
                </c:pt>
                <c:pt idx="579">
                  <c:v>13065.2</c:v>
                </c:pt>
                <c:pt idx="580">
                  <c:v>12830.6</c:v>
                </c:pt>
                <c:pt idx="581">
                  <c:v>12742.1</c:v>
                </c:pt>
                <c:pt idx="582">
                  <c:v>10101.6</c:v>
                </c:pt>
                <c:pt idx="583">
                  <c:v>7158.54</c:v>
                </c:pt>
                <c:pt idx="584">
                  <c:v>8786.19</c:v>
                </c:pt>
                <c:pt idx="585">
                  <c:v>4489.19</c:v>
                </c:pt>
                <c:pt idx="586">
                  <c:v>3330.68</c:v>
                </c:pt>
                <c:pt idx="587">
                  <c:v>6049.3</c:v>
                </c:pt>
                <c:pt idx="588">
                  <c:v>12176.9</c:v>
                </c:pt>
                <c:pt idx="589">
                  <c:v>18300.3</c:v>
                </c:pt>
                <c:pt idx="590">
                  <c:v>13223.5</c:v>
                </c:pt>
                <c:pt idx="591">
                  <c:v>6524.97</c:v>
                </c:pt>
                <c:pt idx="592">
                  <c:v>5274.16</c:v>
                </c:pt>
                <c:pt idx="593">
                  <c:v>6522.27</c:v>
                </c:pt>
                <c:pt idx="594">
                  <c:v>688.3509999999987</c:v>
                </c:pt>
                <c:pt idx="595">
                  <c:v>718.9160000000001</c:v>
                </c:pt>
                <c:pt idx="596">
                  <c:v>860.185</c:v>
                </c:pt>
                <c:pt idx="597">
                  <c:v>1634.4</c:v>
                </c:pt>
                <c:pt idx="598">
                  <c:v>2694.55</c:v>
                </c:pt>
                <c:pt idx="599">
                  <c:v>1237.61</c:v>
                </c:pt>
                <c:pt idx="600">
                  <c:v>1186.54</c:v>
                </c:pt>
                <c:pt idx="601">
                  <c:v>2647.15</c:v>
                </c:pt>
                <c:pt idx="602">
                  <c:v>1472.79</c:v>
                </c:pt>
                <c:pt idx="603">
                  <c:v>1049.07</c:v>
                </c:pt>
                <c:pt idx="604">
                  <c:v>8272.4</c:v>
                </c:pt>
                <c:pt idx="605">
                  <c:v>10593.0</c:v>
                </c:pt>
                <c:pt idx="606">
                  <c:v>9067.79</c:v>
                </c:pt>
                <c:pt idx="607">
                  <c:v>9787.41</c:v>
                </c:pt>
                <c:pt idx="608">
                  <c:v>8122.17</c:v>
                </c:pt>
                <c:pt idx="609">
                  <c:v>3762.24</c:v>
                </c:pt>
                <c:pt idx="610">
                  <c:v>4246.79</c:v>
                </c:pt>
                <c:pt idx="611">
                  <c:v>15220.4</c:v>
                </c:pt>
                <c:pt idx="612">
                  <c:v>31839.8</c:v>
                </c:pt>
                <c:pt idx="613">
                  <c:v>27980.2</c:v>
                </c:pt>
                <c:pt idx="614">
                  <c:v>15339.7</c:v>
                </c:pt>
                <c:pt idx="615">
                  <c:v>8472.16</c:v>
                </c:pt>
                <c:pt idx="616">
                  <c:v>8561.83</c:v>
                </c:pt>
                <c:pt idx="617">
                  <c:v>14200.6</c:v>
                </c:pt>
                <c:pt idx="618">
                  <c:v>16207.1</c:v>
                </c:pt>
                <c:pt idx="619">
                  <c:v>14520.0</c:v>
                </c:pt>
                <c:pt idx="620">
                  <c:v>15246.8</c:v>
                </c:pt>
                <c:pt idx="621">
                  <c:v>13588.9</c:v>
                </c:pt>
                <c:pt idx="622">
                  <c:v>733.77</c:v>
                </c:pt>
                <c:pt idx="623">
                  <c:v>3045.74</c:v>
                </c:pt>
                <c:pt idx="624">
                  <c:v>8585.059999999972</c:v>
                </c:pt>
                <c:pt idx="625">
                  <c:v>10929.0</c:v>
                </c:pt>
                <c:pt idx="626">
                  <c:v>7944.81</c:v>
                </c:pt>
                <c:pt idx="627">
                  <c:v>7197.05</c:v>
                </c:pt>
                <c:pt idx="628">
                  <c:v>33113.5</c:v>
                </c:pt>
                <c:pt idx="629">
                  <c:v>37392.8</c:v>
                </c:pt>
                <c:pt idx="630">
                  <c:v>35305.1</c:v>
                </c:pt>
                <c:pt idx="631">
                  <c:v>33467.1</c:v>
                </c:pt>
                <c:pt idx="632">
                  <c:v>31570.8</c:v>
                </c:pt>
                <c:pt idx="633">
                  <c:v>40019.2</c:v>
                </c:pt>
                <c:pt idx="634">
                  <c:v>44435.2</c:v>
                </c:pt>
                <c:pt idx="635">
                  <c:v>40920.4</c:v>
                </c:pt>
                <c:pt idx="636">
                  <c:v>34919.6</c:v>
                </c:pt>
                <c:pt idx="637">
                  <c:v>17976.0</c:v>
                </c:pt>
                <c:pt idx="638">
                  <c:v>16008.1</c:v>
                </c:pt>
                <c:pt idx="639">
                  <c:v>13871.7</c:v>
                </c:pt>
                <c:pt idx="640">
                  <c:v>7347.33</c:v>
                </c:pt>
                <c:pt idx="641">
                  <c:v>6677.22</c:v>
                </c:pt>
                <c:pt idx="642">
                  <c:v>8377.62</c:v>
                </c:pt>
                <c:pt idx="643">
                  <c:v>6533.06</c:v>
                </c:pt>
                <c:pt idx="644">
                  <c:v>9467.879999999968</c:v>
                </c:pt>
                <c:pt idx="645">
                  <c:v>22437.8</c:v>
                </c:pt>
                <c:pt idx="646">
                  <c:v>32171.2</c:v>
                </c:pt>
                <c:pt idx="647">
                  <c:v>34548.5</c:v>
                </c:pt>
                <c:pt idx="648">
                  <c:v>26269.8</c:v>
                </c:pt>
                <c:pt idx="649">
                  <c:v>16634.0</c:v>
                </c:pt>
                <c:pt idx="650">
                  <c:v>10054.3</c:v>
                </c:pt>
                <c:pt idx="651">
                  <c:v>811.933</c:v>
                </c:pt>
                <c:pt idx="652">
                  <c:v>868.176</c:v>
                </c:pt>
                <c:pt idx="653">
                  <c:v>6668.86</c:v>
                </c:pt>
                <c:pt idx="654">
                  <c:v>16107.6</c:v>
                </c:pt>
                <c:pt idx="655">
                  <c:v>15160.5</c:v>
                </c:pt>
                <c:pt idx="656">
                  <c:v>11765.0</c:v>
                </c:pt>
                <c:pt idx="657">
                  <c:v>3888.26</c:v>
                </c:pt>
                <c:pt idx="658">
                  <c:v>2968.26</c:v>
                </c:pt>
                <c:pt idx="659">
                  <c:v>2123.52</c:v>
                </c:pt>
                <c:pt idx="660">
                  <c:v>1225.97</c:v>
                </c:pt>
                <c:pt idx="661">
                  <c:v>1692.8</c:v>
                </c:pt>
                <c:pt idx="662">
                  <c:v>3487.96</c:v>
                </c:pt>
                <c:pt idx="663">
                  <c:v>10107.9</c:v>
                </c:pt>
                <c:pt idx="664">
                  <c:v>10070.7</c:v>
                </c:pt>
                <c:pt idx="665">
                  <c:v>14424.0</c:v>
                </c:pt>
                <c:pt idx="666">
                  <c:v>13269.5</c:v>
                </c:pt>
                <c:pt idx="667">
                  <c:v>9724.129999999985</c:v>
                </c:pt>
                <c:pt idx="668">
                  <c:v>9770.299999999987</c:v>
                </c:pt>
                <c:pt idx="669">
                  <c:v>6388.66</c:v>
                </c:pt>
                <c:pt idx="670">
                  <c:v>3519.86</c:v>
                </c:pt>
                <c:pt idx="671">
                  <c:v>15163.2</c:v>
                </c:pt>
                <c:pt idx="672">
                  <c:v>19514.9</c:v>
                </c:pt>
                <c:pt idx="673">
                  <c:v>15523.2</c:v>
                </c:pt>
                <c:pt idx="674">
                  <c:v>15137.5</c:v>
                </c:pt>
                <c:pt idx="675">
                  <c:v>12465.0</c:v>
                </c:pt>
                <c:pt idx="676">
                  <c:v>6474.4</c:v>
                </c:pt>
                <c:pt idx="677">
                  <c:v>4786.36</c:v>
                </c:pt>
                <c:pt idx="678">
                  <c:v>7823.7</c:v>
                </c:pt>
                <c:pt idx="679">
                  <c:v>16404.6</c:v>
                </c:pt>
                <c:pt idx="680">
                  <c:v>19249.7</c:v>
                </c:pt>
                <c:pt idx="681">
                  <c:v>12393.3</c:v>
                </c:pt>
                <c:pt idx="682">
                  <c:v>9084.53</c:v>
                </c:pt>
                <c:pt idx="683">
                  <c:v>8738.16</c:v>
                </c:pt>
                <c:pt idx="684">
                  <c:v>9093.34</c:v>
                </c:pt>
                <c:pt idx="685">
                  <c:v>7570.48</c:v>
                </c:pt>
                <c:pt idx="686">
                  <c:v>7615.19</c:v>
                </c:pt>
                <c:pt idx="687">
                  <c:v>10142.0</c:v>
                </c:pt>
                <c:pt idx="688">
                  <c:v>18445.6</c:v>
                </c:pt>
                <c:pt idx="689">
                  <c:v>25138.8</c:v>
                </c:pt>
                <c:pt idx="690">
                  <c:v>17452.7</c:v>
                </c:pt>
                <c:pt idx="691">
                  <c:v>15937.8</c:v>
                </c:pt>
                <c:pt idx="692">
                  <c:v>4408.85</c:v>
                </c:pt>
                <c:pt idx="693">
                  <c:v>1934.33</c:v>
                </c:pt>
                <c:pt idx="694">
                  <c:v>5019.66</c:v>
                </c:pt>
                <c:pt idx="695">
                  <c:v>9461.15</c:v>
                </c:pt>
                <c:pt idx="696">
                  <c:v>8654.559999999972</c:v>
                </c:pt>
                <c:pt idx="697">
                  <c:v>8715.450000000001</c:v>
                </c:pt>
                <c:pt idx="698">
                  <c:v>6751.23</c:v>
                </c:pt>
                <c:pt idx="699">
                  <c:v>6201.1</c:v>
                </c:pt>
                <c:pt idx="700">
                  <c:v>18304.0</c:v>
                </c:pt>
                <c:pt idx="701">
                  <c:v>9395.41</c:v>
                </c:pt>
                <c:pt idx="702">
                  <c:v>4682.9</c:v>
                </c:pt>
                <c:pt idx="703">
                  <c:v>7849.88</c:v>
                </c:pt>
                <c:pt idx="704">
                  <c:v>1932.85</c:v>
                </c:pt>
                <c:pt idx="705">
                  <c:v>2632.51</c:v>
                </c:pt>
                <c:pt idx="706">
                  <c:v>5976.33</c:v>
                </c:pt>
                <c:pt idx="707">
                  <c:v>8082.84</c:v>
                </c:pt>
                <c:pt idx="708">
                  <c:v>12506.2</c:v>
                </c:pt>
                <c:pt idx="709">
                  <c:v>16098.6</c:v>
                </c:pt>
                <c:pt idx="710">
                  <c:v>14702.6</c:v>
                </c:pt>
                <c:pt idx="711">
                  <c:v>18444.4</c:v>
                </c:pt>
                <c:pt idx="712">
                  <c:v>8212.83</c:v>
                </c:pt>
                <c:pt idx="713">
                  <c:v>6075.96</c:v>
                </c:pt>
                <c:pt idx="714">
                  <c:v>4765.28</c:v>
                </c:pt>
                <c:pt idx="715">
                  <c:v>4246.94</c:v>
                </c:pt>
                <c:pt idx="716">
                  <c:v>3792.03</c:v>
                </c:pt>
                <c:pt idx="717">
                  <c:v>2540.8</c:v>
                </c:pt>
                <c:pt idx="718">
                  <c:v>1449.55</c:v>
                </c:pt>
                <c:pt idx="719">
                  <c:v>1326.13</c:v>
                </c:pt>
                <c:pt idx="720">
                  <c:v>8687.03</c:v>
                </c:pt>
                <c:pt idx="721">
                  <c:v>12825.7</c:v>
                </c:pt>
                <c:pt idx="722">
                  <c:v>13733.4</c:v>
                </c:pt>
                <c:pt idx="723">
                  <c:v>4536.86</c:v>
                </c:pt>
                <c:pt idx="724">
                  <c:v>4729.6</c:v>
                </c:pt>
                <c:pt idx="725">
                  <c:v>7424.48</c:v>
                </c:pt>
                <c:pt idx="726">
                  <c:v>11315.8</c:v>
                </c:pt>
                <c:pt idx="727">
                  <c:v>9873.65</c:v>
                </c:pt>
                <c:pt idx="728">
                  <c:v>8407.93</c:v>
                </c:pt>
                <c:pt idx="729">
                  <c:v>8793.4</c:v>
                </c:pt>
                <c:pt idx="730">
                  <c:v>10341.9</c:v>
                </c:pt>
                <c:pt idx="731">
                  <c:v>9222.9</c:v>
                </c:pt>
                <c:pt idx="732">
                  <c:v>12693.6</c:v>
                </c:pt>
                <c:pt idx="733">
                  <c:v>15111.8</c:v>
                </c:pt>
                <c:pt idx="734">
                  <c:v>15367.0</c:v>
                </c:pt>
                <c:pt idx="735">
                  <c:v>9661.62</c:v>
                </c:pt>
                <c:pt idx="736">
                  <c:v>4076.98</c:v>
                </c:pt>
                <c:pt idx="737">
                  <c:v>9610.889999999972</c:v>
                </c:pt>
                <c:pt idx="738">
                  <c:v>8292.52</c:v>
                </c:pt>
                <c:pt idx="739">
                  <c:v>8765.879999999968</c:v>
                </c:pt>
                <c:pt idx="740">
                  <c:v>6477.12</c:v>
                </c:pt>
                <c:pt idx="741">
                  <c:v>2865.28</c:v>
                </c:pt>
                <c:pt idx="742">
                  <c:v>2883.85</c:v>
                </c:pt>
                <c:pt idx="743">
                  <c:v>4230.32</c:v>
                </c:pt>
                <c:pt idx="744">
                  <c:v>3557.12</c:v>
                </c:pt>
                <c:pt idx="745">
                  <c:v>3950.23</c:v>
                </c:pt>
                <c:pt idx="746">
                  <c:v>8137.03</c:v>
                </c:pt>
                <c:pt idx="747">
                  <c:v>13685.4</c:v>
                </c:pt>
                <c:pt idx="748">
                  <c:v>16699.3</c:v>
                </c:pt>
                <c:pt idx="749">
                  <c:v>14304.1</c:v>
                </c:pt>
                <c:pt idx="750">
                  <c:v>12122.8</c:v>
                </c:pt>
                <c:pt idx="751">
                  <c:v>10319.9</c:v>
                </c:pt>
                <c:pt idx="752">
                  <c:v>9494.639999999989</c:v>
                </c:pt>
                <c:pt idx="753">
                  <c:v>7879.87</c:v>
                </c:pt>
                <c:pt idx="754">
                  <c:v>7170.77</c:v>
                </c:pt>
                <c:pt idx="755">
                  <c:v>7559.0</c:v>
                </c:pt>
                <c:pt idx="756">
                  <c:v>14194.8</c:v>
                </c:pt>
                <c:pt idx="757">
                  <c:v>11129.1</c:v>
                </c:pt>
                <c:pt idx="758">
                  <c:v>5749.93</c:v>
                </c:pt>
                <c:pt idx="759">
                  <c:v>3680.45</c:v>
                </c:pt>
                <c:pt idx="760">
                  <c:v>3213.38</c:v>
                </c:pt>
                <c:pt idx="761">
                  <c:v>5531.91</c:v>
                </c:pt>
                <c:pt idx="762">
                  <c:v>10854.7</c:v>
                </c:pt>
                <c:pt idx="763">
                  <c:v>11238.7</c:v>
                </c:pt>
                <c:pt idx="764">
                  <c:v>4671.37</c:v>
                </c:pt>
                <c:pt idx="765">
                  <c:v>4746.34</c:v>
                </c:pt>
                <c:pt idx="766">
                  <c:v>4787.75</c:v>
                </c:pt>
                <c:pt idx="767">
                  <c:v>5445.21</c:v>
                </c:pt>
                <c:pt idx="768">
                  <c:v>6479.64</c:v>
                </c:pt>
                <c:pt idx="769">
                  <c:v>6779.74</c:v>
                </c:pt>
                <c:pt idx="770">
                  <c:v>5224.1</c:v>
                </c:pt>
                <c:pt idx="771">
                  <c:v>3516.02</c:v>
                </c:pt>
                <c:pt idx="772">
                  <c:v>6989.98</c:v>
                </c:pt>
                <c:pt idx="773">
                  <c:v>7450.01</c:v>
                </c:pt>
                <c:pt idx="774">
                  <c:v>12487.7</c:v>
                </c:pt>
                <c:pt idx="775">
                  <c:v>13250.2</c:v>
                </c:pt>
                <c:pt idx="776">
                  <c:v>9550.709999999985</c:v>
                </c:pt>
                <c:pt idx="777">
                  <c:v>5480.91</c:v>
                </c:pt>
                <c:pt idx="778">
                  <c:v>2277.82</c:v>
                </c:pt>
                <c:pt idx="779">
                  <c:v>2201.91</c:v>
                </c:pt>
                <c:pt idx="780">
                  <c:v>3492.09</c:v>
                </c:pt>
                <c:pt idx="781">
                  <c:v>3550.32</c:v>
                </c:pt>
                <c:pt idx="782">
                  <c:v>3554.14</c:v>
                </c:pt>
                <c:pt idx="783">
                  <c:v>4067.68</c:v>
                </c:pt>
                <c:pt idx="784">
                  <c:v>6647.57</c:v>
                </c:pt>
                <c:pt idx="785">
                  <c:v>16820.8</c:v>
                </c:pt>
                <c:pt idx="786">
                  <c:v>29184.9</c:v>
                </c:pt>
                <c:pt idx="787">
                  <c:v>24549.4</c:v>
                </c:pt>
                <c:pt idx="788">
                  <c:v>18802.2</c:v>
                </c:pt>
                <c:pt idx="789">
                  <c:v>15226.9</c:v>
                </c:pt>
                <c:pt idx="790">
                  <c:v>15365.6</c:v>
                </c:pt>
                <c:pt idx="791">
                  <c:v>15272.2</c:v>
                </c:pt>
                <c:pt idx="792">
                  <c:v>14848.5</c:v>
                </c:pt>
                <c:pt idx="793">
                  <c:v>13258.4</c:v>
                </c:pt>
                <c:pt idx="794">
                  <c:v>9657.309999999972</c:v>
                </c:pt>
                <c:pt idx="795">
                  <c:v>5584.76</c:v>
                </c:pt>
                <c:pt idx="796">
                  <c:v>2671.01</c:v>
                </c:pt>
                <c:pt idx="797">
                  <c:v>1884.82</c:v>
                </c:pt>
                <c:pt idx="798">
                  <c:v>3862.08</c:v>
                </c:pt>
                <c:pt idx="799">
                  <c:v>2149.42</c:v>
                </c:pt>
                <c:pt idx="800">
                  <c:v>3370.45</c:v>
                </c:pt>
                <c:pt idx="801">
                  <c:v>7753.19</c:v>
                </c:pt>
                <c:pt idx="802">
                  <c:v>9069.67</c:v>
                </c:pt>
                <c:pt idx="803">
                  <c:v>5815.27</c:v>
                </c:pt>
                <c:pt idx="804">
                  <c:v>1764.32</c:v>
                </c:pt>
                <c:pt idx="805">
                  <c:v>3076.66</c:v>
                </c:pt>
                <c:pt idx="806">
                  <c:v>5122.56</c:v>
                </c:pt>
                <c:pt idx="807">
                  <c:v>6576.59</c:v>
                </c:pt>
                <c:pt idx="808">
                  <c:v>7598.76</c:v>
                </c:pt>
                <c:pt idx="809">
                  <c:v>20217.3</c:v>
                </c:pt>
                <c:pt idx="810">
                  <c:v>18828.8</c:v>
                </c:pt>
                <c:pt idx="811">
                  <c:v>6860.2</c:v>
                </c:pt>
                <c:pt idx="812">
                  <c:v>19230.1</c:v>
                </c:pt>
                <c:pt idx="813">
                  <c:v>732.689</c:v>
                </c:pt>
                <c:pt idx="814">
                  <c:v>13921.5</c:v>
                </c:pt>
                <c:pt idx="815">
                  <c:v>7736.48</c:v>
                </c:pt>
                <c:pt idx="816">
                  <c:v>6127.53</c:v>
                </c:pt>
                <c:pt idx="817">
                  <c:v>6221.57</c:v>
                </c:pt>
                <c:pt idx="818">
                  <c:v>11626.8</c:v>
                </c:pt>
                <c:pt idx="819">
                  <c:v>10091.7</c:v>
                </c:pt>
                <c:pt idx="820">
                  <c:v>6947.4</c:v>
                </c:pt>
                <c:pt idx="821">
                  <c:v>7975.43</c:v>
                </c:pt>
                <c:pt idx="822">
                  <c:v>11823.2</c:v>
                </c:pt>
                <c:pt idx="823">
                  <c:v>12463.4</c:v>
                </c:pt>
                <c:pt idx="824">
                  <c:v>14609.5</c:v>
                </c:pt>
                <c:pt idx="825">
                  <c:v>14945.3</c:v>
                </c:pt>
                <c:pt idx="826">
                  <c:v>9750.68</c:v>
                </c:pt>
                <c:pt idx="827">
                  <c:v>6596.34</c:v>
                </c:pt>
                <c:pt idx="828">
                  <c:v>6945.57</c:v>
                </c:pt>
                <c:pt idx="829">
                  <c:v>6655.93</c:v>
                </c:pt>
                <c:pt idx="830">
                  <c:v>10150.0</c:v>
                </c:pt>
                <c:pt idx="831">
                  <c:v>11173.7</c:v>
                </c:pt>
                <c:pt idx="832">
                  <c:v>2875.06</c:v>
                </c:pt>
                <c:pt idx="833">
                  <c:v>1870.17</c:v>
                </c:pt>
                <c:pt idx="834">
                  <c:v>2515.49</c:v>
                </c:pt>
                <c:pt idx="835">
                  <c:v>3816.01</c:v>
                </c:pt>
                <c:pt idx="836">
                  <c:v>14407.9</c:v>
                </c:pt>
                <c:pt idx="837">
                  <c:v>5766.38</c:v>
                </c:pt>
                <c:pt idx="838">
                  <c:v>9133.849999999982</c:v>
                </c:pt>
                <c:pt idx="839">
                  <c:v>6458.96</c:v>
                </c:pt>
                <c:pt idx="840">
                  <c:v>6562.83</c:v>
                </c:pt>
                <c:pt idx="841">
                  <c:v>4722.51</c:v>
                </c:pt>
                <c:pt idx="842">
                  <c:v>4564.6</c:v>
                </c:pt>
                <c:pt idx="843">
                  <c:v>2269.72</c:v>
                </c:pt>
                <c:pt idx="844">
                  <c:v>1530.9</c:v>
                </c:pt>
                <c:pt idx="845">
                  <c:v>2505.2</c:v>
                </c:pt>
                <c:pt idx="846">
                  <c:v>4111.56</c:v>
                </c:pt>
                <c:pt idx="847">
                  <c:v>4170.84</c:v>
                </c:pt>
                <c:pt idx="848">
                  <c:v>1871.87</c:v>
                </c:pt>
                <c:pt idx="849">
                  <c:v>1763.4</c:v>
                </c:pt>
                <c:pt idx="850">
                  <c:v>2215.25</c:v>
                </c:pt>
                <c:pt idx="851">
                  <c:v>3830.79</c:v>
                </c:pt>
                <c:pt idx="852">
                  <c:v>5971.08</c:v>
                </c:pt>
                <c:pt idx="853">
                  <c:v>8166.67</c:v>
                </c:pt>
                <c:pt idx="854">
                  <c:v>12229.8</c:v>
                </c:pt>
                <c:pt idx="855">
                  <c:v>22183.1</c:v>
                </c:pt>
                <c:pt idx="856">
                  <c:v>23885.9</c:v>
                </c:pt>
                <c:pt idx="857">
                  <c:v>8630.57</c:v>
                </c:pt>
                <c:pt idx="858">
                  <c:v>8818.61</c:v>
                </c:pt>
                <c:pt idx="859">
                  <c:v>10936.4</c:v>
                </c:pt>
                <c:pt idx="860">
                  <c:v>14970.4</c:v>
                </c:pt>
                <c:pt idx="861">
                  <c:v>12401.9</c:v>
                </c:pt>
                <c:pt idx="862">
                  <c:v>8474.33</c:v>
                </c:pt>
                <c:pt idx="863">
                  <c:v>4917.12</c:v>
                </c:pt>
                <c:pt idx="864">
                  <c:v>1325.44</c:v>
                </c:pt>
                <c:pt idx="865">
                  <c:v>2093.78</c:v>
                </c:pt>
                <c:pt idx="866">
                  <c:v>2946.45</c:v>
                </c:pt>
                <c:pt idx="867">
                  <c:v>1451.85</c:v>
                </c:pt>
                <c:pt idx="868">
                  <c:v>2657.07</c:v>
                </c:pt>
                <c:pt idx="869">
                  <c:v>6634.15</c:v>
                </c:pt>
                <c:pt idx="870">
                  <c:v>8458.7</c:v>
                </c:pt>
                <c:pt idx="871">
                  <c:v>8040.98</c:v>
                </c:pt>
                <c:pt idx="872">
                  <c:v>6925.37</c:v>
                </c:pt>
                <c:pt idx="873">
                  <c:v>8029.0</c:v>
                </c:pt>
                <c:pt idx="874">
                  <c:v>8561.639999999989</c:v>
                </c:pt>
                <c:pt idx="875">
                  <c:v>9743.639999999989</c:v>
                </c:pt>
                <c:pt idx="876">
                  <c:v>11356.4</c:v>
                </c:pt>
                <c:pt idx="877">
                  <c:v>16976.3</c:v>
                </c:pt>
                <c:pt idx="878">
                  <c:v>21392.4</c:v>
                </c:pt>
                <c:pt idx="879">
                  <c:v>12746.4</c:v>
                </c:pt>
                <c:pt idx="880">
                  <c:v>8739.25</c:v>
                </c:pt>
                <c:pt idx="881">
                  <c:v>5553.77</c:v>
                </c:pt>
                <c:pt idx="882">
                  <c:v>2943.95</c:v>
                </c:pt>
                <c:pt idx="883">
                  <c:v>3840.97</c:v>
                </c:pt>
                <c:pt idx="884">
                  <c:v>2803.6</c:v>
                </c:pt>
                <c:pt idx="885">
                  <c:v>2780.86</c:v>
                </c:pt>
                <c:pt idx="886">
                  <c:v>1841.05</c:v>
                </c:pt>
                <c:pt idx="887">
                  <c:v>14051.8</c:v>
                </c:pt>
                <c:pt idx="888">
                  <c:v>17880.0</c:v>
                </c:pt>
                <c:pt idx="889">
                  <c:v>19575.5</c:v>
                </c:pt>
                <c:pt idx="890">
                  <c:v>11036.3</c:v>
                </c:pt>
                <c:pt idx="891">
                  <c:v>6026.24</c:v>
                </c:pt>
                <c:pt idx="892">
                  <c:v>9509.76</c:v>
                </c:pt>
                <c:pt idx="893">
                  <c:v>19131.9</c:v>
                </c:pt>
                <c:pt idx="894">
                  <c:v>21991.6</c:v>
                </c:pt>
                <c:pt idx="895">
                  <c:v>3417.13</c:v>
                </c:pt>
                <c:pt idx="896">
                  <c:v>4791.77</c:v>
                </c:pt>
                <c:pt idx="897">
                  <c:v>6318.33</c:v>
                </c:pt>
                <c:pt idx="898">
                  <c:v>14532.1</c:v>
                </c:pt>
                <c:pt idx="899">
                  <c:v>14293.6</c:v>
                </c:pt>
                <c:pt idx="900">
                  <c:v>11320.8</c:v>
                </c:pt>
                <c:pt idx="901">
                  <c:v>10641.2</c:v>
                </c:pt>
                <c:pt idx="902">
                  <c:v>2761.73</c:v>
                </c:pt>
                <c:pt idx="903">
                  <c:v>8464.74</c:v>
                </c:pt>
                <c:pt idx="904">
                  <c:v>14213.2</c:v>
                </c:pt>
                <c:pt idx="905">
                  <c:v>20322.5</c:v>
                </c:pt>
                <c:pt idx="906">
                  <c:v>11032.8</c:v>
                </c:pt>
                <c:pt idx="907">
                  <c:v>2240.31</c:v>
                </c:pt>
                <c:pt idx="908">
                  <c:v>737.602</c:v>
                </c:pt>
                <c:pt idx="909">
                  <c:v>1180.2</c:v>
                </c:pt>
                <c:pt idx="910">
                  <c:v>933.289</c:v>
                </c:pt>
                <c:pt idx="911">
                  <c:v>4852.73</c:v>
                </c:pt>
                <c:pt idx="912">
                  <c:v>10662.6</c:v>
                </c:pt>
                <c:pt idx="913">
                  <c:v>8069.04</c:v>
                </c:pt>
                <c:pt idx="914">
                  <c:v>5806.7</c:v>
                </c:pt>
                <c:pt idx="915">
                  <c:v>5702.45</c:v>
                </c:pt>
                <c:pt idx="916">
                  <c:v>15711.7</c:v>
                </c:pt>
                <c:pt idx="917">
                  <c:v>12393.3</c:v>
                </c:pt>
                <c:pt idx="918">
                  <c:v>5068.25</c:v>
                </c:pt>
                <c:pt idx="919">
                  <c:v>6059.31</c:v>
                </c:pt>
                <c:pt idx="920">
                  <c:v>12615.2</c:v>
                </c:pt>
                <c:pt idx="921">
                  <c:v>16328.7</c:v>
                </c:pt>
                <c:pt idx="922">
                  <c:v>14001.7</c:v>
                </c:pt>
                <c:pt idx="923">
                  <c:v>8974.51</c:v>
                </c:pt>
                <c:pt idx="924">
                  <c:v>6610.32</c:v>
                </c:pt>
                <c:pt idx="925">
                  <c:v>7279.97</c:v>
                </c:pt>
                <c:pt idx="926">
                  <c:v>9401.75</c:v>
                </c:pt>
                <c:pt idx="927">
                  <c:v>7441.79</c:v>
                </c:pt>
                <c:pt idx="928">
                  <c:v>7929.61</c:v>
                </c:pt>
                <c:pt idx="929">
                  <c:v>7291.07</c:v>
                </c:pt>
                <c:pt idx="930">
                  <c:v>7148.76</c:v>
                </c:pt>
                <c:pt idx="931">
                  <c:v>8443.61</c:v>
                </c:pt>
                <c:pt idx="932">
                  <c:v>5782.98</c:v>
                </c:pt>
                <c:pt idx="933">
                  <c:v>4029.61</c:v>
                </c:pt>
                <c:pt idx="934">
                  <c:v>9932.849999999982</c:v>
                </c:pt>
                <c:pt idx="935">
                  <c:v>11803.9</c:v>
                </c:pt>
                <c:pt idx="936">
                  <c:v>20117.9</c:v>
                </c:pt>
                <c:pt idx="937">
                  <c:v>20348.0</c:v>
                </c:pt>
                <c:pt idx="938">
                  <c:v>17769.3</c:v>
                </c:pt>
                <c:pt idx="939">
                  <c:v>21427.0</c:v>
                </c:pt>
                <c:pt idx="940">
                  <c:v>13329.6</c:v>
                </c:pt>
                <c:pt idx="941">
                  <c:v>7986.52</c:v>
                </c:pt>
                <c:pt idx="942">
                  <c:v>5148.28</c:v>
                </c:pt>
                <c:pt idx="943">
                  <c:v>4234.81</c:v>
                </c:pt>
                <c:pt idx="944">
                  <c:v>6096.47</c:v>
                </c:pt>
                <c:pt idx="945">
                  <c:v>8452.11</c:v>
                </c:pt>
                <c:pt idx="946">
                  <c:v>10229.4</c:v>
                </c:pt>
                <c:pt idx="947">
                  <c:v>12824.3</c:v>
                </c:pt>
                <c:pt idx="948">
                  <c:v>11245.5</c:v>
                </c:pt>
                <c:pt idx="949">
                  <c:v>6681.45</c:v>
                </c:pt>
                <c:pt idx="950">
                  <c:v>7572.53</c:v>
                </c:pt>
                <c:pt idx="951">
                  <c:v>6921.93</c:v>
                </c:pt>
                <c:pt idx="952">
                  <c:v>853.2329999999994</c:v>
                </c:pt>
                <c:pt idx="953">
                  <c:v>2379.74</c:v>
                </c:pt>
                <c:pt idx="954">
                  <c:v>5936.31</c:v>
                </c:pt>
                <c:pt idx="955">
                  <c:v>9372.48</c:v>
                </c:pt>
                <c:pt idx="956">
                  <c:v>18343.2</c:v>
                </c:pt>
                <c:pt idx="957">
                  <c:v>10564.9</c:v>
                </c:pt>
                <c:pt idx="958">
                  <c:v>5775.5</c:v>
                </c:pt>
                <c:pt idx="959">
                  <c:v>3787.2</c:v>
                </c:pt>
                <c:pt idx="960">
                  <c:v>3516.21</c:v>
                </c:pt>
                <c:pt idx="961">
                  <c:v>1615.83</c:v>
                </c:pt>
                <c:pt idx="962">
                  <c:v>2281.29</c:v>
                </c:pt>
                <c:pt idx="963">
                  <c:v>2056.08</c:v>
                </c:pt>
                <c:pt idx="964">
                  <c:v>3578.52</c:v>
                </c:pt>
                <c:pt idx="965">
                  <c:v>3489.66</c:v>
                </c:pt>
                <c:pt idx="966">
                  <c:v>1243.84</c:v>
                </c:pt>
                <c:pt idx="967">
                  <c:v>13592.6</c:v>
                </c:pt>
                <c:pt idx="968">
                  <c:v>4376.4</c:v>
                </c:pt>
                <c:pt idx="969">
                  <c:v>2331.49</c:v>
                </c:pt>
                <c:pt idx="970">
                  <c:v>2121.0</c:v>
                </c:pt>
                <c:pt idx="971">
                  <c:v>3845.25</c:v>
                </c:pt>
                <c:pt idx="972">
                  <c:v>5745.89</c:v>
                </c:pt>
                <c:pt idx="973">
                  <c:v>7805.27</c:v>
                </c:pt>
                <c:pt idx="974">
                  <c:v>6289.95</c:v>
                </c:pt>
                <c:pt idx="975">
                  <c:v>11307.0</c:v>
                </c:pt>
                <c:pt idx="976">
                  <c:v>13531.2</c:v>
                </c:pt>
                <c:pt idx="977">
                  <c:v>15473.0</c:v>
                </c:pt>
                <c:pt idx="978">
                  <c:v>12320.5</c:v>
                </c:pt>
                <c:pt idx="979">
                  <c:v>8374.07</c:v>
                </c:pt>
                <c:pt idx="980">
                  <c:v>6240.93</c:v>
                </c:pt>
                <c:pt idx="981">
                  <c:v>9843.83</c:v>
                </c:pt>
                <c:pt idx="982">
                  <c:v>14022.0</c:v>
                </c:pt>
                <c:pt idx="983">
                  <c:v>11754.9</c:v>
                </c:pt>
                <c:pt idx="984">
                  <c:v>9062.48</c:v>
                </c:pt>
                <c:pt idx="985">
                  <c:v>10720.8</c:v>
                </c:pt>
                <c:pt idx="986">
                  <c:v>9479.77</c:v>
                </c:pt>
                <c:pt idx="987">
                  <c:v>11731.4</c:v>
                </c:pt>
                <c:pt idx="988">
                  <c:v>11655.3</c:v>
                </c:pt>
                <c:pt idx="989">
                  <c:v>11795.0</c:v>
                </c:pt>
                <c:pt idx="990">
                  <c:v>8365.799999999987</c:v>
                </c:pt>
                <c:pt idx="991">
                  <c:v>8185.49</c:v>
                </c:pt>
                <c:pt idx="992">
                  <c:v>7781.48</c:v>
                </c:pt>
                <c:pt idx="993">
                  <c:v>8251.57</c:v>
                </c:pt>
                <c:pt idx="994">
                  <c:v>7807.32</c:v>
                </c:pt>
                <c:pt idx="995">
                  <c:v>2441.76</c:v>
                </c:pt>
                <c:pt idx="996">
                  <c:v>1427.61</c:v>
                </c:pt>
                <c:pt idx="997">
                  <c:v>595.385</c:v>
                </c:pt>
                <c:pt idx="998">
                  <c:v>533.599</c:v>
                </c:pt>
                <c:pt idx="999">
                  <c:v>2039.88</c:v>
                </c:pt>
                <c:pt idx="1000">
                  <c:v>2837.43</c:v>
                </c:pt>
                <c:pt idx="1001">
                  <c:v>2218.48</c:v>
                </c:pt>
                <c:pt idx="1002">
                  <c:v>3631.5</c:v>
                </c:pt>
                <c:pt idx="1003">
                  <c:v>7078.05</c:v>
                </c:pt>
                <c:pt idx="1004">
                  <c:v>6452.35</c:v>
                </c:pt>
                <c:pt idx="1005">
                  <c:v>6476.22</c:v>
                </c:pt>
                <c:pt idx="1006">
                  <c:v>6445.1</c:v>
                </c:pt>
                <c:pt idx="1007">
                  <c:v>6895.04</c:v>
                </c:pt>
                <c:pt idx="1008">
                  <c:v>2119.61</c:v>
                </c:pt>
                <c:pt idx="1009">
                  <c:v>5447.05</c:v>
                </c:pt>
                <c:pt idx="1010">
                  <c:v>3427.98</c:v>
                </c:pt>
                <c:pt idx="1011">
                  <c:v>1126.08</c:v>
                </c:pt>
                <c:pt idx="1012">
                  <c:v>6011.55</c:v>
                </c:pt>
                <c:pt idx="1013">
                  <c:v>5298.52</c:v>
                </c:pt>
                <c:pt idx="1014">
                  <c:v>2950.66</c:v>
                </c:pt>
                <c:pt idx="1015">
                  <c:v>3368.89</c:v>
                </c:pt>
                <c:pt idx="1016">
                  <c:v>5833.6</c:v>
                </c:pt>
                <c:pt idx="1017">
                  <c:v>9139.74</c:v>
                </c:pt>
                <c:pt idx="1018">
                  <c:v>13374.3</c:v>
                </c:pt>
                <c:pt idx="1019">
                  <c:v>8884.16</c:v>
                </c:pt>
                <c:pt idx="1020">
                  <c:v>2628.69</c:v>
                </c:pt>
                <c:pt idx="1021">
                  <c:v>4459.99</c:v>
                </c:pt>
                <c:pt idx="1022">
                  <c:v>3132.3</c:v>
                </c:pt>
                <c:pt idx="1023">
                  <c:v>23754.2</c:v>
                </c:pt>
                <c:pt idx="1024">
                  <c:v>15710.1</c:v>
                </c:pt>
                <c:pt idx="1025">
                  <c:v>9980.42</c:v>
                </c:pt>
                <c:pt idx="1026">
                  <c:v>11026.9</c:v>
                </c:pt>
                <c:pt idx="1027">
                  <c:v>7663.75</c:v>
                </c:pt>
                <c:pt idx="1028">
                  <c:v>5925.38</c:v>
                </c:pt>
                <c:pt idx="1029">
                  <c:v>4106.86</c:v>
                </c:pt>
                <c:pt idx="1030">
                  <c:v>3160.3</c:v>
                </c:pt>
                <c:pt idx="1031">
                  <c:v>2119.62</c:v>
                </c:pt>
                <c:pt idx="1032">
                  <c:v>4379.74</c:v>
                </c:pt>
                <c:pt idx="1033">
                  <c:v>2466.9</c:v>
                </c:pt>
                <c:pt idx="1034">
                  <c:v>2182.95</c:v>
                </c:pt>
                <c:pt idx="1035">
                  <c:v>3928.12</c:v>
                </c:pt>
                <c:pt idx="1036">
                  <c:v>6337.49</c:v>
                </c:pt>
                <c:pt idx="1037">
                  <c:v>6202.74</c:v>
                </c:pt>
                <c:pt idx="1038">
                  <c:v>7157.16</c:v>
                </c:pt>
                <c:pt idx="1039">
                  <c:v>9901.03</c:v>
                </c:pt>
                <c:pt idx="1040">
                  <c:v>13796.2</c:v>
                </c:pt>
                <c:pt idx="1041">
                  <c:v>14904.2</c:v>
                </c:pt>
                <c:pt idx="1042">
                  <c:v>13307.2</c:v>
                </c:pt>
                <c:pt idx="1043">
                  <c:v>13270.1</c:v>
                </c:pt>
                <c:pt idx="1044">
                  <c:v>13313.8</c:v>
                </c:pt>
                <c:pt idx="1045">
                  <c:v>18052.0</c:v>
                </c:pt>
                <c:pt idx="1046">
                  <c:v>16177.0</c:v>
                </c:pt>
                <c:pt idx="1047">
                  <c:v>14791.7</c:v>
                </c:pt>
                <c:pt idx="1048">
                  <c:v>11279.1</c:v>
                </c:pt>
                <c:pt idx="1049">
                  <c:v>5229.27</c:v>
                </c:pt>
                <c:pt idx="1050">
                  <c:v>4151.44</c:v>
                </c:pt>
                <c:pt idx="1051">
                  <c:v>6667.99</c:v>
                </c:pt>
                <c:pt idx="1052">
                  <c:v>9346.459999999968</c:v>
                </c:pt>
                <c:pt idx="1053">
                  <c:v>13220.2</c:v>
                </c:pt>
                <c:pt idx="1054">
                  <c:v>12240.1</c:v>
                </c:pt>
                <c:pt idx="1055">
                  <c:v>8283.129999999985</c:v>
                </c:pt>
                <c:pt idx="1056">
                  <c:v>7350.99</c:v>
                </c:pt>
                <c:pt idx="1057">
                  <c:v>8833.309999999972</c:v>
                </c:pt>
                <c:pt idx="1058">
                  <c:v>10736.0</c:v>
                </c:pt>
                <c:pt idx="1059">
                  <c:v>6774.78</c:v>
                </c:pt>
                <c:pt idx="1060">
                  <c:v>4017.38</c:v>
                </c:pt>
                <c:pt idx="1061">
                  <c:v>1426.68</c:v>
                </c:pt>
                <c:pt idx="1062">
                  <c:v>9598.469999999968</c:v>
                </c:pt>
                <c:pt idx="1063">
                  <c:v>10094.9</c:v>
                </c:pt>
                <c:pt idx="1064">
                  <c:v>10160.4</c:v>
                </c:pt>
                <c:pt idx="1065">
                  <c:v>9284.76</c:v>
                </c:pt>
                <c:pt idx="1066">
                  <c:v>10211.3</c:v>
                </c:pt>
                <c:pt idx="1067">
                  <c:v>8438.04</c:v>
                </c:pt>
                <c:pt idx="1068">
                  <c:v>8843.870000000001</c:v>
                </c:pt>
                <c:pt idx="1069">
                  <c:v>18200.7</c:v>
                </c:pt>
                <c:pt idx="1070">
                  <c:v>23429.1</c:v>
                </c:pt>
                <c:pt idx="1071">
                  <c:v>16931.9</c:v>
                </c:pt>
                <c:pt idx="1072">
                  <c:v>18600.9</c:v>
                </c:pt>
                <c:pt idx="1073">
                  <c:v>16412.1</c:v>
                </c:pt>
                <c:pt idx="1074">
                  <c:v>16887.1</c:v>
                </c:pt>
                <c:pt idx="1075">
                  <c:v>18314.8</c:v>
                </c:pt>
                <c:pt idx="1076">
                  <c:v>14406.1</c:v>
                </c:pt>
                <c:pt idx="1077">
                  <c:v>5116.83</c:v>
                </c:pt>
                <c:pt idx="1078">
                  <c:v>4668.71</c:v>
                </c:pt>
                <c:pt idx="1079">
                  <c:v>3001.91</c:v>
                </c:pt>
                <c:pt idx="1080">
                  <c:v>3107.24</c:v>
                </c:pt>
                <c:pt idx="1081">
                  <c:v>1236.02</c:v>
                </c:pt>
                <c:pt idx="1082">
                  <c:v>753.9019999999994</c:v>
                </c:pt>
                <c:pt idx="1083">
                  <c:v>3760.81</c:v>
                </c:pt>
                <c:pt idx="1084">
                  <c:v>10028.8</c:v>
                </c:pt>
                <c:pt idx="1085">
                  <c:v>6168.68</c:v>
                </c:pt>
                <c:pt idx="1086">
                  <c:v>6783.78</c:v>
                </c:pt>
                <c:pt idx="1087">
                  <c:v>6024.68</c:v>
                </c:pt>
                <c:pt idx="1088">
                  <c:v>17886.3</c:v>
                </c:pt>
                <c:pt idx="1089">
                  <c:v>14165.9</c:v>
                </c:pt>
                <c:pt idx="1090">
                  <c:v>19316.1</c:v>
                </c:pt>
                <c:pt idx="1091">
                  <c:v>29868.1</c:v>
                </c:pt>
                <c:pt idx="1092">
                  <c:v>24127.3</c:v>
                </c:pt>
                <c:pt idx="1093">
                  <c:v>16810.4</c:v>
                </c:pt>
                <c:pt idx="1094">
                  <c:v>14926.8</c:v>
                </c:pt>
                <c:pt idx="1095">
                  <c:v>7219.54</c:v>
                </c:pt>
                <c:pt idx="1096">
                  <c:v>8984.27</c:v>
                </c:pt>
                <c:pt idx="1097">
                  <c:v>23757.8</c:v>
                </c:pt>
                <c:pt idx="1098">
                  <c:v>1894.4</c:v>
                </c:pt>
                <c:pt idx="1099">
                  <c:v>4778.23</c:v>
                </c:pt>
                <c:pt idx="1100">
                  <c:v>10143.3</c:v>
                </c:pt>
                <c:pt idx="1101">
                  <c:v>13405.7</c:v>
                </c:pt>
                <c:pt idx="1102">
                  <c:v>12014.6</c:v>
                </c:pt>
                <c:pt idx="1103">
                  <c:v>4813.2</c:v>
                </c:pt>
                <c:pt idx="1104">
                  <c:v>4833.89</c:v>
                </c:pt>
                <c:pt idx="1105">
                  <c:v>1809.82</c:v>
                </c:pt>
                <c:pt idx="1106">
                  <c:v>2283.39</c:v>
                </c:pt>
                <c:pt idx="1107">
                  <c:v>4305.62</c:v>
                </c:pt>
                <c:pt idx="1108">
                  <c:v>9494.93</c:v>
                </c:pt>
                <c:pt idx="1109">
                  <c:v>14455.1</c:v>
                </c:pt>
                <c:pt idx="1110">
                  <c:v>20635.8</c:v>
                </c:pt>
                <c:pt idx="1111">
                  <c:v>20485.0</c:v>
                </c:pt>
                <c:pt idx="1112">
                  <c:v>12706.5</c:v>
                </c:pt>
                <c:pt idx="1113">
                  <c:v>8688.17</c:v>
                </c:pt>
                <c:pt idx="1114">
                  <c:v>9227.24</c:v>
                </c:pt>
                <c:pt idx="1115">
                  <c:v>10765.2</c:v>
                </c:pt>
                <c:pt idx="1116">
                  <c:v>11224.1</c:v>
                </c:pt>
                <c:pt idx="1117">
                  <c:v>7935.03</c:v>
                </c:pt>
                <c:pt idx="1118">
                  <c:v>6247.02</c:v>
                </c:pt>
                <c:pt idx="1119">
                  <c:v>6876.87</c:v>
                </c:pt>
                <c:pt idx="1120">
                  <c:v>11054.5</c:v>
                </c:pt>
                <c:pt idx="1121">
                  <c:v>12496.4</c:v>
                </c:pt>
                <c:pt idx="1122">
                  <c:v>13595.9</c:v>
                </c:pt>
                <c:pt idx="1123">
                  <c:v>20206.1</c:v>
                </c:pt>
                <c:pt idx="1124">
                  <c:v>1724.56</c:v>
                </c:pt>
                <c:pt idx="1125">
                  <c:v>4942.22</c:v>
                </c:pt>
                <c:pt idx="1126">
                  <c:v>16862.2</c:v>
                </c:pt>
                <c:pt idx="1127">
                  <c:v>24392.8</c:v>
                </c:pt>
                <c:pt idx="1128">
                  <c:v>32216.6</c:v>
                </c:pt>
                <c:pt idx="1129">
                  <c:v>42365.4</c:v>
                </c:pt>
                <c:pt idx="1130">
                  <c:v>42397.7</c:v>
                </c:pt>
                <c:pt idx="1131">
                  <c:v>29328.1</c:v>
                </c:pt>
                <c:pt idx="1132">
                  <c:v>12952.7</c:v>
                </c:pt>
                <c:pt idx="1133">
                  <c:v>13568.8</c:v>
                </c:pt>
                <c:pt idx="1134">
                  <c:v>13544.9</c:v>
                </c:pt>
                <c:pt idx="1135">
                  <c:v>14332.5</c:v>
                </c:pt>
                <c:pt idx="1136">
                  <c:v>14020.0</c:v>
                </c:pt>
                <c:pt idx="1137">
                  <c:v>13561.2</c:v>
                </c:pt>
                <c:pt idx="1138">
                  <c:v>6437.69</c:v>
                </c:pt>
                <c:pt idx="1139">
                  <c:v>2065.74</c:v>
                </c:pt>
                <c:pt idx="1140">
                  <c:v>3479.5</c:v>
                </c:pt>
                <c:pt idx="1141">
                  <c:v>5796.27</c:v>
                </c:pt>
                <c:pt idx="1142">
                  <c:v>7049.81</c:v>
                </c:pt>
                <c:pt idx="1143">
                  <c:v>5977.28</c:v>
                </c:pt>
                <c:pt idx="1144">
                  <c:v>3500.16</c:v>
                </c:pt>
                <c:pt idx="1145">
                  <c:v>5323.3</c:v>
                </c:pt>
                <c:pt idx="1146">
                  <c:v>5149.17</c:v>
                </c:pt>
                <c:pt idx="1147">
                  <c:v>5164.17</c:v>
                </c:pt>
                <c:pt idx="1148">
                  <c:v>2847.86</c:v>
                </c:pt>
                <c:pt idx="1149">
                  <c:v>2033.47</c:v>
                </c:pt>
                <c:pt idx="1150">
                  <c:v>2340.76</c:v>
                </c:pt>
                <c:pt idx="1151">
                  <c:v>1274.93</c:v>
                </c:pt>
                <c:pt idx="1152">
                  <c:v>1212.22</c:v>
                </c:pt>
                <c:pt idx="1153">
                  <c:v>1413.44</c:v>
                </c:pt>
                <c:pt idx="1154">
                  <c:v>1391.09</c:v>
                </c:pt>
                <c:pt idx="1155">
                  <c:v>2150.29</c:v>
                </c:pt>
                <c:pt idx="1156">
                  <c:v>1744.57</c:v>
                </c:pt>
                <c:pt idx="1157">
                  <c:v>708.251</c:v>
                </c:pt>
                <c:pt idx="1158">
                  <c:v>1619.18</c:v>
                </c:pt>
                <c:pt idx="1159">
                  <c:v>1665.77</c:v>
                </c:pt>
                <c:pt idx="1160">
                  <c:v>3045.0</c:v>
                </c:pt>
                <c:pt idx="1161">
                  <c:v>8374.959999999968</c:v>
                </c:pt>
                <c:pt idx="1162">
                  <c:v>7135.94</c:v>
                </c:pt>
                <c:pt idx="1163">
                  <c:v>7468.12</c:v>
                </c:pt>
                <c:pt idx="1164">
                  <c:v>6975.17</c:v>
                </c:pt>
                <c:pt idx="1165">
                  <c:v>2177.72</c:v>
                </c:pt>
                <c:pt idx="1166">
                  <c:v>2221.11</c:v>
                </c:pt>
                <c:pt idx="1167">
                  <c:v>9199.27</c:v>
                </c:pt>
                <c:pt idx="1168">
                  <c:v>8123.17</c:v>
                </c:pt>
                <c:pt idx="1169">
                  <c:v>12544.0</c:v>
                </c:pt>
                <c:pt idx="1170">
                  <c:v>8021.0</c:v>
                </c:pt>
                <c:pt idx="1171">
                  <c:v>6460.79</c:v>
                </c:pt>
                <c:pt idx="1172">
                  <c:v>4113.85</c:v>
                </c:pt>
                <c:pt idx="1173">
                  <c:v>4205.2</c:v>
                </c:pt>
                <c:pt idx="1174">
                  <c:v>4343.0</c:v>
                </c:pt>
                <c:pt idx="1175">
                  <c:v>4241.62</c:v>
                </c:pt>
                <c:pt idx="1176">
                  <c:v>5911.05</c:v>
                </c:pt>
                <c:pt idx="1177">
                  <c:v>7093.15</c:v>
                </c:pt>
                <c:pt idx="1178">
                  <c:v>7079.2</c:v>
                </c:pt>
                <c:pt idx="1179">
                  <c:v>6439.56</c:v>
                </c:pt>
                <c:pt idx="1180">
                  <c:v>8411.450000000001</c:v>
                </c:pt>
                <c:pt idx="1181">
                  <c:v>5137.31</c:v>
                </c:pt>
                <c:pt idx="1182">
                  <c:v>7145.09</c:v>
                </c:pt>
                <c:pt idx="1183">
                  <c:v>2664.9</c:v>
                </c:pt>
                <c:pt idx="1184">
                  <c:v>1613.61</c:v>
                </c:pt>
                <c:pt idx="1185">
                  <c:v>675.579</c:v>
                </c:pt>
                <c:pt idx="1186">
                  <c:v>1735.06</c:v>
                </c:pt>
                <c:pt idx="1187">
                  <c:v>9861.19</c:v>
                </c:pt>
                <c:pt idx="1188">
                  <c:v>22601.9</c:v>
                </c:pt>
                <c:pt idx="1189">
                  <c:v>14158.5</c:v>
                </c:pt>
                <c:pt idx="1190">
                  <c:v>3174.36</c:v>
                </c:pt>
                <c:pt idx="1191">
                  <c:v>1301.39</c:v>
                </c:pt>
                <c:pt idx="1192">
                  <c:v>2000.19</c:v>
                </c:pt>
                <c:pt idx="1193">
                  <c:v>1030.62</c:v>
                </c:pt>
                <c:pt idx="1194">
                  <c:v>1083.33</c:v>
                </c:pt>
                <c:pt idx="1195">
                  <c:v>2361.79</c:v>
                </c:pt>
                <c:pt idx="1196">
                  <c:v>4646.66</c:v>
                </c:pt>
                <c:pt idx="1197">
                  <c:v>8309.58</c:v>
                </c:pt>
                <c:pt idx="1198">
                  <c:v>8642.29</c:v>
                </c:pt>
              </c:numCache>
            </c:numRef>
          </c:yVal>
          <c:smooth val="0"/>
        </c:ser>
        <c:dLbls>
          <c:showLegendKey val="0"/>
          <c:showVal val="0"/>
          <c:showCatName val="0"/>
          <c:showSerName val="0"/>
          <c:showPercent val="0"/>
          <c:showBubbleSize val="0"/>
        </c:dLbls>
        <c:axId val="-2081361936"/>
        <c:axId val="-2089480768"/>
      </c:scatterChart>
      <c:valAx>
        <c:axId val="-2081361936"/>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a:t>
                </a:r>
                <a:r>
                  <a:rPr lang="fr-FR" baseline="0"/>
                  <a:t> between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9480768"/>
        <c:crosses val="autoZero"/>
        <c:crossBetween val="midCat"/>
        <c:majorUnit val="0.1"/>
      </c:valAx>
      <c:valAx>
        <c:axId val="-2089480768"/>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361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4 (est </a:t>
            </a:r>
            <a:r>
              <a:rPr lang="en-US"/>
              <a:t>45)</a:t>
            </a:r>
          </a:p>
        </c:rich>
      </c:tx>
      <c:layout>
        <c:manualLayout>
          <c:xMode val="edge"/>
          <c:yMode val="edge"/>
          <c:x val="0.444069335083115"/>
          <c:y val="0.03703703703703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'RT4'!$H$1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'RT4'!$G$2:$G$1149</c:f>
              <c:numCache>
                <c:formatCode>General</c:formatCode>
                <c:ptCount val="1148"/>
                <c:pt idx="0">
                  <c:v>0.9916918</c:v>
                </c:pt>
                <c:pt idx="1">
                  <c:v>0.9480497</c:v>
                </c:pt>
                <c:pt idx="2">
                  <c:v>0.9318029</c:v>
                </c:pt>
                <c:pt idx="3">
                  <c:v>0.712712</c:v>
                </c:pt>
                <c:pt idx="4">
                  <c:v>0.9920942</c:v>
                </c:pt>
                <c:pt idx="5">
                  <c:v>0.9781656</c:v>
                </c:pt>
                <c:pt idx="6">
                  <c:v>0.9613025</c:v>
                </c:pt>
                <c:pt idx="7">
                  <c:v>0.9508592</c:v>
                </c:pt>
                <c:pt idx="8">
                  <c:v>0.9431534</c:v>
                </c:pt>
                <c:pt idx="9">
                  <c:v>0.9448093</c:v>
                </c:pt>
                <c:pt idx="10">
                  <c:v>0.9682431</c:v>
                </c:pt>
                <c:pt idx="11">
                  <c:v>0.9578406</c:v>
                </c:pt>
                <c:pt idx="12">
                  <c:v>0.9275518</c:v>
                </c:pt>
                <c:pt idx="13">
                  <c:v>0.9314881</c:v>
                </c:pt>
                <c:pt idx="14">
                  <c:v>0.9364538</c:v>
                </c:pt>
                <c:pt idx="15">
                  <c:v>0.964855</c:v>
                </c:pt>
                <c:pt idx="16">
                  <c:v>0.9908209</c:v>
                </c:pt>
                <c:pt idx="17">
                  <c:v>0.9779151</c:v>
                </c:pt>
                <c:pt idx="18">
                  <c:v>0.9692374</c:v>
                </c:pt>
                <c:pt idx="19">
                  <c:v>0.9415322</c:v>
                </c:pt>
                <c:pt idx="20">
                  <c:v>0.9485879</c:v>
                </c:pt>
                <c:pt idx="21">
                  <c:v>0.9684902</c:v>
                </c:pt>
                <c:pt idx="22">
                  <c:v>0.9755905</c:v>
                </c:pt>
                <c:pt idx="23">
                  <c:v>0.9778446</c:v>
                </c:pt>
                <c:pt idx="24">
                  <c:v>0.9804728</c:v>
                </c:pt>
                <c:pt idx="25">
                  <c:v>0.9900262</c:v>
                </c:pt>
                <c:pt idx="26">
                  <c:v>0.9927413</c:v>
                </c:pt>
                <c:pt idx="27">
                  <c:v>0.9920171</c:v>
                </c:pt>
                <c:pt idx="28">
                  <c:v>0.9882287</c:v>
                </c:pt>
                <c:pt idx="29">
                  <c:v>0.9888407</c:v>
                </c:pt>
                <c:pt idx="30">
                  <c:v>0.8992749</c:v>
                </c:pt>
                <c:pt idx="31">
                  <c:v>0.8809347</c:v>
                </c:pt>
                <c:pt idx="32">
                  <c:v>0.9406431</c:v>
                </c:pt>
                <c:pt idx="33">
                  <c:v>0.9599669</c:v>
                </c:pt>
                <c:pt idx="34">
                  <c:v>0.950137</c:v>
                </c:pt>
                <c:pt idx="35">
                  <c:v>0.9398815</c:v>
                </c:pt>
                <c:pt idx="36">
                  <c:v>0.9065835</c:v>
                </c:pt>
                <c:pt idx="37">
                  <c:v>0.9558001</c:v>
                </c:pt>
                <c:pt idx="38">
                  <c:v>0.9784402</c:v>
                </c:pt>
                <c:pt idx="39">
                  <c:v>0.9833144</c:v>
                </c:pt>
                <c:pt idx="40">
                  <c:v>0.9676399</c:v>
                </c:pt>
                <c:pt idx="41">
                  <c:v>0.9664394</c:v>
                </c:pt>
                <c:pt idx="42">
                  <c:v>0.9829612</c:v>
                </c:pt>
                <c:pt idx="43">
                  <c:v>0.9647232</c:v>
                </c:pt>
                <c:pt idx="44">
                  <c:v>0.9623627</c:v>
                </c:pt>
                <c:pt idx="45">
                  <c:v>0.9720315</c:v>
                </c:pt>
                <c:pt idx="46">
                  <c:v>0.9799064</c:v>
                </c:pt>
                <c:pt idx="47">
                  <c:v>0.987328</c:v>
                </c:pt>
                <c:pt idx="48">
                  <c:v>0.9907793</c:v>
                </c:pt>
                <c:pt idx="49">
                  <c:v>0.9897872</c:v>
                </c:pt>
                <c:pt idx="50">
                  <c:v>0.9875417</c:v>
                </c:pt>
                <c:pt idx="51">
                  <c:v>0.9880909</c:v>
                </c:pt>
                <c:pt idx="52">
                  <c:v>0.879427</c:v>
                </c:pt>
                <c:pt idx="53">
                  <c:v>0.8870761</c:v>
                </c:pt>
                <c:pt idx="54">
                  <c:v>0.8819887</c:v>
                </c:pt>
                <c:pt idx="55">
                  <c:v>0.9404019</c:v>
                </c:pt>
                <c:pt idx="56">
                  <c:v>0.9681011</c:v>
                </c:pt>
                <c:pt idx="57">
                  <c:v>0.9985973</c:v>
                </c:pt>
                <c:pt idx="58">
                  <c:v>0.9993246</c:v>
                </c:pt>
                <c:pt idx="59">
                  <c:v>0.905852</c:v>
                </c:pt>
                <c:pt idx="60">
                  <c:v>0.8900161</c:v>
                </c:pt>
                <c:pt idx="61">
                  <c:v>0.9195167</c:v>
                </c:pt>
                <c:pt idx="62">
                  <c:v>0.9873154</c:v>
                </c:pt>
                <c:pt idx="63">
                  <c:v>0.9753759</c:v>
                </c:pt>
                <c:pt idx="64">
                  <c:v>0.9503039</c:v>
                </c:pt>
                <c:pt idx="65">
                  <c:v>0.9592115</c:v>
                </c:pt>
                <c:pt idx="66">
                  <c:v>0.9858213</c:v>
                </c:pt>
                <c:pt idx="67">
                  <c:v>0.992703</c:v>
                </c:pt>
                <c:pt idx="68">
                  <c:v>0.9931502</c:v>
                </c:pt>
                <c:pt idx="69">
                  <c:v>0.9922049</c:v>
                </c:pt>
                <c:pt idx="70">
                  <c:v>0.9941819</c:v>
                </c:pt>
                <c:pt idx="71">
                  <c:v>0.9029115</c:v>
                </c:pt>
                <c:pt idx="72">
                  <c:v>0.9186992</c:v>
                </c:pt>
                <c:pt idx="73">
                  <c:v>0.9275929</c:v>
                </c:pt>
                <c:pt idx="74">
                  <c:v>0.9147589</c:v>
                </c:pt>
                <c:pt idx="75">
                  <c:v>0.8996764</c:v>
                </c:pt>
                <c:pt idx="76">
                  <c:v>0.9577454</c:v>
                </c:pt>
                <c:pt idx="77">
                  <c:v>0.9628518</c:v>
                </c:pt>
                <c:pt idx="78">
                  <c:v>0.9779072</c:v>
                </c:pt>
                <c:pt idx="79">
                  <c:v>0.5185179</c:v>
                </c:pt>
                <c:pt idx="80">
                  <c:v>0.5308714</c:v>
                </c:pt>
                <c:pt idx="81">
                  <c:v>0.6676996</c:v>
                </c:pt>
                <c:pt idx="82">
                  <c:v>0.7723669</c:v>
                </c:pt>
                <c:pt idx="83">
                  <c:v>0.8195297</c:v>
                </c:pt>
                <c:pt idx="84">
                  <c:v>0.7396605</c:v>
                </c:pt>
                <c:pt idx="85">
                  <c:v>0.7055199</c:v>
                </c:pt>
                <c:pt idx="86">
                  <c:v>0.5844906</c:v>
                </c:pt>
                <c:pt idx="87">
                  <c:v>0.6641837</c:v>
                </c:pt>
                <c:pt idx="88">
                  <c:v>0.6784274</c:v>
                </c:pt>
                <c:pt idx="89">
                  <c:v>0.7079796</c:v>
                </c:pt>
                <c:pt idx="90">
                  <c:v>0.876332</c:v>
                </c:pt>
                <c:pt idx="91">
                  <c:v>0.8943032</c:v>
                </c:pt>
                <c:pt idx="92">
                  <c:v>0.8357467</c:v>
                </c:pt>
                <c:pt idx="93">
                  <c:v>0.8661242</c:v>
                </c:pt>
                <c:pt idx="94">
                  <c:v>0.8449033</c:v>
                </c:pt>
                <c:pt idx="95">
                  <c:v>0.8750485</c:v>
                </c:pt>
                <c:pt idx="96">
                  <c:v>0.9176308</c:v>
                </c:pt>
                <c:pt idx="97">
                  <c:v>0.8271163</c:v>
                </c:pt>
                <c:pt idx="98">
                  <c:v>0.9339495</c:v>
                </c:pt>
                <c:pt idx="99">
                  <c:v>0.9937269</c:v>
                </c:pt>
                <c:pt idx="100">
                  <c:v>0.9927415</c:v>
                </c:pt>
                <c:pt idx="101">
                  <c:v>0.8963019</c:v>
                </c:pt>
                <c:pt idx="102">
                  <c:v>0.9090978</c:v>
                </c:pt>
                <c:pt idx="103">
                  <c:v>0.9163924</c:v>
                </c:pt>
                <c:pt idx="104">
                  <c:v>0.9293051</c:v>
                </c:pt>
                <c:pt idx="105">
                  <c:v>0.9385951</c:v>
                </c:pt>
                <c:pt idx="106">
                  <c:v>0.9385779</c:v>
                </c:pt>
                <c:pt idx="107">
                  <c:v>0.9348356</c:v>
                </c:pt>
                <c:pt idx="108">
                  <c:v>0.9008027</c:v>
                </c:pt>
                <c:pt idx="109">
                  <c:v>0.8638832</c:v>
                </c:pt>
                <c:pt idx="110">
                  <c:v>0.9241331</c:v>
                </c:pt>
                <c:pt idx="111">
                  <c:v>0.9494631</c:v>
                </c:pt>
                <c:pt idx="112">
                  <c:v>0.9357819</c:v>
                </c:pt>
                <c:pt idx="113">
                  <c:v>0.9333366</c:v>
                </c:pt>
                <c:pt idx="114">
                  <c:v>0.9347581</c:v>
                </c:pt>
                <c:pt idx="115">
                  <c:v>0.9096227</c:v>
                </c:pt>
                <c:pt idx="116">
                  <c:v>0.9022636</c:v>
                </c:pt>
                <c:pt idx="117">
                  <c:v>0.9071103</c:v>
                </c:pt>
                <c:pt idx="118">
                  <c:v>0.8993773</c:v>
                </c:pt>
                <c:pt idx="119">
                  <c:v>0.8865322</c:v>
                </c:pt>
                <c:pt idx="120">
                  <c:v>0.6029836</c:v>
                </c:pt>
                <c:pt idx="121">
                  <c:v>0.6912177</c:v>
                </c:pt>
                <c:pt idx="122">
                  <c:v>0.6343558</c:v>
                </c:pt>
                <c:pt idx="123">
                  <c:v>0.5161091</c:v>
                </c:pt>
                <c:pt idx="124">
                  <c:v>0.3214634</c:v>
                </c:pt>
                <c:pt idx="125">
                  <c:v>0.242787</c:v>
                </c:pt>
                <c:pt idx="126">
                  <c:v>0.5004211</c:v>
                </c:pt>
                <c:pt idx="127">
                  <c:v>0.6480339</c:v>
                </c:pt>
                <c:pt idx="128">
                  <c:v>0.8290984</c:v>
                </c:pt>
                <c:pt idx="129">
                  <c:v>0.9050699</c:v>
                </c:pt>
                <c:pt idx="130">
                  <c:v>0.9458188</c:v>
                </c:pt>
                <c:pt idx="131">
                  <c:v>0.8768077</c:v>
                </c:pt>
                <c:pt idx="132">
                  <c:v>0.9891908</c:v>
                </c:pt>
                <c:pt idx="133">
                  <c:v>0.9882719</c:v>
                </c:pt>
                <c:pt idx="134">
                  <c:v>0.9859197</c:v>
                </c:pt>
                <c:pt idx="135">
                  <c:v>0.9788004</c:v>
                </c:pt>
                <c:pt idx="136">
                  <c:v>0.8975984</c:v>
                </c:pt>
                <c:pt idx="137">
                  <c:v>0.8827741</c:v>
                </c:pt>
                <c:pt idx="138">
                  <c:v>0.8767395</c:v>
                </c:pt>
                <c:pt idx="139">
                  <c:v>0.9277378</c:v>
                </c:pt>
                <c:pt idx="140">
                  <c:v>0.9051048</c:v>
                </c:pt>
                <c:pt idx="141">
                  <c:v>0.8683518</c:v>
                </c:pt>
                <c:pt idx="142">
                  <c:v>0.9302923</c:v>
                </c:pt>
                <c:pt idx="143">
                  <c:v>0.9682839</c:v>
                </c:pt>
                <c:pt idx="144">
                  <c:v>0.9573894</c:v>
                </c:pt>
                <c:pt idx="145">
                  <c:v>0.9334281</c:v>
                </c:pt>
                <c:pt idx="146">
                  <c:v>0.8887622</c:v>
                </c:pt>
                <c:pt idx="147">
                  <c:v>0.8246227</c:v>
                </c:pt>
                <c:pt idx="148">
                  <c:v>0.7840642</c:v>
                </c:pt>
                <c:pt idx="149">
                  <c:v>0.8278253</c:v>
                </c:pt>
                <c:pt idx="150">
                  <c:v>0.8892022</c:v>
                </c:pt>
                <c:pt idx="151">
                  <c:v>0.8938896</c:v>
                </c:pt>
                <c:pt idx="152">
                  <c:v>0.8960222</c:v>
                </c:pt>
                <c:pt idx="153">
                  <c:v>0.8838215</c:v>
                </c:pt>
                <c:pt idx="154">
                  <c:v>0.9461221</c:v>
                </c:pt>
                <c:pt idx="155">
                  <c:v>0.9552374</c:v>
                </c:pt>
                <c:pt idx="156">
                  <c:v>0.9717249</c:v>
                </c:pt>
                <c:pt idx="157">
                  <c:v>0.9808534</c:v>
                </c:pt>
                <c:pt idx="158">
                  <c:v>0.9850262</c:v>
                </c:pt>
                <c:pt idx="159">
                  <c:v>0.9767021</c:v>
                </c:pt>
                <c:pt idx="160">
                  <c:v>0.9843104</c:v>
                </c:pt>
                <c:pt idx="161">
                  <c:v>0.9739364</c:v>
                </c:pt>
                <c:pt idx="162">
                  <c:v>0.9860141</c:v>
                </c:pt>
                <c:pt idx="163">
                  <c:v>0.9039008</c:v>
                </c:pt>
                <c:pt idx="164">
                  <c:v>0.9418371</c:v>
                </c:pt>
                <c:pt idx="165">
                  <c:v>0.9677708</c:v>
                </c:pt>
                <c:pt idx="166">
                  <c:v>0.9731828</c:v>
                </c:pt>
                <c:pt idx="167">
                  <c:v>0.9853224</c:v>
                </c:pt>
                <c:pt idx="168">
                  <c:v>0.9804449</c:v>
                </c:pt>
                <c:pt idx="169">
                  <c:v>0.9724933</c:v>
                </c:pt>
                <c:pt idx="170">
                  <c:v>0.9779587</c:v>
                </c:pt>
                <c:pt idx="171">
                  <c:v>0.981964</c:v>
                </c:pt>
                <c:pt idx="172">
                  <c:v>0.9844375</c:v>
                </c:pt>
                <c:pt idx="173">
                  <c:v>0.9733139</c:v>
                </c:pt>
                <c:pt idx="174">
                  <c:v>0.9775006</c:v>
                </c:pt>
                <c:pt idx="175">
                  <c:v>0.9851045</c:v>
                </c:pt>
                <c:pt idx="176">
                  <c:v>0.9858113</c:v>
                </c:pt>
                <c:pt idx="177">
                  <c:v>0.9871275</c:v>
                </c:pt>
                <c:pt idx="178">
                  <c:v>0.9632459</c:v>
                </c:pt>
                <c:pt idx="179">
                  <c:v>0.9410496</c:v>
                </c:pt>
                <c:pt idx="180">
                  <c:v>0.9464597</c:v>
                </c:pt>
                <c:pt idx="181">
                  <c:v>0.957628</c:v>
                </c:pt>
                <c:pt idx="182">
                  <c:v>0.9670179</c:v>
                </c:pt>
                <c:pt idx="183">
                  <c:v>0.978843</c:v>
                </c:pt>
                <c:pt idx="184">
                  <c:v>0.2330878</c:v>
                </c:pt>
                <c:pt idx="185" formatCode="0.00E+00">
                  <c:v>0.03069042</c:v>
                </c:pt>
                <c:pt idx="186">
                  <c:v>0.9420034</c:v>
                </c:pt>
                <c:pt idx="187">
                  <c:v>0.9676528</c:v>
                </c:pt>
                <c:pt idx="188">
                  <c:v>0.9754736</c:v>
                </c:pt>
                <c:pt idx="189">
                  <c:v>0.9817491</c:v>
                </c:pt>
                <c:pt idx="190">
                  <c:v>0.9867612</c:v>
                </c:pt>
                <c:pt idx="191">
                  <c:v>0.9853196</c:v>
                </c:pt>
                <c:pt idx="192">
                  <c:v>0.9740621</c:v>
                </c:pt>
                <c:pt idx="193">
                  <c:v>0.9664147</c:v>
                </c:pt>
                <c:pt idx="194">
                  <c:v>0.6704146</c:v>
                </c:pt>
                <c:pt idx="195">
                  <c:v>0.637691</c:v>
                </c:pt>
                <c:pt idx="196">
                  <c:v>0.9063262</c:v>
                </c:pt>
                <c:pt idx="197">
                  <c:v>0.8629749</c:v>
                </c:pt>
                <c:pt idx="198">
                  <c:v>0.865904</c:v>
                </c:pt>
                <c:pt idx="199">
                  <c:v>0.8871157</c:v>
                </c:pt>
                <c:pt idx="200">
                  <c:v>0.8412421</c:v>
                </c:pt>
                <c:pt idx="201">
                  <c:v>0.5994042</c:v>
                </c:pt>
                <c:pt idx="202">
                  <c:v>0.9581249</c:v>
                </c:pt>
                <c:pt idx="203">
                  <c:v>0.9703588</c:v>
                </c:pt>
                <c:pt idx="204">
                  <c:v>0.9450594</c:v>
                </c:pt>
                <c:pt idx="205">
                  <c:v>0.8730742</c:v>
                </c:pt>
                <c:pt idx="206">
                  <c:v>0.9453399</c:v>
                </c:pt>
                <c:pt idx="207">
                  <c:v>0.9229237</c:v>
                </c:pt>
                <c:pt idx="208">
                  <c:v>0.9361729</c:v>
                </c:pt>
                <c:pt idx="209">
                  <c:v>0.9479725</c:v>
                </c:pt>
                <c:pt idx="210">
                  <c:v>0.9452513</c:v>
                </c:pt>
                <c:pt idx="211">
                  <c:v>0.9481726</c:v>
                </c:pt>
                <c:pt idx="212">
                  <c:v>0.9385902</c:v>
                </c:pt>
                <c:pt idx="213">
                  <c:v>0.9438311</c:v>
                </c:pt>
                <c:pt idx="214">
                  <c:v>0.9710585</c:v>
                </c:pt>
                <c:pt idx="215">
                  <c:v>0.9678248</c:v>
                </c:pt>
                <c:pt idx="216">
                  <c:v>0.9614429</c:v>
                </c:pt>
                <c:pt idx="217">
                  <c:v>0.979808</c:v>
                </c:pt>
                <c:pt idx="218">
                  <c:v>0.9791501</c:v>
                </c:pt>
                <c:pt idx="219">
                  <c:v>0.9636153</c:v>
                </c:pt>
                <c:pt idx="220">
                  <c:v>0.9529513</c:v>
                </c:pt>
                <c:pt idx="221">
                  <c:v>0.963143</c:v>
                </c:pt>
                <c:pt idx="222">
                  <c:v>0.9188306</c:v>
                </c:pt>
                <c:pt idx="223">
                  <c:v>0.9255027</c:v>
                </c:pt>
                <c:pt idx="224">
                  <c:v>0.9604577</c:v>
                </c:pt>
                <c:pt idx="225">
                  <c:v>0.9639452</c:v>
                </c:pt>
                <c:pt idx="226">
                  <c:v>0.9631176</c:v>
                </c:pt>
                <c:pt idx="227">
                  <c:v>0.9525864</c:v>
                </c:pt>
                <c:pt idx="228">
                  <c:v>0.9352199</c:v>
                </c:pt>
                <c:pt idx="229">
                  <c:v>0.9517205</c:v>
                </c:pt>
                <c:pt idx="230">
                  <c:v>0.9658778</c:v>
                </c:pt>
                <c:pt idx="231">
                  <c:v>0.9566731</c:v>
                </c:pt>
                <c:pt idx="232">
                  <c:v>0.9743019</c:v>
                </c:pt>
                <c:pt idx="233">
                  <c:v>0.9594479</c:v>
                </c:pt>
                <c:pt idx="234">
                  <c:v>0.9636195</c:v>
                </c:pt>
                <c:pt idx="235">
                  <c:v>0.9534311</c:v>
                </c:pt>
                <c:pt idx="236">
                  <c:v>0.9770226</c:v>
                </c:pt>
                <c:pt idx="237">
                  <c:v>0.9640517</c:v>
                </c:pt>
                <c:pt idx="238">
                  <c:v>0.9773058</c:v>
                </c:pt>
                <c:pt idx="239">
                  <c:v>0.9716193</c:v>
                </c:pt>
                <c:pt idx="240">
                  <c:v>0.8995674</c:v>
                </c:pt>
                <c:pt idx="241">
                  <c:v>0.9381906</c:v>
                </c:pt>
                <c:pt idx="242">
                  <c:v>0.9513314</c:v>
                </c:pt>
                <c:pt idx="243">
                  <c:v>0.9533563</c:v>
                </c:pt>
                <c:pt idx="244">
                  <c:v>0.9713357</c:v>
                </c:pt>
                <c:pt idx="245">
                  <c:v>0.9795769</c:v>
                </c:pt>
                <c:pt idx="246">
                  <c:v>0.9567215</c:v>
                </c:pt>
                <c:pt idx="247">
                  <c:v>0.8951114</c:v>
                </c:pt>
                <c:pt idx="248">
                  <c:v>0.8898311</c:v>
                </c:pt>
                <c:pt idx="249">
                  <c:v>0.8839702</c:v>
                </c:pt>
                <c:pt idx="250">
                  <c:v>0.9531231</c:v>
                </c:pt>
                <c:pt idx="251">
                  <c:v>0.9717909</c:v>
                </c:pt>
                <c:pt idx="252">
                  <c:v>0.9647921</c:v>
                </c:pt>
                <c:pt idx="253">
                  <c:v>0.9429864</c:v>
                </c:pt>
                <c:pt idx="254">
                  <c:v>0.929528</c:v>
                </c:pt>
                <c:pt idx="255">
                  <c:v>0.9754041</c:v>
                </c:pt>
                <c:pt idx="256">
                  <c:v>0.9742701</c:v>
                </c:pt>
                <c:pt idx="257">
                  <c:v>0.9619671</c:v>
                </c:pt>
                <c:pt idx="258">
                  <c:v>0.9654776</c:v>
                </c:pt>
                <c:pt idx="259">
                  <c:v>0.9517434</c:v>
                </c:pt>
                <c:pt idx="260">
                  <c:v>0.9571844</c:v>
                </c:pt>
                <c:pt idx="261">
                  <c:v>0.9784434</c:v>
                </c:pt>
                <c:pt idx="262">
                  <c:v>0.9756582</c:v>
                </c:pt>
                <c:pt idx="263">
                  <c:v>0.9508126</c:v>
                </c:pt>
                <c:pt idx="264">
                  <c:v>0.962356</c:v>
                </c:pt>
                <c:pt idx="265">
                  <c:v>0.9693556</c:v>
                </c:pt>
                <c:pt idx="266">
                  <c:v>0.9810678</c:v>
                </c:pt>
                <c:pt idx="267">
                  <c:v>0.9390658</c:v>
                </c:pt>
                <c:pt idx="268">
                  <c:v>0.9649453</c:v>
                </c:pt>
                <c:pt idx="269">
                  <c:v>0.9787821</c:v>
                </c:pt>
                <c:pt idx="270">
                  <c:v>0.9852473</c:v>
                </c:pt>
                <c:pt idx="271">
                  <c:v>0.9843944</c:v>
                </c:pt>
                <c:pt idx="272">
                  <c:v>0.9784841</c:v>
                </c:pt>
                <c:pt idx="273">
                  <c:v>0.9594908</c:v>
                </c:pt>
                <c:pt idx="274">
                  <c:v>0.9382896</c:v>
                </c:pt>
                <c:pt idx="275">
                  <c:v>0.9770069</c:v>
                </c:pt>
                <c:pt idx="276">
                  <c:v>0.9919552</c:v>
                </c:pt>
                <c:pt idx="277">
                  <c:v>0.9941204</c:v>
                </c:pt>
                <c:pt idx="278">
                  <c:v>0.993637</c:v>
                </c:pt>
                <c:pt idx="279">
                  <c:v>0.9844742</c:v>
                </c:pt>
                <c:pt idx="280">
                  <c:v>0.9667334</c:v>
                </c:pt>
                <c:pt idx="281">
                  <c:v>0.9693551</c:v>
                </c:pt>
                <c:pt idx="282">
                  <c:v>0.9632342</c:v>
                </c:pt>
                <c:pt idx="283">
                  <c:v>0.9305127</c:v>
                </c:pt>
                <c:pt idx="284">
                  <c:v>0.9583049</c:v>
                </c:pt>
                <c:pt idx="285">
                  <c:v>0.9515628</c:v>
                </c:pt>
                <c:pt idx="286">
                  <c:v>0.8979727</c:v>
                </c:pt>
                <c:pt idx="287">
                  <c:v>0.8311687</c:v>
                </c:pt>
                <c:pt idx="288">
                  <c:v>0.9246278</c:v>
                </c:pt>
                <c:pt idx="289">
                  <c:v>0.9478056</c:v>
                </c:pt>
                <c:pt idx="290">
                  <c:v>0.958899</c:v>
                </c:pt>
                <c:pt idx="291">
                  <c:v>0.9772015</c:v>
                </c:pt>
                <c:pt idx="292">
                  <c:v>0.9050648</c:v>
                </c:pt>
                <c:pt idx="293">
                  <c:v>0.9372585</c:v>
                </c:pt>
                <c:pt idx="294">
                  <c:v>0.9613141</c:v>
                </c:pt>
                <c:pt idx="295">
                  <c:v>0.9638397</c:v>
                </c:pt>
                <c:pt idx="296">
                  <c:v>0.9504021</c:v>
                </c:pt>
                <c:pt idx="297">
                  <c:v>0.4093753</c:v>
                </c:pt>
                <c:pt idx="298">
                  <c:v>0.5341266</c:v>
                </c:pt>
                <c:pt idx="299">
                  <c:v>0.6217942</c:v>
                </c:pt>
                <c:pt idx="300">
                  <c:v>0.6319401</c:v>
                </c:pt>
                <c:pt idx="301">
                  <c:v>0.5395815</c:v>
                </c:pt>
                <c:pt idx="302">
                  <c:v>0.641565</c:v>
                </c:pt>
                <c:pt idx="303">
                  <c:v>0.7377039</c:v>
                </c:pt>
                <c:pt idx="304">
                  <c:v>0.7148068</c:v>
                </c:pt>
                <c:pt idx="305">
                  <c:v>0.69833</c:v>
                </c:pt>
                <c:pt idx="306">
                  <c:v>0.7041441</c:v>
                </c:pt>
                <c:pt idx="307">
                  <c:v>0.6654478</c:v>
                </c:pt>
                <c:pt idx="308">
                  <c:v>0.697762</c:v>
                </c:pt>
                <c:pt idx="309">
                  <c:v>0.8045778</c:v>
                </c:pt>
                <c:pt idx="310">
                  <c:v>0.808717</c:v>
                </c:pt>
                <c:pt idx="311">
                  <c:v>0.7931002</c:v>
                </c:pt>
                <c:pt idx="312">
                  <c:v>0.7821156</c:v>
                </c:pt>
                <c:pt idx="313">
                  <c:v>0.797928</c:v>
                </c:pt>
                <c:pt idx="314">
                  <c:v>0.807554</c:v>
                </c:pt>
                <c:pt idx="315">
                  <c:v>0.9296066</c:v>
                </c:pt>
                <c:pt idx="316">
                  <c:v>0.8990164</c:v>
                </c:pt>
                <c:pt idx="317">
                  <c:v>0.9011925</c:v>
                </c:pt>
                <c:pt idx="318">
                  <c:v>0.9097365</c:v>
                </c:pt>
                <c:pt idx="319">
                  <c:v>0.9053735</c:v>
                </c:pt>
                <c:pt idx="320">
                  <c:v>0.9037247</c:v>
                </c:pt>
                <c:pt idx="321">
                  <c:v>0.9942254</c:v>
                </c:pt>
                <c:pt idx="322">
                  <c:v>0.9930006</c:v>
                </c:pt>
                <c:pt idx="323">
                  <c:v>0.9886482</c:v>
                </c:pt>
                <c:pt idx="324">
                  <c:v>0.9350263</c:v>
                </c:pt>
                <c:pt idx="325">
                  <c:v>0.9011922</c:v>
                </c:pt>
                <c:pt idx="326">
                  <c:v>0.9644952</c:v>
                </c:pt>
                <c:pt idx="327">
                  <c:v>0.9478232</c:v>
                </c:pt>
                <c:pt idx="328">
                  <c:v>0.9572352</c:v>
                </c:pt>
                <c:pt idx="329">
                  <c:v>0.9517739</c:v>
                </c:pt>
                <c:pt idx="330">
                  <c:v>0.9687509</c:v>
                </c:pt>
                <c:pt idx="331">
                  <c:v>0.9722409</c:v>
                </c:pt>
                <c:pt idx="332">
                  <c:v>0.9812977</c:v>
                </c:pt>
                <c:pt idx="333">
                  <c:v>0.992293</c:v>
                </c:pt>
                <c:pt idx="334">
                  <c:v>0.9404023</c:v>
                </c:pt>
                <c:pt idx="335">
                  <c:v>0.8684469</c:v>
                </c:pt>
                <c:pt idx="336">
                  <c:v>0.8495016</c:v>
                </c:pt>
                <c:pt idx="337">
                  <c:v>0.9185489</c:v>
                </c:pt>
                <c:pt idx="338">
                  <c:v>0.9260515</c:v>
                </c:pt>
                <c:pt idx="339">
                  <c:v>0.9930541</c:v>
                </c:pt>
                <c:pt idx="340">
                  <c:v>0.9967607</c:v>
                </c:pt>
                <c:pt idx="341">
                  <c:v>0.9963337</c:v>
                </c:pt>
                <c:pt idx="342">
                  <c:v>0.9916667</c:v>
                </c:pt>
                <c:pt idx="343">
                  <c:v>0.9878637</c:v>
                </c:pt>
                <c:pt idx="344">
                  <c:v>0.9942296</c:v>
                </c:pt>
                <c:pt idx="345">
                  <c:v>0.9957761</c:v>
                </c:pt>
                <c:pt idx="346">
                  <c:v>0.9671485</c:v>
                </c:pt>
                <c:pt idx="347">
                  <c:v>0.8059583</c:v>
                </c:pt>
                <c:pt idx="348">
                  <c:v>0.7763045</c:v>
                </c:pt>
                <c:pt idx="349">
                  <c:v>0.7529818</c:v>
                </c:pt>
                <c:pt idx="350">
                  <c:v>0.6959268</c:v>
                </c:pt>
                <c:pt idx="351">
                  <c:v>0.8201146</c:v>
                </c:pt>
                <c:pt idx="352">
                  <c:v>0.8791251</c:v>
                </c:pt>
                <c:pt idx="353">
                  <c:v>0.9867483</c:v>
                </c:pt>
                <c:pt idx="354">
                  <c:v>0.9796681</c:v>
                </c:pt>
                <c:pt idx="355">
                  <c:v>0.9729322</c:v>
                </c:pt>
                <c:pt idx="356">
                  <c:v>0.9823031</c:v>
                </c:pt>
                <c:pt idx="357">
                  <c:v>0.9899452</c:v>
                </c:pt>
                <c:pt idx="358">
                  <c:v>0.9950381</c:v>
                </c:pt>
                <c:pt idx="359">
                  <c:v>0.9544269</c:v>
                </c:pt>
                <c:pt idx="360">
                  <c:v>0.9448438</c:v>
                </c:pt>
                <c:pt idx="361">
                  <c:v>0.9381294</c:v>
                </c:pt>
                <c:pt idx="362">
                  <c:v>0.9335805</c:v>
                </c:pt>
                <c:pt idx="363">
                  <c:v>0.9241535</c:v>
                </c:pt>
                <c:pt idx="364">
                  <c:v>0.9592801</c:v>
                </c:pt>
                <c:pt idx="365">
                  <c:v>0.9825709</c:v>
                </c:pt>
                <c:pt idx="366">
                  <c:v>0.9904009</c:v>
                </c:pt>
                <c:pt idx="367">
                  <c:v>0.9891028</c:v>
                </c:pt>
                <c:pt idx="368">
                  <c:v>0.6840414</c:v>
                </c:pt>
                <c:pt idx="369">
                  <c:v>0.6152434</c:v>
                </c:pt>
                <c:pt idx="370">
                  <c:v>0.7295884</c:v>
                </c:pt>
                <c:pt idx="371">
                  <c:v>0.8574204</c:v>
                </c:pt>
                <c:pt idx="372">
                  <c:v>0.9635402</c:v>
                </c:pt>
                <c:pt idx="373">
                  <c:v>0.9660252</c:v>
                </c:pt>
                <c:pt idx="374">
                  <c:v>0.9692622</c:v>
                </c:pt>
                <c:pt idx="375">
                  <c:v>0.9713485</c:v>
                </c:pt>
                <c:pt idx="376">
                  <c:v>0.9703417</c:v>
                </c:pt>
                <c:pt idx="377">
                  <c:v>0.9618911</c:v>
                </c:pt>
                <c:pt idx="378">
                  <c:v>0.9162935</c:v>
                </c:pt>
                <c:pt idx="379">
                  <c:v>0.9329527</c:v>
                </c:pt>
                <c:pt idx="380">
                  <c:v>0.9759972</c:v>
                </c:pt>
                <c:pt idx="381">
                  <c:v>0.9559389</c:v>
                </c:pt>
                <c:pt idx="382">
                  <c:v>0.9672384</c:v>
                </c:pt>
                <c:pt idx="383">
                  <c:v>0.9888041</c:v>
                </c:pt>
                <c:pt idx="384">
                  <c:v>0.9915364</c:v>
                </c:pt>
                <c:pt idx="385">
                  <c:v>0.8137894</c:v>
                </c:pt>
                <c:pt idx="386">
                  <c:v>0.8434859</c:v>
                </c:pt>
                <c:pt idx="387">
                  <c:v>0.906293</c:v>
                </c:pt>
                <c:pt idx="388">
                  <c:v>0.9029936</c:v>
                </c:pt>
                <c:pt idx="389">
                  <c:v>0.9788718</c:v>
                </c:pt>
                <c:pt idx="390">
                  <c:v>0.9834465</c:v>
                </c:pt>
                <c:pt idx="391">
                  <c:v>0.9928243</c:v>
                </c:pt>
                <c:pt idx="392">
                  <c:v>0.9854054</c:v>
                </c:pt>
                <c:pt idx="393">
                  <c:v>0.9858578</c:v>
                </c:pt>
                <c:pt idx="394">
                  <c:v>0.8898007</c:v>
                </c:pt>
                <c:pt idx="395">
                  <c:v>0.9014894</c:v>
                </c:pt>
                <c:pt idx="396">
                  <c:v>0.9207187</c:v>
                </c:pt>
                <c:pt idx="397">
                  <c:v>0.9534851</c:v>
                </c:pt>
                <c:pt idx="398">
                  <c:v>0.9574738</c:v>
                </c:pt>
                <c:pt idx="399">
                  <c:v>0.943141</c:v>
                </c:pt>
                <c:pt idx="400">
                  <c:v>0.9387333</c:v>
                </c:pt>
                <c:pt idx="401">
                  <c:v>0.9582283</c:v>
                </c:pt>
                <c:pt idx="402">
                  <c:v>0.9434814</c:v>
                </c:pt>
                <c:pt idx="403">
                  <c:v>0.9600501</c:v>
                </c:pt>
                <c:pt idx="404">
                  <c:v>0.9784753</c:v>
                </c:pt>
                <c:pt idx="405">
                  <c:v>0.9841062</c:v>
                </c:pt>
                <c:pt idx="406">
                  <c:v>0.9893393</c:v>
                </c:pt>
                <c:pt idx="407">
                  <c:v>0.9878632</c:v>
                </c:pt>
                <c:pt idx="408">
                  <c:v>0.9887757</c:v>
                </c:pt>
                <c:pt idx="409">
                  <c:v>0.9915589</c:v>
                </c:pt>
                <c:pt idx="410">
                  <c:v>0.9944518</c:v>
                </c:pt>
                <c:pt idx="411">
                  <c:v>0.95611</c:v>
                </c:pt>
                <c:pt idx="412">
                  <c:v>0.9466317</c:v>
                </c:pt>
                <c:pt idx="413">
                  <c:v>0.9297501</c:v>
                </c:pt>
                <c:pt idx="414">
                  <c:v>0.9134364</c:v>
                </c:pt>
                <c:pt idx="415">
                  <c:v>0.7064899</c:v>
                </c:pt>
                <c:pt idx="416">
                  <c:v>0.7472736</c:v>
                </c:pt>
                <c:pt idx="417">
                  <c:v>0.7780358</c:v>
                </c:pt>
                <c:pt idx="418">
                  <c:v>0.8185552</c:v>
                </c:pt>
                <c:pt idx="419">
                  <c:v>0.8306925</c:v>
                </c:pt>
                <c:pt idx="420">
                  <c:v>0.6797031</c:v>
                </c:pt>
                <c:pt idx="421">
                  <c:v>0.5456534</c:v>
                </c:pt>
                <c:pt idx="422">
                  <c:v>0.7019098</c:v>
                </c:pt>
                <c:pt idx="423">
                  <c:v>0.8336203</c:v>
                </c:pt>
                <c:pt idx="424">
                  <c:v>0.8307968</c:v>
                </c:pt>
                <c:pt idx="425">
                  <c:v>0.856296</c:v>
                </c:pt>
                <c:pt idx="426">
                  <c:v>0.8533931</c:v>
                </c:pt>
                <c:pt idx="427">
                  <c:v>0.8732232</c:v>
                </c:pt>
                <c:pt idx="428">
                  <c:v>0.8651494</c:v>
                </c:pt>
                <c:pt idx="429">
                  <c:v>0.8496489</c:v>
                </c:pt>
                <c:pt idx="430">
                  <c:v>0.9126237</c:v>
                </c:pt>
                <c:pt idx="431">
                  <c:v>0.8512285</c:v>
                </c:pt>
                <c:pt idx="432">
                  <c:v>0.9452949</c:v>
                </c:pt>
                <c:pt idx="433">
                  <c:v>0.9437215</c:v>
                </c:pt>
                <c:pt idx="434">
                  <c:v>0.9240235</c:v>
                </c:pt>
                <c:pt idx="435">
                  <c:v>0.8389357</c:v>
                </c:pt>
                <c:pt idx="436">
                  <c:v>0.8516975</c:v>
                </c:pt>
                <c:pt idx="437">
                  <c:v>0.9802142</c:v>
                </c:pt>
                <c:pt idx="438">
                  <c:v>0.9850888</c:v>
                </c:pt>
                <c:pt idx="439">
                  <c:v>0.9817989</c:v>
                </c:pt>
                <c:pt idx="440">
                  <c:v>0.9771414</c:v>
                </c:pt>
                <c:pt idx="441">
                  <c:v>0.9656547</c:v>
                </c:pt>
                <c:pt idx="442">
                  <c:v>0.9433422</c:v>
                </c:pt>
                <c:pt idx="443">
                  <c:v>0.9636191</c:v>
                </c:pt>
                <c:pt idx="444">
                  <c:v>0.962428</c:v>
                </c:pt>
                <c:pt idx="445">
                  <c:v>0.935505</c:v>
                </c:pt>
                <c:pt idx="446">
                  <c:v>0.9188422</c:v>
                </c:pt>
                <c:pt idx="447">
                  <c:v>0.9588974</c:v>
                </c:pt>
                <c:pt idx="448">
                  <c:v>0.9167479</c:v>
                </c:pt>
                <c:pt idx="449">
                  <c:v>0.8942517</c:v>
                </c:pt>
                <c:pt idx="450">
                  <c:v>0.93083</c:v>
                </c:pt>
                <c:pt idx="451">
                  <c:v>0.9309475</c:v>
                </c:pt>
                <c:pt idx="452">
                  <c:v>0.8881956</c:v>
                </c:pt>
                <c:pt idx="453">
                  <c:v>0.9691356</c:v>
                </c:pt>
                <c:pt idx="454">
                  <c:v>0.9788327</c:v>
                </c:pt>
                <c:pt idx="455">
                  <c:v>0.9887341</c:v>
                </c:pt>
                <c:pt idx="456">
                  <c:v>0.9917216</c:v>
                </c:pt>
                <c:pt idx="457">
                  <c:v>0.8287887</c:v>
                </c:pt>
                <c:pt idx="458">
                  <c:v>0.8092403</c:v>
                </c:pt>
                <c:pt idx="459">
                  <c:v>0.7608061</c:v>
                </c:pt>
                <c:pt idx="460">
                  <c:v>0.6682477</c:v>
                </c:pt>
                <c:pt idx="461">
                  <c:v>0.6381335</c:v>
                </c:pt>
                <c:pt idx="462">
                  <c:v>0.5812142</c:v>
                </c:pt>
                <c:pt idx="463">
                  <c:v>0.580164</c:v>
                </c:pt>
                <c:pt idx="464">
                  <c:v>0.6208494</c:v>
                </c:pt>
                <c:pt idx="465">
                  <c:v>0.7358962</c:v>
                </c:pt>
                <c:pt idx="466">
                  <c:v>0.825629</c:v>
                </c:pt>
                <c:pt idx="467">
                  <c:v>0.7587621</c:v>
                </c:pt>
                <c:pt idx="468">
                  <c:v>0.6977817</c:v>
                </c:pt>
                <c:pt idx="469">
                  <c:v>0.6953744</c:v>
                </c:pt>
                <c:pt idx="470">
                  <c:v>0.8415608</c:v>
                </c:pt>
                <c:pt idx="471">
                  <c:v>0.7102434</c:v>
                </c:pt>
                <c:pt idx="472">
                  <c:v>0.8771598</c:v>
                </c:pt>
                <c:pt idx="473">
                  <c:v>0.844185</c:v>
                </c:pt>
                <c:pt idx="474">
                  <c:v>0.9570212</c:v>
                </c:pt>
                <c:pt idx="475">
                  <c:v>0.9707364</c:v>
                </c:pt>
                <c:pt idx="476">
                  <c:v>0.9806565</c:v>
                </c:pt>
                <c:pt idx="477">
                  <c:v>0.9826935</c:v>
                </c:pt>
                <c:pt idx="478">
                  <c:v>0.982523</c:v>
                </c:pt>
                <c:pt idx="479">
                  <c:v>0.9802688</c:v>
                </c:pt>
                <c:pt idx="480">
                  <c:v>0.965086</c:v>
                </c:pt>
                <c:pt idx="481">
                  <c:v>0.9360745</c:v>
                </c:pt>
                <c:pt idx="482">
                  <c:v>0.9512332</c:v>
                </c:pt>
                <c:pt idx="483">
                  <c:v>0.9683528</c:v>
                </c:pt>
                <c:pt idx="484">
                  <c:v>0.9775133</c:v>
                </c:pt>
                <c:pt idx="485">
                  <c:v>0.9872357</c:v>
                </c:pt>
                <c:pt idx="486">
                  <c:v>0.9899222</c:v>
                </c:pt>
                <c:pt idx="487">
                  <c:v>0.9908797</c:v>
                </c:pt>
                <c:pt idx="488">
                  <c:v>0.99306</c:v>
                </c:pt>
                <c:pt idx="489">
                  <c:v>0.9676673</c:v>
                </c:pt>
                <c:pt idx="490">
                  <c:v>0.9371129</c:v>
                </c:pt>
                <c:pt idx="491">
                  <c:v>0.9068421</c:v>
                </c:pt>
                <c:pt idx="492">
                  <c:v>0.9351181</c:v>
                </c:pt>
                <c:pt idx="493">
                  <c:v>0.9704633</c:v>
                </c:pt>
                <c:pt idx="494">
                  <c:v>0.9761617</c:v>
                </c:pt>
                <c:pt idx="495">
                  <c:v>0.969137</c:v>
                </c:pt>
                <c:pt idx="496">
                  <c:v>0.9578182</c:v>
                </c:pt>
                <c:pt idx="497">
                  <c:v>0.9771737</c:v>
                </c:pt>
                <c:pt idx="498">
                  <c:v>0.9780296</c:v>
                </c:pt>
                <c:pt idx="499">
                  <c:v>0.958111</c:v>
                </c:pt>
                <c:pt idx="500">
                  <c:v>0.9573308</c:v>
                </c:pt>
                <c:pt idx="501">
                  <c:v>0.9646555</c:v>
                </c:pt>
                <c:pt idx="502">
                  <c:v>0.9644265</c:v>
                </c:pt>
                <c:pt idx="503">
                  <c:v>0.9688409</c:v>
                </c:pt>
                <c:pt idx="504">
                  <c:v>0.9721941</c:v>
                </c:pt>
                <c:pt idx="505">
                  <c:v>0.7929826</c:v>
                </c:pt>
                <c:pt idx="506">
                  <c:v>0.749907</c:v>
                </c:pt>
                <c:pt idx="507">
                  <c:v>0.6461433</c:v>
                </c:pt>
                <c:pt idx="508">
                  <c:v>0.7121059</c:v>
                </c:pt>
                <c:pt idx="509">
                  <c:v>0.8000858</c:v>
                </c:pt>
                <c:pt idx="510">
                  <c:v>0.8529396</c:v>
                </c:pt>
                <c:pt idx="511">
                  <c:v>0.7561306</c:v>
                </c:pt>
                <c:pt idx="512">
                  <c:v>0.8680702</c:v>
                </c:pt>
                <c:pt idx="513">
                  <c:v>0.9149729</c:v>
                </c:pt>
                <c:pt idx="514">
                  <c:v>0.8666851</c:v>
                </c:pt>
                <c:pt idx="515">
                  <c:v>0.9734365</c:v>
                </c:pt>
                <c:pt idx="516">
                  <c:v>0.9830804</c:v>
                </c:pt>
                <c:pt idx="517">
                  <c:v>0.9810216</c:v>
                </c:pt>
                <c:pt idx="518">
                  <c:v>0.9746642</c:v>
                </c:pt>
                <c:pt idx="519">
                  <c:v>0.9862429</c:v>
                </c:pt>
                <c:pt idx="520">
                  <c:v>0.9934257</c:v>
                </c:pt>
                <c:pt idx="521">
                  <c:v>0.9827482</c:v>
                </c:pt>
                <c:pt idx="522">
                  <c:v>0.9906089</c:v>
                </c:pt>
                <c:pt idx="523">
                  <c:v>0.9785273</c:v>
                </c:pt>
                <c:pt idx="524">
                  <c:v>0.9666939</c:v>
                </c:pt>
                <c:pt idx="525">
                  <c:v>0.966115</c:v>
                </c:pt>
                <c:pt idx="526">
                  <c:v>0.9759693</c:v>
                </c:pt>
                <c:pt idx="527">
                  <c:v>0.9857239</c:v>
                </c:pt>
                <c:pt idx="528">
                  <c:v>0.9813601</c:v>
                </c:pt>
                <c:pt idx="529">
                  <c:v>0.9767468</c:v>
                </c:pt>
                <c:pt idx="530">
                  <c:v>0.9665554</c:v>
                </c:pt>
                <c:pt idx="531">
                  <c:v>0.9588131</c:v>
                </c:pt>
                <c:pt idx="532">
                  <c:v>0.9209293</c:v>
                </c:pt>
                <c:pt idx="533">
                  <c:v>0.9315552</c:v>
                </c:pt>
                <c:pt idx="534">
                  <c:v>0.9256343</c:v>
                </c:pt>
                <c:pt idx="535">
                  <c:v>0.8993015</c:v>
                </c:pt>
                <c:pt idx="536">
                  <c:v>0.9219424</c:v>
                </c:pt>
                <c:pt idx="537">
                  <c:v>0.9081314</c:v>
                </c:pt>
                <c:pt idx="538">
                  <c:v>0.9180179</c:v>
                </c:pt>
                <c:pt idx="539">
                  <c:v>0.9667934</c:v>
                </c:pt>
                <c:pt idx="540">
                  <c:v>0.843742</c:v>
                </c:pt>
                <c:pt idx="541">
                  <c:v>0.7915876</c:v>
                </c:pt>
                <c:pt idx="542">
                  <c:v>0.7854785</c:v>
                </c:pt>
                <c:pt idx="543">
                  <c:v>0.7662673</c:v>
                </c:pt>
                <c:pt idx="544">
                  <c:v>0.7882767</c:v>
                </c:pt>
                <c:pt idx="545">
                  <c:v>0.8621587</c:v>
                </c:pt>
                <c:pt idx="546">
                  <c:v>0.9427525</c:v>
                </c:pt>
                <c:pt idx="547">
                  <c:v>0.9574067</c:v>
                </c:pt>
                <c:pt idx="548">
                  <c:v>0.8078549</c:v>
                </c:pt>
                <c:pt idx="549">
                  <c:v>0.8034786</c:v>
                </c:pt>
                <c:pt idx="550">
                  <c:v>0.8378471</c:v>
                </c:pt>
                <c:pt idx="551">
                  <c:v>0.8187242</c:v>
                </c:pt>
                <c:pt idx="552">
                  <c:v>0.840512</c:v>
                </c:pt>
                <c:pt idx="553">
                  <c:v>0.8659683</c:v>
                </c:pt>
                <c:pt idx="554">
                  <c:v>0.891362</c:v>
                </c:pt>
                <c:pt idx="555">
                  <c:v>0.9081321</c:v>
                </c:pt>
                <c:pt idx="556">
                  <c:v>0.9314598</c:v>
                </c:pt>
                <c:pt idx="557">
                  <c:v>0.9466897</c:v>
                </c:pt>
                <c:pt idx="558">
                  <c:v>0.9388254</c:v>
                </c:pt>
                <c:pt idx="559">
                  <c:v>0.9306391</c:v>
                </c:pt>
                <c:pt idx="560">
                  <c:v>0.934624</c:v>
                </c:pt>
                <c:pt idx="561">
                  <c:v>0.9542536</c:v>
                </c:pt>
                <c:pt idx="562">
                  <c:v>0.9321818</c:v>
                </c:pt>
                <c:pt idx="563">
                  <c:v>0.966957</c:v>
                </c:pt>
                <c:pt idx="564">
                  <c:v>0.9719695</c:v>
                </c:pt>
                <c:pt idx="565">
                  <c:v>0.9767222</c:v>
                </c:pt>
                <c:pt idx="566">
                  <c:v>0.9646851</c:v>
                </c:pt>
                <c:pt idx="567">
                  <c:v>0.993979</c:v>
                </c:pt>
                <c:pt idx="568">
                  <c:v>0.9939948</c:v>
                </c:pt>
                <c:pt idx="569">
                  <c:v>0.9907943</c:v>
                </c:pt>
                <c:pt idx="570">
                  <c:v>0.9757586</c:v>
                </c:pt>
                <c:pt idx="571">
                  <c:v>0.9775368</c:v>
                </c:pt>
                <c:pt idx="572">
                  <c:v>0.9848272</c:v>
                </c:pt>
                <c:pt idx="573">
                  <c:v>0.9648787</c:v>
                </c:pt>
                <c:pt idx="574">
                  <c:v>0.9321076</c:v>
                </c:pt>
                <c:pt idx="575">
                  <c:v>0.9092696</c:v>
                </c:pt>
                <c:pt idx="576">
                  <c:v>0.899191</c:v>
                </c:pt>
                <c:pt idx="577">
                  <c:v>0.9796163</c:v>
                </c:pt>
                <c:pt idx="578">
                  <c:v>0.9868904</c:v>
                </c:pt>
                <c:pt idx="579">
                  <c:v>0.9924607</c:v>
                </c:pt>
                <c:pt idx="580">
                  <c:v>0.9946725</c:v>
                </c:pt>
                <c:pt idx="581">
                  <c:v>0.9893452</c:v>
                </c:pt>
                <c:pt idx="582">
                  <c:v>0.9820164</c:v>
                </c:pt>
                <c:pt idx="583">
                  <c:v>0.9899486</c:v>
                </c:pt>
                <c:pt idx="584">
                  <c:v>0.9817179</c:v>
                </c:pt>
                <c:pt idx="585">
                  <c:v>0.9670946</c:v>
                </c:pt>
                <c:pt idx="586">
                  <c:v>0.9571122</c:v>
                </c:pt>
                <c:pt idx="587">
                  <c:v>0.9621811</c:v>
                </c:pt>
                <c:pt idx="588">
                  <c:v>0.9154073</c:v>
                </c:pt>
                <c:pt idx="589">
                  <c:v>0.8729986</c:v>
                </c:pt>
                <c:pt idx="590">
                  <c:v>0.7861012</c:v>
                </c:pt>
                <c:pt idx="591">
                  <c:v>0.648761</c:v>
                </c:pt>
                <c:pt idx="592">
                  <c:v>0.9877195</c:v>
                </c:pt>
                <c:pt idx="593">
                  <c:v>0.9882919</c:v>
                </c:pt>
                <c:pt idx="594">
                  <c:v>0.9815142</c:v>
                </c:pt>
                <c:pt idx="595">
                  <c:v>0.972123</c:v>
                </c:pt>
                <c:pt idx="596">
                  <c:v>0.9958034</c:v>
                </c:pt>
                <c:pt idx="597">
                  <c:v>0.9911054</c:v>
                </c:pt>
                <c:pt idx="598">
                  <c:v>0.9801673</c:v>
                </c:pt>
                <c:pt idx="599">
                  <c:v>0.9673522</c:v>
                </c:pt>
                <c:pt idx="600">
                  <c:v>0.9488106</c:v>
                </c:pt>
                <c:pt idx="601">
                  <c:v>0.9320013</c:v>
                </c:pt>
                <c:pt idx="602">
                  <c:v>0.9521851</c:v>
                </c:pt>
                <c:pt idx="603">
                  <c:v>0.9519918</c:v>
                </c:pt>
                <c:pt idx="604">
                  <c:v>0.9476261</c:v>
                </c:pt>
                <c:pt idx="605">
                  <c:v>0.9519677</c:v>
                </c:pt>
                <c:pt idx="606">
                  <c:v>0.7669188</c:v>
                </c:pt>
                <c:pt idx="607">
                  <c:v>0.7634434</c:v>
                </c:pt>
                <c:pt idx="608">
                  <c:v>0.834659</c:v>
                </c:pt>
                <c:pt idx="609">
                  <c:v>0.8586974</c:v>
                </c:pt>
                <c:pt idx="610">
                  <c:v>0.8159646</c:v>
                </c:pt>
                <c:pt idx="611">
                  <c:v>0.7927545</c:v>
                </c:pt>
                <c:pt idx="612">
                  <c:v>0.7852989</c:v>
                </c:pt>
                <c:pt idx="613">
                  <c:v>0.7994738</c:v>
                </c:pt>
                <c:pt idx="614">
                  <c:v>0.7775872</c:v>
                </c:pt>
                <c:pt idx="615">
                  <c:v>0.7230881</c:v>
                </c:pt>
                <c:pt idx="616">
                  <c:v>0.8893043</c:v>
                </c:pt>
                <c:pt idx="617">
                  <c:v>0.9741498</c:v>
                </c:pt>
                <c:pt idx="618">
                  <c:v>0.958818</c:v>
                </c:pt>
                <c:pt idx="619">
                  <c:v>0.75216</c:v>
                </c:pt>
                <c:pt idx="620">
                  <c:v>0.7401511</c:v>
                </c:pt>
                <c:pt idx="621">
                  <c:v>0.8053788</c:v>
                </c:pt>
                <c:pt idx="622">
                  <c:v>0.8507941</c:v>
                </c:pt>
                <c:pt idx="623">
                  <c:v>0.9082447</c:v>
                </c:pt>
                <c:pt idx="624">
                  <c:v>0.9597975</c:v>
                </c:pt>
                <c:pt idx="625">
                  <c:v>0.9684649</c:v>
                </c:pt>
                <c:pt idx="626">
                  <c:v>0.8542224</c:v>
                </c:pt>
                <c:pt idx="627">
                  <c:v>0.8410647</c:v>
                </c:pt>
                <c:pt idx="628">
                  <c:v>0.7900426</c:v>
                </c:pt>
                <c:pt idx="629">
                  <c:v>0.8484568</c:v>
                </c:pt>
                <c:pt idx="630">
                  <c:v>0.8998365</c:v>
                </c:pt>
                <c:pt idx="631">
                  <c:v>0.9186304</c:v>
                </c:pt>
                <c:pt idx="632">
                  <c:v>0.9154164</c:v>
                </c:pt>
                <c:pt idx="633">
                  <c:v>0.9045317</c:v>
                </c:pt>
                <c:pt idx="634">
                  <c:v>0.9205014</c:v>
                </c:pt>
                <c:pt idx="635">
                  <c:v>0.947086</c:v>
                </c:pt>
                <c:pt idx="636">
                  <c:v>0.9525892</c:v>
                </c:pt>
                <c:pt idx="637">
                  <c:v>0.9034443</c:v>
                </c:pt>
                <c:pt idx="638">
                  <c:v>0.9034963</c:v>
                </c:pt>
                <c:pt idx="639">
                  <c:v>0.9220064</c:v>
                </c:pt>
                <c:pt idx="640">
                  <c:v>0.9599674</c:v>
                </c:pt>
                <c:pt idx="641">
                  <c:v>0.9761173</c:v>
                </c:pt>
                <c:pt idx="642">
                  <c:v>0.986978</c:v>
                </c:pt>
                <c:pt idx="643">
                  <c:v>0.9861788</c:v>
                </c:pt>
                <c:pt idx="644">
                  <c:v>0.988072</c:v>
                </c:pt>
                <c:pt idx="645">
                  <c:v>0.9899126</c:v>
                </c:pt>
                <c:pt idx="646">
                  <c:v>0.9918687</c:v>
                </c:pt>
                <c:pt idx="647">
                  <c:v>0.9911747</c:v>
                </c:pt>
                <c:pt idx="648">
                  <c:v>0.9829201</c:v>
                </c:pt>
                <c:pt idx="649">
                  <c:v>0.9962814</c:v>
                </c:pt>
                <c:pt idx="650">
                  <c:v>0.9961874</c:v>
                </c:pt>
                <c:pt idx="651">
                  <c:v>0.9963001</c:v>
                </c:pt>
                <c:pt idx="652">
                  <c:v>0.9945509</c:v>
                </c:pt>
                <c:pt idx="653">
                  <c:v>0.9903728</c:v>
                </c:pt>
                <c:pt idx="654">
                  <c:v>0.9308584</c:v>
                </c:pt>
                <c:pt idx="655">
                  <c:v>0.9070053</c:v>
                </c:pt>
                <c:pt idx="656">
                  <c:v>0.8974242</c:v>
                </c:pt>
                <c:pt idx="657">
                  <c:v>0.9000863</c:v>
                </c:pt>
                <c:pt idx="658">
                  <c:v>0.9429268</c:v>
                </c:pt>
                <c:pt idx="659">
                  <c:v>0.956605</c:v>
                </c:pt>
                <c:pt idx="660">
                  <c:v>0.9572593</c:v>
                </c:pt>
                <c:pt idx="661">
                  <c:v>0.9506578</c:v>
                </c:pt>
                <c:pt idx="662">
                  <c:v>0.9601566</c:v>
                </c:pt>
                <c:pt idx="663">
                  <c:v>0.9699979</c:v>
                </c:pt>
                <c:pt idx="664">
                  <c:v>0.9743834</c:v>
                </c:pt>
                <c:pt idx="665">
                  <c:v>0.9808536</c:v>
                </c:pt>
                <c:pt idx="666">
                  <c:v>0.9786894</c:v>
                </c:pt>
                <c:pt idx="667">
                  <c:v>0.963218</c:v>
                </c:pt>
                <c:pt idx="668">
                  <c:v>0.9744273</c:v>
                </c:pt>
                <c:pt idx="669">
                  <c:v>0.9844117</c:v>
                </c:pt>
                <c:pt idx="670">
                  <c:v>0.8258986</c:v>
                </c:pt>
                <c:pt idx="671">
                  <c:v>0.8870419</c:v>
                </c:pt>
                <c:pt idx="672">
                  <c:v>0.9366761</c:v>
                </c:pt>
                <c:pt idx="673">
                  <c:v>0.9216157</c:v>
                </c:pt>
                <c:pt idx="674">
                  <c:v>0.9531898</c:v>
                </c:pt>
                <c:pt idx="675">
                  <c:v>0.9692459</c:v>
                </c:pt>
                <c:pt idx="676">
                  <c:v>0.9634137</c:v>
                </c:pt>
                <c:pt idx="677">
                  <c:v>0.919231</c:v>
                </c:pt>
                <c:pt idx="678">
                  <c:v>0.799956</c:v>
                </c:pt>
                <c:pt idx="679">
                  <c:v>0.684483</c:v>
                </c:pt>
                <c:pt idx="680">
                  <c:v>0.9863909</c:v>
                </c:pt>
                <c:pt idx="681">
                  <c:v>0.9819354</c:v>
                </c:pt>
                <c:pt idx="682">
                  <c:v>0.9776271</c:v>
                </c:pt>
                <c:pt idx="683">
                  <c:v>0.9701064</c:v>
                </c:pt>
                <c:pt idx="684">
                  <c:v>0.9543556</c:v>
                </c:pt>
                <c:pt idx="685">
                  <c:v>0.9677367</c:v>
                </c:pt>
                <c:pt idx="686">
                  <c:v>0.9709882</c:v>
                </c:pt>
                <c:pt idx="687">
                  <c:v>0.9305343</c:v>
                </c:pt>
                <c:pt idx="688">
                  <c:v>0.9559541</c:v>
                </c:pt>
                <c:pt idx="689">
                  <c:v>0.9740602</c:v>
                </c:pt>
                <c:pt idx="690">
                  <c:v>0.9611837</c:v>
                </c:pt>
                <c:pt idx="691">
                  <c:v>0.9603389</c:v>
                </c:pt>
                <c:pt idx="692">
                  <c:v>0.9456313</c:v>
                </c:pt>
                <c:pt idx="693">
                  <c:v>0.954271</c:v>
                </c:pt>
                <c:pt idx="694">
                  <c:v>0.9926162</c:v>
                </c:pt>
                <c:pt idx="695">
                  <c:v>0.9909452</c:v>
                </c:pt>
                <c:pt idx="696">
                  <c:v>0.9883094</c:v>
                </c:pt>
                <c:pt idx="697">
                  <c:v>0.9829865</c:v>
                </c:pt>
                <c:pt idx="698">
                  <c:v>0.9699298</c:v>
                </c:pt>
                <c:pt idx="699">
                  <c:v>0.9505193</c:v>
                </c:pt>
                <c:pt idx="700">
                  <c:v>0.9603211</c:v>
                </c:pt>
                <c:pt idx="701">
                  <c:v>0.9682342</c:v>
                </c:pt>
                <c:pt idx="702">
                  <c:v>0.9614934</c:v>
                </c:pt>
                <c:pt idx="703">
                  <c:v>0.8760385</c:v>
                </c:pt>
                <c:pt idx="704">
                  <c:v>0.7631103</c:v>
                </c:pt>
                <c:pt idx="705">
                  <c:v>0.7274031</c:v>
                </c:pt>
                <c:pt idx="706">
                  <c:v>0.6858256</c:v>
                </c:pt>
                <c:pt idx="707">
                  <c:v>0.9203547</c:v>
                </c:pt>
                <c:pt idx="708">
                  <c:v>0.9165279</c:v>
                </c:pt>
                <c:pt idx="709">
                  <c:v>0.9214413</c:v>
                </c:pt>
                <c:pt idx="710">
                  <c:v>0.9208158</c:v>
                </c:pt>
                <c:pt idx="711">
                  <c:v>0.9594519</c:v>
                </c:pt>
                <c:pt idx="712">
                  <c:v>0.9796162</c:v>
                </c:pt>
                <c:pt idx="713">
                  <c:v>0.9832672</c:v>
                </c:pt>
                <c:pt idx="714">
                  <c:v>0.9787318</c:v>
                </c:pt>
                <c:pt idx="715">
                  <c:v>0.9225515</c:v>
                </c:pt>
                <c:pt idx="716">
                  <c:v>0.9533448</c:v>
                </c:pt>
                <c:pt idx="717">
                  <c:v>0.9543881</c:v>
                </c:pt>
                <c:pt idx="718">
                  <c:v>0.9641767</c:v>
                </c:pt>
                <c:pt idx="719">
                  <c:v>0.9611373</c:v>
                </c:pt>
                <c:pt idx="720">
                  <c:v>0.9718598</c:v>
                </c:pt>
                <c:pt idx="721">
                  <c:v>0.9847544</c:v>
                </c:pt>
                <c:pt idx="722">
                  <c:v>0.9874662</c:v>
                </c:pt>
                <c:pt idx="723">
                  <c:v>0.9824184</c:v>
                </c:pt>
                <c:pt idx="724">
                  <c:v>0.9829517</c:v>
                </c:pt>
                <c:pt idx="725">
                  <c:v>0.9914165</c:v>
                </c:pt>
                <c:pt idx="726">
                  <c:v>0.9906818</c:v>
                </c:pt>
                <c:pt idx="727">
                  <c:v>0.985477</c:v>
                </c:pt>
                <c:pt idx="728">
                  <c:v>0.9796854</c:v>
                </c:pt>
                <c:pt idx="729">
                  <c:v>0.9863016</c:v>
                </c:pt>
                <c:pt idx="730">
                  <c:v>0.9964437</c:v>
                </c:pt>
                <c:pt idx="731">
                  <c:v>0.9959404</c:v>
                </c:pt>
                <c:pt idx="732">
                  <c:v>0.9929715</c:v>
                </c:pt>
                <c:pt idx="733">
                  <c:v>0.6184146</c:v>
                </c:pt>
                <c:pt idx="734">
                  <c:v>0.7711699</c:v>
                </c:pt>
                <c:pt idx="735">
                  <c:v>0.9714224</c:v>
                </c:pt>
                <c:pt idx="736">
                  <c:v>0.9688058</c:v>
                </c:pt>
                <c:pt idx="737">
                  <c:v>0.9469704</c:v>
                </c:pt>
                <c:pt idx="738">
                  <c:v>0.8859668</c:v>
                </c:pt>
                <c:pt idx="739">
                  <c:v>0.8516491</c:v>
                </c:pt>
                <c:pt idx="740">
                  <c:v>0.809586</c:v>
                </c:pt>
                <c:pt idx="741">
                  <c:v>0.9077963</c:v>
                </c:pt>
                <c:pt idx="742">
                  <c:v>0.8222445</c:v>
                </c:pt>
                <c:pt idx="743">
                  <c:v>0.8853845</c:v>
                </c:pt>
                <c:pt idx="744">
                  <c:v>0.9610779</c:v>
                </c:pt>
                <c:pt idx="745">
                  <c:v>0.9784307</c:v>
                </c:pt>
                <c:pt idx="746">
                  <c:v>0.9853753</c:v>
                </c:pt>
                <c:pt idx="747">
                  <c:v>0.9896999</c:v>
                </c:pt>
                <c:pt idx="748">
                  <c:v>0.9807068</c:v>
                </c:pt>
                <c:pt idx="749">
                  <c:v>0.9779833</c:v>
                </c:pt>
                <c:pt idx="750">
                  <c:v>0.8702024</c:v>
                </c:pt>
                <c:pt idx="751">
                  <c:v>0.9335249</c:v>
                </c:pt>
                <c:pt idx="752">
                  <c:v>0.9021104</c:v>
                </c:pt>
                <c:pt idx="753">
                  <c:v>0.8413669</c:v>
                </c:pt>
                <c:pt idx="754">
                  <c:v>0.9088444</c:v>
                </c:pt>
                <c:pt idx="755">
                  <c:v>0.9371711</c:v>
                </c:pt>
                <c:pt idx="756">
                  <c:v>0.9454191</c:v>
                </c:pt>
                <c:pt idx="757">
                  <c:v>0.9685721</c:v>
                </c:pt>
                <c:pt idx="758">
                  <c:v>0.9794263</c:v>
                </c:pt>
                <c:pt idx="759">
                  <c:v>0.9700862</c:v>
                </c:pt>
                <c:pt idx="760">
                  <c:v>0.980369</c:v>
                </c:pt>
                <c:pt idx="761">
                  <c:v>0.9189039</c:v>
                </c:pt>
                <c:pt idx="762">
                  <c:v>0.9384071</c:v>
                </c:pt>
                <c:pt idx="763">
                  <c:v>0.9448323</c:v>
                </c:pt>
                <c:pt idx="764">
                  <c:v>0.8820139</c:v>
                </c:pt>
                <c:pt idx="765">
                  <c:v>0.9057123</c:v>
                </c:pt>
                <c:pt idx="766">
                  <c:v>0.9292877</c:v>
                </c:pt>
                <c:pt idx="767">
                  <c:v>0.9289209</c:v>
                </c:pt>
                <c:pt idx="768">
                  <c:v>0.9648629</c:v>
                </c:pt>
                <c:pt idx="769">
                  <c:v>0.9671659</c:v>
                </c:pt>
                <c:pt idx="770">
                  <c:v>0.9821231</c:v>
                </c:pt>
                <c:pt idx="771">
                  <c:v>0.9600769</c:v>
                </c:pt>
                <c:pt idx="772">
                  <c:v>0.985407</c:v>
                </c:pt>
                <c:pt idx="773">
                  <c:v>0.921021</c:v>
                </c:pt>
                <c:pt idx="774">
                  <c:v>0.9035665</c:v>
                </c:pt>
                <c:pt idx="775">
                  <c:v>0.9137089</c:v>
                </c:pt>
                <c:pt idx="776">
                  <c:v>0.8852417</c:v>
                </c:pt>
                <c:pt idx="777">
                  <c:v>0.8317302</c:v>
                </c:pt>
                <c:pt idx="778">
                  <c:v>0.6384817</c:v>
                </c:pt>
                <c:pt idx="779">
                  <c:v>0.7203369</c:v>
                </c:pt>
                <c:pt idx="780">
                  <c:v>0.7518243</c:v>
                </c:pt>
                <c:pt idx="781">
                  <c:v>0.6050137</c:v>
                </c:pt>
                <c:pt idx="782">
                  <c:v>0.4026841</c:v>
                </c:pt>
                <c:pt idx="783">
                  <c:v>0.2086265</c:v>
                </c:pt>
                <c:pt idx="784">
                  <c:v>0.5797176</c:v>
                </c:pt>
                <c:pt idx="785">
                  <c:v>0.6666332</c:v>
                </c:pt>
                <c:pt idx="786">
                  <c:v>0.7338672</c:v>
                </c:pt>
                <c:pt idx="787">
                  <c:v>0.9050989</c:v>
                </c:pt>
                <c:pt idx="788">
                  <c:v>0.9458318</c:v>
                </c:pt>
                <c:pt idx="789">
                  <c:v>0.9579212</c:v>
                </c:pt>
                <c:pt idx="790">
                  <c:v>0.8851845</c:v>
                </c:pt>
                <c:pt idx="791">
                  <c:v>0.7388333</c:v>
                </c:pt>
                <c:pt idx="792">
                  <c:v>0.8027573</c:v>
                </c:pt>
                <c:pt idx="793">
                  <c:v>0.8389008</c:v>
                </c:pt>
                <c:pt idx="794">
                  <c:v>0.8638256</c:v>
                </c:pt>
                <c:pt idx="795">
                  <c:v>0.9016794</c:v>
                </c:pt>
                <c:pt idx="796">
                  <c:v>0.9153701</c:v>
                </c:pt>
                <c:pt idx="797">
                  <c:v>0.8903571</c:v>
                </c:pt>
                <c:pt idx="798">
                  <c:v>0.8719738</c:v>
                </c:pt>
                <c:pt idx="799">
                  <c:v>0.8668937</c:v>
                </c:pt>
                <c:pt idx="800">
                  <c:v>0.866965</c:v>
                </c:pt>
                <c:pt idx="801">
                  <c:v>0.8335115</c:v>
                </c:pt>
                <c:pt idx="802">
                  <c:v>0.7379355</c:v>
                </c:pt>
                <c:pt idx="803">
                  <c:v>0.9866407</c:v>
                </c:pt>
                <c:pt idx="804">
                  <c:v>0.9802465</c:v>
                </c:pt>
                <c:pt idx="805">
                  <c:v>0.9719432</c:v>
                </c:pt>
                <c:pt idx="806">
                  <c:v>0.9604496</c:v>
                </c:pt>
                <c:pt idx="807">
                  <c:v>0.9802518</c:v>
                </c:pt>
                <c:pt idx="808">
                  <c:v>0.9898395</c:v>
                </c:pt>
                <c:pt idx="809">
                  <c:v>0.9868347</c:v>
                </c:pt>
                <c:pt idx="810">
                  <c:v>0.991384</c:v>
                </c:pt>
                <c:pt idx="811">
                  <c:v>0.9887112</c:v>
                </c:pt>
                <c:pt idx="812">
                  <c:v>0.9898854</c:v>
                </c:pt>
                <c:pt idx="813">
                  <c:v>0.987695</c:v>
                </c:pt>
                <c:pt idx="814">
                  <c:v>0.9836364</c:v>
                </c:pt>
                <c:pt idx="815">
                  <c:v>0.9904365</c:v>
                </c:pt>
                <c:pt idx="816">
                  <c:v>0.9916826</c:v>
                </c:pt>
                <c:pt idx="817">
                  <c:v>0.99188</c:v>
                </c:pt>
                <c:pt idx="818">
                  <c:v>0.9956135</c:v>
                </c:pt>
                <c:pt idx="819">
                  <c:v>0.9484746</c:v>
                </c:pt>
                <c:pt idx="820">
                  <c:v>0.9716022</c:v>
                </c:pt>
                <c:pt idx="821">
                  <c:v>0.9864938</c:v>
                </c:pt>
                <c:pt idx="822">
                  <c:v>0.986702</c:v>
                </c:pt>
                <c:pt idx="823">
                  <c:v>0.9848569</c:v>
                </c:pt>
                <c:pt idx="824">
                  <c:v>0.9837778</c:v>
                </c:pt>
                <c:pt idx="825">
                  <c:v>0.9769884</c:v>
                </c:pt>
                <c:pt idx="826">
                  <c:v>0.9732012</c:v>
                </c:pt>
                <c:pt idx="827">
                  <c:v>0.9663981</c:v>
                </c:pt>
                <c:pt idx="828">
                  <c:v>0.9705717</c:v>
                </c:pt>
                <c:pt idx="829">
                  <c:v>0.9848806</c:v>
                </c:pt>
                <c:pt idx="830">
                  <c:v>0.7548895</c:v>
                </c:pt>
                <c:pt idx="831">
                  <c:v>0.8731751</c:v>
                </c:pt>
                <c:pt idx="832">
                  <c:v>0.9370056</c:v>
                </c:pt>
                <c:pt idx="833">
                  <c:v>0.9235861</c:v>
                </c:pt>
                <c:pt idx="834">
                  <c:v>0.8666326</c:v>
                </c:pt>
                <c:pt idx="835">
                  <c:v>0.8430545</c:v>
                </c:pt>
                <c:pt idx="836">
                  <c:v>0.7919609</c:v>
                </c:pt>
                <c:pt idx="837">
                  <c:v>0.8218094</c:v>
                </c:pt>
                <c:pt idx="838">
                  <c:v>0.8654496</c:v>
                </c:pt>
                <c:pt idx="839">
                  <c:v>0.8588417</c:v>
                </c:pt>
                <c:pt idx="840">
                  <c:v>0.8293006</c:v>
                </c:pt>
                <c:pt idx="841">
                  <c:v>0.7770009</c:v>
                </c:pt>
                <c:pt idx="842">
                  <c:v>0.7854357</c:v>
                </c:pt>
                <c:pt idx="843">
                  <c:v>0.7449213</c:v>
                </c:pt>
                <c:pt idx="844">
                  <c:v>0.7416403</c:v>
                </c:pt>
                <c:pt idx="845">
                  <c:v>0.7203534</c:v>
                </c:pt>
                <c:pt idx="846">
                  <c:v>0.7792518</c:v>
                </c:pt>
                <c:pt idx="847">
                  <c:v>0.7452216</c:v>
                </c:pt>
                <c:pt idx="848">
                  <c:v>0.7312904</c:v>
                </c:pt>
                <c:pt idx="849">
                  <c:v>0.8006422</c:v>
                </c:pt>
                <c:pt idx="850">
                  <c:v>0.8316664</c:v>
                </c:pt>
                <c:pt idx="851">
                  <c:v>0.7905273</c:v>
                </c:pt>
                <c:pt idx="852">
                  <c:v>0.8535937</c:v>
                </c:pt>
                <c:pt idx="853">
                  <c:v>0.9807728</c:v>
                </c:pt>
                <c:pt idx="854">
                  <c:v>0.9908358</c:v>
                </c:pt>
                <c:pt idx="855">
                  <c:v>0.9942853</c:v>
                </c:pt>
                <c:pt idx="856">
                  <c:v>0.9657261</c:v>
                </c:pt>
                <c:pt idx="857">
                  <c:v>0.9679011</c:v>
                </c:pt>
                <c:pt idx="858">
                  <c:v>0.9836325</c:v>
                </c:pt>
                <c:pt idx="859">
                  <c:v>0.990319</c:v>
                </c:pt>
                <c:pt idx="860">
                  <c:v>0.9911841</c:v>
                </c:pt>
                <c:pt idx="861">
                  <c:v>0.9960588</c:v>
                </c:pt>
                <c:pt idx="862">
                  <c:v>0.9970722</c:v>
                </c:pt>
                <c:pt idx="863">
                  <c:v>0.98741</c:v>
                </c:pt>
                <c:pt idx="864">
                  <c:v>0.9629944</c:v>
                </c:pt>
                <c:pt idx="865">
                  <c:v>0.9896221</c:v>
                </c:pt>
                <c:pt idx="866">
                  <c:v>0.9917982</c:v>
                </c:pt>
                <c:pt idx="867">
                  <c:v>0.9853582</c:v>
                </c:pt>
                <c:pt idx="868">
                  <c:v>0.9780269</c:v>
                </c:pt>
                <c:pt idx="869">
                  <c:v>0.97757</c:v>
                </c:pt>
                <c:pt idx="870">
                  <c:v>0.989754</c:v>
                </c:pt>
                <c:pt idx="871">
                  <c:v>0.9911583</c:v>
                </c:pt>
                <c:pt idx="872">
                  <c:v>0.9923554</c:v>
                </c:pt>
                <c:pt idx="873">
                  <c:v>0.9897525</c:v>
                </c:pt>
                <c:pt idx="874">
                  <c:v>0.9863688</c:v>
                </c:pt>
                <c:pt idx="875">
                  <c:v>0.9895176</c:v>
                </c:pt>
                <c:pt idx="876">
                  <c:v>0.9818115</c:v>
                </c:pt>
                <c:pt idx="877">
                  <c:v>0.974288</c:v>
                </c:pt>
                <c:pt idx="878">
                  <c:v>0.9566836</c:v>
                </c:pt>
                <c:pt idx="879">
                  <c:v>0.9641492</c:v>
                </c:pt>
                <c:pt idx="880">
                  <c:v>0.9743599</c:v>
                </c:pt>
                <c:pt idx="881">
                  <c:v>0.9878443</c:v>
                </c:pt>
                <c:pt idx="882">
                  <c:v>0.9938081</c:v>
                </c:pt>
                <c:pt idx="883">
                  <c:v>0.9801801</c:v>
                </c:pt>
                <c:pt idx="884">
                  <c:v>0.9439884</c:v>
                </c:pt>
                <c:pt idx="885">
                  <c:v>0.9608607</c:v>
                </c:pt>
                <c:pt idx="886">
                  <c:v>0.9588033</c:v>
                </c:pt>
                <c:pt idx="887">
                  <c:v>0.9565391</c:v>
                </c:pt>
                <c:pt idx="888">
                  <c:v>0.994069</c:v>
                </c:pt>
                <c:pt idx="889">
                  <c:v>0.9933386</c:v>
                </c:pt>
                <c:pt idx="890">
                  <c:v>0.9928557</c:v>
                </c:pt>
                <c:pt idx="891">
                  <c:v>0.9952143</c:v>
                </c:pt>
                <c:pt idx="892">
                  <c:v>0.9956021</c:v>
                </c:pt>
                <c:pt idx="893">
                  <c:v>0.9653685</c:v>
                </c:pt>
                <c:pt idx="894">
                  <c:v>0.9542904</c:v>
                </c:pt>
                <c:pt idx="895">
                  <c:v>0.9059549</c:v>
                </c:pt>
                <c:pt idx="896">
                  <c:v>0.870567</c:v>
                </c:pt>
                <c:pt idx="897">
                  <c:v>0.8342335</c:v>
                </c:pt>
                <c:pt idx="898">
                  <c:v>0.8466273</c:v>
                </c:pt>
                <c:pt idx="899">
                  <c:v>0.8676183</c:v>
                </c:pt>
                <c:pt idx="900">
                  <c:v>0.8907469</c:v>
                </c:pt>
                <c:pt idx="901">
                  <c:v>0.9305539</c:v>
                </c:pt>
                <c:pt idx="902">
                  <c:v>0.8100633</c:v>
                </c:pt>
                <c:pt idx="903">
                  <c:v>0.765383</c:v>
                </c:pt>
                <c:pt idx="904">
                  <c:v>0.8301215</c:v>
                </c:pt>
                <c:pt idx="905">
                  <c:v>0.9260578</c:v>
                </c:pt>
                <c:pt idx="906">
                  <c:v>0.968414</c:v>
                </c:pt>
                <c:pt idx="907">
                  <c:v>0.9583092</c:v>
                </c:pt>
                <c:pt idx="908">
                  <c:v>0.9010937</c:v>
                </c:pt>
                <c:pt idx="909">
                  <c:v>0.9265995</c:v>
                </c:pt>
                <c:pt idx="910">
                  <c:v>0.8681704</c:v>
                </c:pt>
                <c:pt idx="911">
                  <c:v>0.9048578</c:v>
                </c:pt>
                <c:pt idx="912">
                  <c:v>0.92735</c:v>
                </c:pt>
                <c:pt idx="913">
                  <c:v>0.8849294</c:v>
                </c:pt>
                <c:pt idx="914">
                  <c:v>0.8441891</c:v>
                </c:pt>
                <c:pt idx="915">
                  <c:v>0.846729</c:v>
                </c:pt>
                <c:pt idx="916">
                  <c:v>0.9080007</c:v>
                </c:pt>
                <c:pt idx="917">
                  <c:v>0.9573573</c:v>
                </c:pt>
                <c:pt idx="918">
                  <c:v>0.9799061</c:v>
                </c:pt>
                <c:pt idx="919">
                  <c:v>0.9863043</c:v>
                </c:pt>
                <c:pt idx="920">
                  <c:v>0.9832875</c:v>
                </c:pt>
                <c:pt idx="921">
                  <c:v>0.9785368</c:v>
                </c:pt>
                <c:pt idx="922">
                  <c:v>0.9806541</c:v>
                </c:pt>
                <c:pt idx="923">
                  <c:v>0.9862618</c:v>
                </c:pt>
                <c:pt idx="924">
                  <c:v>0.9859755</c:v>
                </c:pt>
                <c:pt idx="925">
                  <c:v>0.9722318</c:v>
                </c:pt>
                <c:pt idx="926">
                  <c:v>0.9734979</c:v>
                </c:pt>
                <c:pt idx="927">
                  <c:v>0.968879</c:v>
                </c:pt>
                <c:pt idx="928">
                  <c:v>0.9706471</c:v>
                </c:pt>
                <c:pt idx="929">
                  <c:v>0.9232925</c:v>
                </c:pt>
                <c:pt idx="930">
                  <c:v>0.9559454</c:v>
                </c:pt>
                <c:pt idx="931">
                  <c:v>0.9788409</c:v>
                </c:pt>
                <c:pt idx="932">
                  <c:v>0.9822881</c:v>
                </c:pt>
                <c:pt idx="933">
                  <c:v>0.9940137</c:v>
                </c:pt>
                <c:pt idx="934">
                  <c:v>0.9852704</c:v>
                </c:pt>
                <c:pt idx="935">
                  <c:v>0.9811972</c:v>
                </c:pt>
                <c:pt idx="936">
                  <c:v>0.97872</c:v>
                </c:pt>
                <c:pt idx="937">
                  <c:v>0.9717269</c:v>
                </c:pt>
                <c:pt idx="938">
                  <c:v>0.9298001</c:v>
                </c:pt>
                <c:pt idx="939">
                  <c:v>0.9301268</c:v>
                </c:pt>
                <c:pt idx="940">
                  <c:v>0.9130454</c:v>
                </c:pt>
                <c:pt idx="941">
                  <c:v>0.8755004</c:v>
                </c:pt>
                <c:pt idx="942">
                  <c:v>0.8732595</c:v>
                </c:pt>
                <c:pt idx="943">
                  <c:v>0.9267637</c:v>
                </c:pt>
                <c:pt idx="944">
                  <c:v>0.851116</c:v>
                </c:pt>
                <c:pt idx="945">
                  <c:v>0.8898805</c:v>
                </c:pt>
                <c:pt idx="946">
                  <c:v>0.9248158</c:v>
                </c:pt>
                <c:pt idx="947">
                  <c:v>0.9135916</c:v>
                </c:pt>
                <c:pt idx="948">
                  <c:v>0.9149075</c:v>
                </c:pt>
                <c:pt idx="949">
                  <c:v>0.9122843</c:v>
                </c:pt>
                <c:pt idx="950">
                  <c:v>0.8812347</c:v>
                </c:pt>
                <c:pt idx="951">
                  <c:v>0.9567038</c:v>
                </c:pt>
                <c:pt idx="952">
                  <c:v>0.9782255</c:v>
                </c:pt>
                <c:pt idx="953">
                  <c:v>0.9748163</c:v>
                </c:pt>
                <c:pt idx="954">
                  <c:v>0.9330193</c:v>
                </c:pt>
                <c:pt idx="955">
                  <c:v>0.8622797</c:v>
                </c:pt>
                <c:pt idx="956">
                  <c:v>0.9809736</c:v>
                </c:pt>
                <c:pt idx="957">
                  <c:v>0.9660636</c:v>
                </c:pt>
                <c:pt idx="958">
                  <c:v>0.9620956</c:v>
                </c:pt>
                <c:pt idx="959">
                  <c:v>0.9650318</c:v>
                </c:pt>
                <c:pt idx="960">
                  <c:v>0.9911203</c:v>
                </c:pt>
                <c:pt idx="961">
                  <c:v>0.9916658</c:v>
                </c:pt>
                <c:pt idx="962">
                  <c:v>0.992974</c:v>
                </c:pt>
                <c:pt idx="963">
                  <c:v>0.9935032</c:v>
                </c:pt>
                <c:pt idx="964">
                  <c:v>0.9883625</c:v>
                </c:pt>
                <c:pt idx="965">
                  <c:v>0.9381042</c:v>
                </c:pt>
                <c:pt idx="966">
                  <c:v>0.9122919</c:v>
                </c:pt>
                <c:pt idx="967">
                  <c:v>0.9211254</c:v>
                </c:pt>
                <c:pt idx="968">
                  <c:v>0.9400181</c:v>
                </c:pt>
                <c:pt idx="969">
                  <c:v>0.9442301</c:v>
                </c:pt>
                <c:pt idx="970">
                  <c:v>0.9479868</c:v>
                </c:pt>
                <c:pt idx="971">
                  <c:v>0.940645</c:v>
                </c:pt>
                <c:pt idx="972">
                  <c:v>0.8870259</c:v>
                </c:pt>
                <c:pt idx="973">
                  <c:v>0.9775671</c:v>
                </c:pt>
                <c:pt idx="974">
                  <c:v>0.9819662</c:v>
                </c:pt>
                <c:pt idx="975">
                  <c:v>0.9887634</c:v>
                </c:pt>
                <c:pt idx="976">
                  <c:v>0.988748</c:v>
                </c:pt>
                <c:pt idx="977">
                  <c:v>0.86428</c:v>
                </c:pt>
                <c:pt idx="978">
                  <c:v>0.8480146</c:v>
                </c:pt>
                <c:pt idx="979">
                  <c:v>0.8610333</c:v>
                </c:pt>
                <c:pt idx="980">
                  <c:v>0.9917402</c:v>
                </c:pt>
                <c:pt idx="981">
                  <c:v>0.9879668</c:v>
                </c:pt>
                <c:pt idx="982">
                  <c:v>0.9939342</c:v>
                </c:pt>
                <c:pt idx="983">
                  <c:v>0.9938167</c:v>
                </c:pt>
                <c:pt idx="984">
                  <c:v>0.988705</c:v>
                </c:pt>
                <c:pt idx="985">
                  <c:v>0.990236</c:v>
                </c:pt>
                <c:pt idx="986">
                  <c:v>0.9873507</c:v>
                </c:pt>
                <c:pt idx="987">
                  <c:v>0.9889653</c:v>
                </c:pt>
                <c:pt idx="988">
                  <c:v>0.9904286</c:v>
                </c:pt>
                <c:pt idx="989">
                  <c:v>0.9774417</c:v>
                </c:pt>
                <c:pt idx="990">
                  <c:v>0.9820238</c:v>
                </c:pt>
                <c:pt idx="991">
                  <c:v>0.9942045</c:v>
                </c:pt>
                <c:pt idx="992">
                  <c:v>0.8759037</c:v>
                </c:pt>
                <c:pt idx="993">
                  <c:v>0.7805713</c:v>
                </c:pt>
                <c:pt idx="994">
                  <c:v>0.6727328</c:v>
                </c:pt>
                <c:pt idx="995">
                  <c:v>0.8413006</c:v>
                </c:pt>
                <c:pt idx="996">
                  <c:v>0.9460987</c:v>
                </c:pt>
                <c:pt idx="997">
                  <c:v>0.9610996</c:v>
                </c:pt>
                <c:pt idx="998">
                  <c:v>0.9821889</c:v>
                </c:pt>
                <c:pt idx="999">
                  <c:v>0.9858804</c:v>
                </c:pt>
                <c:pt idx="1000">
                  <c:v>0.9792703</c:v>
                </c:pt>
                <c:pt idx="1001">
                  <c:v>0.9562276</c:v>
                </c:pt>
                <c:pt idx="1002">
                  <c:v>0.9723147</c:v>
                </c:pt>
                <c:pt idx="1003">
                  <c:v>0.9774097</c:v>
                </c:pt>
                <c:pt idx="1004">
                  <c:v>0.9759313</c:v>
                </c:pt>
                <c:pt idx="1005">
                  <c:v>0.9643332</c:v>
                </c:pt>
                <c:pt idx="1006">
                  <c:v>0.9502991</c:v>
                </c:pt>
                <c:pt idx="1007">
                  <c:v>0.9431925</c:v>
                </c:pt>
                <c:pt idx="1008">
                  <c:v>0.969134</c:v>
                </c:pt>
                <c:pt idx="1009">
                  <c:v>0.9735904</c:v>
                </c:pt>
                <c:pt idx="1010">
                  <c:v>0.9698466</c:v>
                </c:pt>
                <c:pt idx="1011">
                  <c:v>0.9805502</c:v>
                </c:pt>
                <c:pt idx="1012">
                  <c:v>0.9881064</c:v>
                </c:pt>
                <c:pt idx="1013">
                  <c:v>0.9874593</c:v>
                </c:pt>
                <c:pt idx="1014">
                  <c:v>0.9789568</c:v>
                </c:pt>
                <c:pt idx="1015">
                  <c:v>0.9926676</c:v>
                </c:pt>
                <c:pt idx="1016">
                  <c:v>0.988463</c:v>
                </c:pt>
                <c:pt idx="1017">
                  <c:v>0.8986604</c:v>
                </c:pt>
                <c:pt idx="1018">
                  <c:v>0.8894961</c:v>
                </c:pt>
                <c:pt idx="1019">
                  <c:v>0.9473595</c:v>
                </c:pt>
                <c:pt idx="1020">
                  <c:v>0.9685077</c:v>
                </c:pt>
                <c:pt idx="1021">
                  <c:v>0.9638252</c:v>
                </c:pt>
                <c:pt idx="1022">
                  <c:v>0.9667587</c:v>
                </c:pt>
                <c:pt idx="1023">
                  <c:v>0.9747818</c:v>
                </c:pt>
                <c:pt idx="1024">
                  <c:v>0.9659663</c:v>
                </c:pt>
                <c:pt idx="1025">
                  <c:v>0.9300963</c:v>
                </c:pt>
                <c:pt idx="1026">
                  <c:v>0.9564645</c:v>
                </c:pt>
                <c:pt idx="1027">
                  <c:v>0.9849082</c:v>
                </c:pt>
                <c:pt idx="1028">
                  <c:v>0.987865</c:v>
                </c:pt>
                <c:pt idx="1029">
                  <c:v>0.9617082</c:v>
                </c:pt>
                <c:pt idx="1030">
                  <c:v>0.9137619</c:v>
                </c:pt>
                <c:pt idx="1031">
                  <c:v>0.9309793</c:v>
                </c:pt>
                <c:pt idx="1032">
                  <c:v>0.899239</c:v>
                </c:pt>
                <c:pt idx="1033">
                  <c:v>0.8356681</c:v>
                </c:pt>
                <c:pt idx="1034">
                  <c:v>0.8447832</c:v>
                </c:pt>
                <c:pt idx="1035">
                  <c:v>0.9304145</c:v>
                </c:pt>
                <c:pt idx="1036">
                  <c:v>0.9488092</c:v>
                </c:pt>
                <c:pt idx="1037">
                  <c:v>0.9675111</c:v>
                </c:pt>
                <c:pt idx="1038">
                  <c:v>0.9674749</c:v>
                </c:pt>
                <c:pt idx="1039">
                  <c:v>0.9561912</c:v>
                </c:pt>
                <c:pt idx="1040">
                  <c:v>0.94043</c:v>
                </c:pt>
                <c:pt idx="1041">
                  <c:v>0.6854132</c:v>
                </c:pt>
                <c:pt idx="1042">
                  <c:v>0.7353374</c:v>
                </c:pt>
                <c:pt idx="1043">
                  <c:v>0.7843048</c:v>
                </c:pt>
                <c:pt idx="1044">
                  <c:v>0.8354065</c:v>
                </c:pt>
                <c:pt idx="1045">
                  <c:v>0.8204121</c:v>
                </c:pt>
                <c:pt idx="1046">
                  <c:v>0.814713</c:v>
                </c:pt>
                <c:pt idx="1047">
                  <c:v>0.8947562</c:v>
                </c:pt>
                <c:pt idx="1048">
                  <c:v>0.9960767</c:v>
                </c:pt>
                <c:pt idx="1049">
                  <c:v>0.9951134</c:v>
                </c:pt>
                <c:pt idx="1050">
                  <c:v>0.9932448</c:v>
                </c:pt>
                <c:pt idx="1051">
                  <c:v>0.9868109</c:v>
                </c:pt>
                <c:pt idx="1052">
                  <c:v>0.9377416</c:v>
                </c:pt>
                <c:pt idx="1053">
                  <c:v>0.8866405</c:v>
                </c:pt>
                <c:pt idx="1054">
                  <c:v>0.8617033</c:v>
                </c:pt>
                <c:pt idx="1055">
                  <c:v>0.9483446</c:v>
                </c:pt>
                <c:pt idx="1056">
                  <c:v>0.9692056</c:v>
                </c:pt>
                <c:pt idx="1057">
                  <c:v>0.9509511</c:v>
                </c:pt>
                <c:pt idx="1058">
                  <c:v>0.9654613</c:v>
                </c:pt>
                <c:pt idx="1059">
                  <c:v>0.960827</c:v>
                </c:pt>
                <c:pt idx="1060">
                  <c:v>0.9739001</c:v>
                </c:pt>
                <c:pt idx="1061">
                  <c:v>0.9788325</c:v>
                </c:pt>
                <c:pt idx="1062">
                  <c:v>0.9768223</c:v>
                </c:pt>
                <c:pt idx="1063">
                  <c:v>0.9484298</c:v>
                </c:pt>
                <c:pt idx="1064">
                  <c:v>0.9128641</c:v>
                </c:pt>
                <c:pt idx="1065">
                  <c:v>0.9430697</c:v>
                </c:pt>
                <c:pt idx="1066">
                  <c:v>0.9878842</c:v>
                </c:pt>
                <c:pt idx="1067">
                  <c:v>0.9727084</c:v>
                </c:pt>
                <c:pt idx="1068">
                  <c:v>0.975952</c:v>
                </c:pt>
                <c:pt idx="1069">
                  <c:v>0.9867147</c:v>
                </c:pt>
                <c:pt idx="1070">
                  <c:v>0.9588115</c:v>
                </c:pt>
                <c:pt idx="1071">
                  <c:v>0.92834</c:v>
                </c:pt>
                <c:pt idx="1072">
                  <c:v>0.9209505</c:v>
                </c:pt>
                <c:pt idx="1073">
                  <c:v>0.9451342</c:v>
                </c:pt>
                <c:pt idx="1074">
                  <c:v>0.96709</c:v>
                </c:pt>
                <c:pt idx="1075">
                  <c:v>0.9842362</c:v>
                </c:pt>
                <c:pt idx="1076">
                  <c:v>0.9828321</c:v>
                </c:pt>
                <c:pt idx="1077">
                  <c:v>0.8985459</c:v>
                </c:pt>
                <c:pt idx="1078">
                  <c:v>0.9020569</c:v>
                </c:pt>
                <c:pt idx="1079">
                  <c:v>0.9119072</c:v>
                </c:pt>
                <c:pt idx="1080">
                  <c:v>0.9099396</c:v>
                </c:pt>
                <c:pt idx="1081">
                  <c:v>0.8220745</c:v>
                </c:pt>
                <c:pt idx="1082">
                  <c:v>0.8152829</c:v>
                </c:pt>
                <c:pt idx="1083">
                  <c:v>0.8884239</c:v>
                </c:pt>
                <c:pt idx="1084">
                  <c:v>0.9444165</c:v>
                </c:pt>
                <c:pt idx="1085">
                  <c:v>0.9700249</c:v>
                </c:pt>
                <c:pt idx="1086">
                  <c:v>0.9892022</c:v>
                </c:pt>
                <c:pt idx="1087">
                  <c:v>0.9900535</c:v>
                </c:pt>
                <c:pt idx="1088">
                  <c:v>0.985424</c:v>
                </c:pt>
                <c:pt idx="1089">
                  <c:v>0.9763116</c:v>
                </c:pt>
                <c:pt idx="1090">
                  <c:v>0.9478151</c:v>
                </c:pt>
                <c:pt idx="1091">
                  <c:v>0.9381829</c:v>
                </c:pt>
                <c:pt idx="1092">
                  <c:v>0.9491785</c:v>
                </c:pt>
                <c:pt idx="1093">
                  <c:v>0.9620953</c:v>
                </c:pt>
                <c:pt idx="1094">
                  <c:v>0.9538795</c:v>
                </c:pt>
                <c:pt idx="1095">
                  <c:v>0.9503349</c:v>
                </c:pt>
                <c:pt idx="1096">
                  <c:v>0.9257969</c:v>
                </c:pt>
                <c:pt idx="1097">
                  <c:v>0.9624222</c:v>
                </c:pt>
                <c:pt idx="1098">
                  <c:v>0.9767255</c:v>
                </c:pt>
                <c:pt idx="1099">
                  <c:v>0.9734067</c:v>
                </c:pt>
                <c:pt idx="1100">
                  <c:v>0.9420671</c:v>
                </c:pt>
                <c:pt idx="1101">
                  <c:v>0.9018937</c:v>
                </c:pt>
                <c:pt idx="1102">
                  <c:v>0.9137036</c:v>
                </c:pt>
                <c:pt idx="1103">
                  <c:v>0.931339</c:v>
                </c:pt>
                <c:pt idx="1104">
                  <c:v>0.9416947</c:v>
                </c:pt>
                <c:pt idx="1105">
                  <c:v>0.9297309</c:v>
                </c:pt>
                <c:pt idx="1106">
                  <c:v>0.8774475</c:v>
                </c:pt>
                <c:pt idx="1107">
                  <c:v>0.8366353</c:v>
                </c:pt>
                <c:pt idx="1108">
                  <c:v>0.9638963</c:v>
                </c:pt>
                <c:pt idx="1109">
                  <c:v>0.8669979</c:v>
                </c:pt>
                <c:pt idx="1110">
                  <c:v>0.6269394</c:v>
                </c:pt>
                <c:pt idx="1111">
                  <c:v>0.5034063</c:v>
                </c:pt>
                <c:pt idx="1112">
                  <c:v>0.6342613</c:v>
                </c:pt>
                <c:pt idx="1113">
                  <c:v>0.8684005</c:v>
                </c:pt>
                <c:pt idx="1114">
                  <c:v>0.8730909</c:v>
                </c:pt>
                <c:pt idx="1115">
                  <c:v>0.8622038</c:v>
                </c:pt>
                <c:pt idx="1116">
                  <c:v>0.8718777</c:v>
                </c:pt>
                <c:pt idx="1117">
                  <c:v>0.8769527</c:v>
                </c:pt>
                <c:pt idx="1118">
                  <c:v>0.9305346</c:v>
                </c:pt>
                <c:pt idx="1119">
                  <c:v>0.938479</c:v>
                </c:pt>
                <c:pt idx="1120">
                  <c:v>0.9229184</c:v>
                </c:pt>
                <c:pt idx="1121">
                  <c:v>0.8921362</c:v>
                </c:pt>
                <c:pt idx="1122">
                  <c:v>0.7582802</c:v>
                </c:pt>
                <c:pt idx="1123">
                  <c:v>0.7785284</c:v>
                </c:pt>
                <c:pt idx="1124">
                  <c:v>0.8575669</c:v>
                </c:pt>
                <c:pt idx="1125">
                  <c:v>0.8220435</c:v>
                </c:pt>
                <c:pt idx="1126">
                  <c:v>0.7463266</c:v>
                </c:pt>
                <c:pt idx="1127">
                  <c:v>0.6862943</c:v>
                </c:pt>
                <c:pt idx="1128">
                  <c:v>0.7503861</c:v>
                </c:pt>
                <c:pt idx="1129">
                  <c:v>0.8348207</c:v>
                </c:pt>
                <c:pt idx="1130">
                  <c:v>0.8332982</c:v>
                </c:pt>
                <c:pt idx="1131">
                  <c:v>0.7209668</c:v>
                </c:pt>
                <c:pt idx="1132">
                  <c:v>0.6639853</c:v>
                </c:pt>
                <c:pt idx="1133">
                  <c:v>0.6983792</c:v>
                </c:pt>
                <c:pt idx="1134">
                  <c:v>0.7933825</c:v>
                </c:pt>
                <c:pt idx="1135">
                  <c:v>0.6268719</c:v>
                </c:pt>
                <c:pt idx="1136">
                  <c:v>0.4519618</c:v>
                </c:pt>
                <c:pt idx="1137">
                  <c:v>0.574116</c:v>
                </c:pt>
                <c:pt idx="1138">
                  <c:v>0.7526462</c:v>
                </c:pt>
                <c:pt idx="1139">
                  <c:v>0.871668</c:v>
                </c:pt>
                <c:pt idx="1140">
                  <c:v>0.9439505</c:v>
                </c:pt>
                <c:pt idx="1141">
                  <c:v>0.9716422</c:v>
                </c:pt>
                <c:pt idx="1142">
                  <c:v>0.971863</c:v>
                </c:pt>
                <c:pt idx="1143">
                  <c:v>0.985187</c:v>
                </c:pt>
                <c:pt idx="1144">
                  <c:v>0.9799994</c:v>
                </c:pt>
                <c:pt idx="1145">
                  <c:v>0.97811</c:v>
                </c:pt>
                <c:pt idx="1146">
                  <c:v>0.9746994</c:v>
                </c:pt>
                <c:pt idx="1147">
                  <c:v>0.9715459</c:v>
                </c:pt>
              </c:numCache>
            </c:numRef>
          </c:xVal>
          <c:yVal>
            <c:numRef>
              <c:f>'RT4'!$H$2:$H$1149</c:f>
              <c:numCache>
                <c:formatCode>General</c:formatCode>
                <c:ptCount val="1148"/>
                <c:pt idx="0">
                  <c:v>5597.39</c:v>
                </c:pt>
                <c:pt idx="1">
                  <c:v>12118.2</c:v>
                </c:pt>
                <c:pt idx="2">
                  <c:v>5063.7</c:v>
                </c:pt>
                <c:pt idx="3">
                  <c:v>2714.67</c:v>
                </c:pt>
                <c:pt idx="4">
                  <c:v>9282.73</c:v>
                </c:pt>
                <c:pt idx="5">
                  <c:v>5346.07</c:v>
                </c:pt>
                <c:pt idx="6">
                  <c:v>5298.61</c:v>
                </c:pt>
                <c:pt idx="7">
                  <c:v>6288.14</c:v>
                </c:pt>
                <c:pt idx="8">
                  <c:v>7056.62</c:v>
                </c:pt>
                <c:pt idx="9">
                  <c:v>10142.5</c:v>
                </c:pt>
                <c:pt idx="10">
                  <c:v>11727.9</c:v>
                </c:pt>
                <c:pt idx="11">
                  <c:v>6181.9</c:v>
                </c:pt>
                <c:pt idx="12">
                  <c:v>4200.06</c:v>
                </c:pt>
                <c:pt idx="13">
                  <c:v>5549.53</c:v>
                </c:pt>
                <c:pt idx="14">
                  <c:v>9067.129999999985</c:v>
                </c:pt>
                <c:pt idx="15">
                  <c:v>1083.86</c:v>
                </c:pt>
                <c:pt idx="16">
                  <c:v>4622.82</c:v>
                </c:pt>
                <c:pt idx="17">
                  <c:v>3907.35</c:v>
                </c:pt>
                <c:pt idx="18">
                  <c:v>2072.94</c:v>
                </c:pt>
                <c:pt idx="19">
                  <c:v>8284.27</c:v>
                </c:pt>
                <c:pt idx="20">
                  <c:v>10255.0</c:v>
                </c:pt>
                <c:pt idx="21">
                  <c:v>10025.0</c:v>
                </c:pt>
                <c:pt idx="22">
                  <c:v>5702.0</c:v>
                </c:pt>
                <c:pt idx="23">
                  <c:v>5392.41</c:v>
                </c:pt>
                <c:pt idx="24">
                  <c:v>8008.41</c:v>
                </c:pt>
                <c:pt idx="25">
                  <c:v>8347.77</c:v>
                </c:pt>
                <c:pt idx="26">
                  <c:v>6919.67</c:v>
                </c:pt>
                <c:pt idx="27">
                  <c:v>8147.1</c:v>
                </c:pt>
                <c:pt idx="28">
                  <c:v>11080.6</c:v>
                </c:pt>
                <c:pt idx="29">
                  <c:v>8267.860000000001</c:v>
                </c:pt>
                <c:pt idx="30">
                  <c:v>18817.5</c:v>
                </c:pt>
                <c:pt idx="31">
                  <c:v>21150.4</c:v>
                </c:pt>
                <c:pt idx="32">
                  <c:v>23276.6</c:v>
                </c:pt>
                <c:pt idx="33">
                  <c:v>25066.5</c:v>
                </c:pt>
                <c:pt idx="34">
                  <c:v>23960.7</c:v>
                </c:pt>
                <c:pt idx="35">
                  <c:v>16481.3</c:v>
                </c:pt>
                <c:pt idx="36">
                  <c:v>10033.1</c:v>
                </c:pt>
                <c:pt idx="37">
                  <c:v>9353.799999999987</c:v>
                </c:pt>
                <c:pt idx="38">
                  <c:v>8796.28</c:v>
                </c:pt>
                <c:pt idx="39">
                  <c:v>7625.11</c:v>
                </c:pt>
                <c:pt idx="40">
                  <c:v>5491.94</c:v>
                </c:pt>
                <c:pt idx="41">
                  <c:v>5469.23</c:v>
                </c:pt>
                <c:pt idx="42">
                  <c:v>4813.72</c:v>
                </c:pt>
                <c:pt idx="43">
                  <c:v>6370.11</c:v>
                </c:pt>
                <c:pt idx="44">
                  <c:v>14747.3</c:v>
                </c:pt>
                <c:pt idx="45">
                  <c:v>12879.3</c:v>
                </c:pt>
                <c:pt idx="46">
                  <c:v>14910.1</c:v>
                </c:pt>
                <c:pt idx="47">
                  <c:v>18386.7</c:v>
                </c:pt>
                <c:pt idx="48">
                  <c:v>20339.0</c:v>
                </c:pt>
                <c:pt idx="49">
                  <c:v>17378.9</c:v>
                </c:pt>
                <c:pt idx="50">
                  <c:v>19532.6</c:v>
                </c:pt>
                <c:pt idx="51">
                  <c:v>16512.3</c:v>
                </c:pt>
                <c:pt idx="52">
                  <c:v>9567.19</c:v>
                </c:pt>
                <c:pt idx="53">
                  <c:v>9511.84</c:v>
                </c:pt>
                <c:pt idx="54">
                  <c:v>2407.06</c:v>
                </c:pt>
                <c:pt idx="55">
                  <c:v>962.723</c:v>
                </c:pt>
                <c:pt idx="56">
                  <c:v>964.151</c:v>
                </c:pt>
                <c:pt idx="57">
                  <c:v>3852.27</c:v>
                </c:pt>
                <c:pt idx="58">
                  <c:v>7845.25</c:v>
                </c:pt>
                <c:pt idx="59">
                  <c:v>3032.95</c:v>
                </c:pt>
                <c:pt idx="60">
                  <c:v>7123.4</c:v>
                </c:pt>
                <c:pt idx="61">
                  <c:v>9283.69</c:v>
                </c:pt>
                <c:pt idx="62">
                  <c:v>1130.14</c:v>
                </c:pt>
                <c:pt idx="63">
                  <c:v>721.138</c:v>
                </c:pt>
                <c:pt idx="64">
                  <c:v>3663.95</c:v>
                </c:pt>
                <c:pt idx="65">
                  <c:v>10440.1</c:v>
                </c:pt>
                <c:pt idx="66">
                  <c:v>11367.1</c:v>
                </c:pt>
                <c:pt idx="67">
                  <c:v>12834.4</c:v>
                </c:pt>
                <c:pt idx="68">
                  <c:v>16190.4</c:v>
                </c:pt>
                <c:pt idx="69">
                  <c:v>23468.3</c:v>
                </c:pt>
                <c:pt idx="70">
                  <c:v>26420.8</c:v>
                </c:pt>
                <c:pt idx="71">
                  <c:v>5670.74</c:v>
                </c:pt>
                <c:pt idx="72">
                  <c:v>4041.24</c:v>
                </c:pt>
                <c:pt idx="73">
                  <c:v>6507.98</c:v>
                </c:pt>
                <c:pt idx="74">
                  <c:v>11310.7</c:v>
                </c:pt>
                <c:pt idx="75">
                  <c:v>7881.13</c:v>
                </c:pt>
                <c:pt idx="76">
                  <c:v>3457.24</c:v>
                </c:pt>
                <c:pt idx="77">
                  <c:v>6927.67</c:v>
                </c:pt>
                <c:pt idx="78">
                  <c:v>14697.1</c:v>
                </c:pt>
                <c:pt idx="79">
                  <c:v>2548.77</c:v>
                </c:pt>
                <c:pt idx="80">
                  <c:v>8677.53</c:v>
                </c:pt>
                <c:pt idx="81">
                  <c:v>16431.2</c:v>
                </c:pt>
                <c:pt idx="82">
                  <c:v>14720.7</c:v>
                </c:pt>
                <c:pt idx="83">
                  <c:v>12217.1</c:v>
                </c:pt>
                <c:pt idx="84">
                  <c:v>11101.4</c:v>
                </c:pt>
                <c:pt idx="85">
                  <c:v>8411.870000000001</c:v>
                </c:pt>
                <c:pt idx="86">
                  <c:v>6289.68</c:v>
                </c:pt>
                <c:pt idx="87">
                  <c:v>4029.05</c:v>
                </c:pt>
                <c:pt idx="88">
                  <c:v>2827.13</c:v>
                </c:pt>
                <c:pt idx="89">
                  <c:v>3424.5</c:v>
                </c:pt>
                <c:pt idx="90">
                  <c:v>10094.6</c:v>
                </c:pt>
                <c:pt idx="91">
                  <c:v>7818.96</c:v>
                </c:pt>
                <c:pt idx="92">
                  <c:v>6621.07</c:v>
                </c:pt>
                <c:pt idx="93">
                  <c:v>6466.15</c:v>
                </c:pt>
                <c:pt idx="94">
                  <c:v>3152.68</c:v>
                </c:pt>
                <c:pt idx="95">
                  <c:v>968.703</c:v>
                </c:pt>
                <c:pt idx="96">
                  <c:v>4291.75</c:v>
                </c:pt>
                <c:pt idx="97">
                  <c:v>5584.42</c:v>
                </c:pt>
                <c:pt idx="98">
                  <c:v>3099.75</c:v>
                </c:pt>
                <c:pt idx="99">
                  <c:v>40246.8</c:v>
                </c:pt>
                <c:pt idx="100">
                  <c:v>31708.6</c:v>
                </c:pt>
                <c:pt idx="101">
                  <c:v>14326.4</c:v>
                </c:pt>
                <c:pt idx="102">
                  <c:v>19059.5</c:v>
                </c:pt>
                <c:pt idx="103">
                  <c:v>26557.1</c:v>
                </c:pt>
                <c:pt idx="104">
                  <c:v>27344.0</c:v>
                </c:pt>
                <c:pt idx="105">
                  <c:v>26072.8</c:v>
                </c:pt>
                <c:pt idx="106">
                  <c:v>21746.5</c:v>
                </c:pt>
                <c:pt idx="107">
                  <c:v>16929.0</c:v>
                </c:pt>
                <c:pt idx="108">
                  <c:v>2883.99</c:v>
                </c:pt>
                <c:pt idx="109">
                  <c:v>2493.24</c:v>
                </c:pt>
                <c:pt idx="110">
                  <c:v>2536.78</c:v>
                </c:pt>
                <c:pt idx="111">
                  <c:v>4096.39</c:v>
                </c:pt>
                <c:pt idx="112">
                  <c:v>4562.75</c:v>
                </c:pt>
                <c:pt idx="113">
                  <c:v>8367.83</c:v>
                </c:pt>
                <c:pt idx="114">
                  <c:v>12439.9</c:v>
                </c:pt>
                <c:pt idx="115">
                  <c:v>16033.0</c:v>
                </c:pt>
                <c:pt idx="116">
                  <c:v>20647.3</c:v>
                </c:pt>
                <c:pt idx="117">
                  <c:v>31867.1</c:v>
                </c:pt>
                <c:pt idx="118">
                  <c:v>32978.0</c:v>
                </c:pt>
                <c:pt idx="119">
                  <c:v>25036.9</c:v>
                </c:pt>
                <c:pt idx="120">
                  <c:v>3730.83</c:v>
                </c:pt>
                <c:pt idx="121">
                  <c:v>2110.25</c:v>
                </c:pt>
                <c:pt idx="122">
                  <c:v>1634.93</c:v>
                </c:pt>
                <c:pt idx="123">
                  <c:v>4054.82</c:v>
                </c:pt>
                <c:pt idx="124">
                  <c:v>1975.06</c:v>
                </c:pt>
                <c:pt idx="125">
                  <c:v>2004.33</c:v>
                </c:pt>
                <c:pt idx="126">
                  <c:v>1388.92</c:v>
                </c:pt>
                <c:pt idx="127">
                  <c:v>2556.23</c:v>
                </c:pt>
                <c:pt idx="128">
                  <c:v>2867.96</c:v>
                </c:pt>
                <c:pt idx="129">
                  <c:v>2995.75</c:v>
                </c:pt>
                <c:pt idx="130">
                  <c:v>8411.17</c:v>
                </c:pt>
                <c:pt idx="131">
                  <c:v>11849.7</c:v>
                </c:pt>
                <c:pt idx="132">
                  <c:v>12605.1</c:v>
                </c:pt>
                <c:pt idx="133">
                  <c:v>7987.66</c:v>
                </c:pt>
                <c:pt idx="134">
                  <c:v>4887.54</c:v>
                </c:pt>
                <c:pt idx="135">
                  <c:v>3694.13</c:v>
                </c:pt>
                <c:pt idx="136">
                  <c:v>6043.55</c:v>
                </c:pt>
                <c:pt idx="137">
                  <c:v>2454.68</c:v>
                </c:pt>
                <c:pt idx="138">
                  <c:v>2905.92</c:v>
                </c:pt>
                <c:pt idx="139">
                  <c:v>9149.69</c:v>
                </c:pt>
                <c:pt idx="140">
                  <c:v>5493.53</c:v>
                </c:pt>
                <c:pt idx="141">
                  <c:v>7926.15</c:v>
                </c:pt>
                <c:pt idx="142">
                  <c:v>6550.12</c:v>
                </c:pt>
                <c:pt idx="143">
                  <c:v>5798.24</c:v>
                </c:pt>
                <c:pt idx="144">
                  <c:v>5924.76</c:v>
                </c:pt>
                <c:pt idx="145">
                  <c:v>3288.12</c:v>
                </c:pt>
                <c:pt idx="146">
                  <c:v>1940.99</c:v>
                </c:pt>
                <c:pt idx="147">
                  <c:v>1162.73</c:v>
                </c:pt>
                <c:pt idx="148">
                  <c:v>527.712</c:v>
                </c:pt>
                <c:pt idx="149">
                  <c:v>1824.42</c:v>
                </c:pt>
                <c:pt idx="150">
                  <c:v>2622.22</c:v>
                </c:pt>
                <c:pt idx="151">
                  <c:v>2076.75</c:v>
                </c:pt>
                <c:pt idx="152">
                  <c:v>2951.89</c:v>
                </c:pt>
                <c:pt idx="153">
                  <c:v>1954.83</c:v>
                </c:pt>
                <c:pt idx="154">
                  <c:v>5589.22</c:v>
                </c:pt>
                <c:pt idx="155">
                  <c:v>7582.14</c:v>
                </c:pt>
                <c:pt idx="156">
                  <c:v>6757.74</c:v>
                </c:pt>
                <c:pt idx="157">
                  <c:v>6973.59</c:v>
                </c:pt>
                <c:pt idx="158">
                  <c:v>11396.7</c:v>
                </c:pt>
                <c:pt idx="159">
                  <c:v>10036.9</c:v>
                </c:pt>
                <c:pt idx="160">
                  <c:v>2769.12</c:v>
                </c:pt>
                <c:pt idx="161">
                  <c:v>3345.34</c:v>
                </c:pt>
                <c:pt idx="162">
                  <c:v>6129.91</c:v>
                </c:pt>
                <c:pt idx="163">
                  <c:v>1802.93</c:v>
                </c:pt>
                <c:pt idx="164">
                  <c:v>2778.38</c:v>
                </c:pt>
                <c:pt idx="165">
                  <c:v>1822.16</c:v>
                </c:pt>
                <c:pt idx="166">
                  <c:v>911.9119999999994</c:v>
                </c:pt>
                <c:pt idx="167">
                  <c:v>3538.68</c:v>
                </c:pt>
                <c:pt idx="168">
                  <c:v>6530.18</c:v>
                </c:pt>
                <c:pt idx="169">
                  <c:v>4317.2</c:v>
                </c:pt>
                <c:pt idx="170">
                  <c:v>3404.94</c:v>
                </c:pt>
                <c:pt idx="171">
                  <c:v>3186.57</c:v>
                </c:pt>
                <c:pt idx="172">
                  <c:v>1626.27</c:v>
                </c:pt>
                <c:pt idx="173">
                  <c:v>3411.43</c:v>
                </c:pt>
                <c:pt idx="174">
                  <c:v>7567.8</c:v>
                </c:pt>
                <c:pt idx="175">
                  <c:v>10574.3</c:v>
                </c:pt>
                <c:pt idx="176">
                  <c:v>17242.4</c:v>
                </c:pt>
                <c:pt idx="177">
                  <c:v>22326.3</c:v>
                </c:pt>
                <c:pt idx="178">
                  <c:v>13137.1</c:v>
                </c:pt>
                <c:pt idx="179">
                  <c:v>5126.23</c:v>
                </c:pt>
                <c:pt idx="180">
                  <c:v>2553.93</c:v>
                </c:pt>
                <c:pt idx="181">
                  <c:v>3324.71</c:v>
                </c:pt>
                <c:pt idx="182">
                  <c:v>4058.22</c:v>
                </c:pt>
                <c:pt idx="183">
                  <c:v>6153.55</c:v>
                </c:pt>
                <c:pt idx="184">
                  <c:v>5694.62</c:v>
                </c:pt>
                <c:pt idx="185" formatCode="0.00E+00">
                  <c:v>2883.75</c:v>
                </c:pt>
                <c:pt idx="186">
                  <c:v>5173.5</c:v>
                </c:pt>
                <c:pt idx="187">
                  <c:v>9327.43</c:v>
                </c:pt>
                <c:pt idx="188">
                  <c:v>10825.7</c:v>
                </c:pt>
                <c:pt idx="189">
                  <c:v>11550.2</c:v>
                </c:pt>
                <c:pt idx="190">
                  <c:v>7438.41</c:v>
                </c:pt>
                <c:pt idx="191">
                  <c:v>6707.89</c:v>
                </c:pt>
                <c:pt idx="192">
                  <c:v>10836.0</c:v>
                </c:pt>
                <c:pt idx="193">
                  <c:v>12401.2</c:v>
                </c:pt>
                <c:pt idx="194">
                  <c:v>5354.8</c:v>
                </c:pt>
                <c:pt idx="195">
                  <c:v>6263.56</c:v>
                </c:pt>
                <c:pt idx="196">
                  <c:v>12327.7</c:v>
                </c:pt>
                <c:pt idx="197">
                  <c:v>10330.9</c:v>
                </c:pt>
                <c:pt idx="198">
                  <c:v>10559.2</c:v>
                </c:pt>
                <c:pt idx="199">
                  <c:v>11666.5</c:v>
                </c:pt>
                <c:pt idx="200">
                  <c:v>15469.6</c:v>
                </c:pt>
                <c:pt idx="201">
                  <c:v>5991.35</c:v>
                </c:pt>
                <c:pt idx="202">
                  <c:v>11728.2</c:v>
                </c:pt>
                <c:pt idx="203">
                  <c:v>17682.8</c:v>
                </c:pt>
                <c:pt idx="204">
                  <c:v>23701.3</c:v>
                </c:pt>
                <c:pt idx="205">
                  <c:v>1680.28</c:v>
                </c:pt>
                <c:pt idx="206">
                  <c:v>11943.1</c:v>
                </c:pt>
                <c:pt idx="207">
                  <c:v>9177.98</c:v>
                </c:pt>
                <c:pt idx="208">
                  <c:v>12598.8</c:v>
                </c:pt>
                <c:pt idx="209">
                  <c:v>11276.3</c:v>
                </c:pt>
                <c:pt idx="210">
                  <c:v>10522.9</c:v>
                </c:pt>
                <c:pt idx="211">
                  <c:v>7929.42</c:v>
                </c:pt>
                <c:pt idx="212">
                  <c:v>5084.3</c:v>
                </c:pt>
                <c:pt idx="213">
                  <c:v>3457.69</c:v>
                </c:pt>
                <c:pt idx="214">
                  <c:v>3130.06</c:v>
                </c:pt>
                <c:pt idx="215">
                  <c:v>3940.12</c:v>
                </c:pt>
                <c:pt idx="216">
                  <c:v>7762.92</c:v>
                </c:pt>
                <c:pt idx="217">
                  <c:v>9768.139999999989</c:v>
                </c:pt>
                <c:pt idx="218">
                  <c:v>15248.1</c:v>
                </c:pt>
                <c:pt idx="219">
                  <c:v>9143.849999999982</c:v>
                </c:pt>
                <c:pt idx="220">
                  <c:v>5577.42</c:v>
                </c:pt>
                <c:pt idx="221">
                  <c:v>8994.969999999968</c:v>
                </c:pt>
                <c:pt idx="222">
                  <c:v>7606.2</c:v>
                </c:pt>
                <c:pt idx="223">
                  <c:v>4453.44</c:v>
                </c:pt>
                <c:pt idx="224">
                  <c:v>3471.72</c:v>
                </c:pt>
                <c:pt idx="225">
                  <c:v>4427.81</c:v>
                </c:pt>
                <c:pt idx="226">
                  <c:v>6924.71</c:v>
                </c:pt>
                <c:pt idx="227">
                  <c:v>15368.8</c:v>
                </c:pt>
                <c:pt idx="228">
                  <c:v>14959.7</c:v>
                </c:pt>
                <c:pt idx="229">
                  <c:v>13024.6</c:v>
                </c:pt>
                <c:pt idx="230">
                  <c:v>18667.0</c:v>
                </c:pt>
                <c:pt idx="231">
                  <c:v>17282.1</c:v>
                </c:pt>
                <c:pt idx="232">
                  <c:v>15045.9</c:v>
                </c:pt>
                <c:pt idx="233">
                  <c:v>6511.07</c:v>
                </c:pt>
                <c:pt idx="234">
                  <c:v>12442.4</c:v>
                </c:pt>
                <c:pt idx="235">
                  <c:v>11353.7</c:v>
                </c:pt>
                <c:pt idx="236">
                  <c:v>13505.9</c:v>
                </c:pt>
                <c:pt idx="237">
                  <c:v>23134.5</c:v>
                </c:pt>
                <c:pt idx="238">
                  <c:v>19023.8</c:v>
                </c:pt>
                <c:pt idx="239">
                  <c:v>19449.6</c:v>
                </c:pt>
                <c:pt idx="240">
                  <c:v>2632.34</c:v>
                </c:pt>
                <c:pt idx="241">
                  <c:v>2126.8</c:v>
                </c:pt>
                <c:pt idx="242">
                  <c:v>3754.87</c:v>
                </c:pt>
                <c:pt idx="243">
                  <c:v>2451.48</c:v>
                </c:pt>
                <c:pt idx="244">
                  <c:v>4073.57</c:v>
                </c:pt>
                <c:pt idx="245">
                  <c:v>5932.68</c:v>
                </c:pt>
                <c:pt idx="246">
                  <c:v>7318.8</c:v>
                </c:pt>
                <c:pt idx="247">
                  <c:v>11455.1</c:v>
                </c:pt>
                <c:pt idx="248">
                  <c:v>16010.6</c:v>
                </c:pt>
                <c:pt idx="249">
                  <c:v>12605.4</c:v>
                </c:pt>
                <c:pt idx="250">
                  <c:v>14351.7</c:v>
                </c:pt>
                <c:pt idx="251">
                  <c:v>15175.4</c:v>
                </c:pt>
                <c:pt idx="252">
                  <c:v>11324.4</c:v>
                </c:pt>
                <c:pt idx="253">
                  <c:v>10937.0</c:v>
                </c:pt>
                <c:pt idx="254">
                  <c:v>10368.4</c:v>
                </c:pt>
                <c:pt idx="255">
                  <c:v>2957.08</c:v>
                </c:pt>
                <c:pt idx="256">
                  <c:v>622.918</c:v>
                </c:pt>
                <c:pt idx="257">
                  <c:v>1076.39</c:v>
                </c:pt>
                <c:pt idx="258">
                  <c:v>1094.46</c:v>
                </c:pt>
                <c:pt idx="259">
                  <c:v>10727.9</c:v>
                </c:pt>
                <c:pt idx="260">
                  <c:v>6611.48</c:v>
                </c:pt>
                <c:pt idx="261">
                  <c:v>5677.24</c:v>
                </c:pt>
                <c:pt idx="262">
                  <c:v>5589.79</c:v>
                </c:pt>
                <c:pt idx="263">
                  <c:v>1906.5</c:v>
                </c:pt>
                <c:pt idx="264">
                  <c:v>1607.73</c:v>
                </c:pt>
                <c:pt idx="265">
                  <c:v>2908.4</c:v>
                </c:pt>
                <c:pt idx="266">
                  <c:v>4632.24</c:v>
                </c:pt>
                <c:pt idx="267">
                  <c:v>8038.34</c:v>
                </c:pt>
                <c:pt idx="268">
                  <c:v>6450.31</c:v>
                </c:pt>
                <c:pt idx="269">
                  <c:v>3614.2</c:v>
                </c:pt>
                <c:pt idx="270">
                  <c:v>3496.11</c:v>
                </c:pt>
                <c:pt idx="271">
                  <c:v>7085.65</c:v>
                </c:pt>
                <c:pt idx="272">
                  <c:v>7265.29</c:v>
                </c:pt>
                <c:pt idx="273">
                  <c:v>7207.79</c:v>
                </c:pt>
                <c:pt idx="274">
                  <c:v>3219.35</c:v>
                </c:pt>
                <c:pt idx="275">
                  <c:v>4992.13</c:v>
                </c:pt>
                <c:pt idx="276">
                  <c:v>17007.4</c:v>
                </c:pt>
                <c:pt idx="277">
                  <c:v>13336.8</c:v>
                </c:pt>
                <c:pt idx="278">
                  <c:v>11338.4</c:v>
                </c:pt>
                <c:pt idx="279">
                  <c:v>6313.07</c:v>
                </c:pt>
                <c:pt idx="280">
                  <c:v>5102.88</c:v>
                </c:pt>
                <c:pt idx="281">
                  <c:v>11489.6</c:v>
                </c:pt>
                <c:pt idx="282">
                  <c:v>14514.1</c:v>
                </c:pt>
                <c:pt idx="283">
                  <c:v>12934.0</c:v>
                </c:pt>
                <c:pt idx="284">
                  <c:v>9965.370000000001</c:v>
                </c:pt>
                <c:pt idx="285">
                  <c:v>8051.16</c:v>
                </c:pt>
                <c:pt idx="286">
                  <c:v>10442.9</c:v>
                </c:pt>
                <c:pt idx="287">
                  <c:v>8993.74</c:v>
                </c:pt>
                <c:pt idx="288">
                  <c:v>7376.75</c:v>
                </c:pt>
                <c:pt idx="289">
                  <c:v>5923.8</c:v>
                </c:pt>
                <c:pt idx="290">
                  <c:v>2826.9</c:v>
                </c:pt>
                <c:pt idx="291">
                  <c:v>1883.53</c:v>
                </c:pt>
                <c:pt idx="292">
                  <c:v>4654.29</c:v>
                </c:pt>
                <c:pt idx="293">
                  <c:v>10543.3</c:v>
                </c:pt>
                <c:pt idx="294">
                  <c:v>12374.0</c:v>
                </c:pt>
                <c:pt idx="295">
                  <c:v>13062.9</c:v>
                </c:pt>
                <c:pt idx="296">
                  <c:v>10892.8</c:v>
                </c:pt>
                <c:pt idx="297">
                  <c:v>4773.45</c:v>
                </c:pt>
                <c:pt idx="298">
                  <c:v>5259.98</c:v>
                </c:pt>
                <c:pt idx="299">
                  <c:v>8415.58</c:v>
                </c:pt>
                <c:pt idx="300">
                  <c:v>7541.32</c:v>
                </c:pt>
                <c:pt idx="301">
                  <c:v>6579.61</c:v>
                </c:pt>
                <c:pt idx="302">
                  <c:v>5903.6</c:v>
                </c:pt>
                <c:pt idx="303">
                  <c:v>7043.37</c:v>
                </c:pt>
                <c:pt idx="304">
                  <c:v>6469.79</c:v>
                </c:pt>
                <c:pt idx="305">
                  <c:v>4275.03</c:v>
                </c:pt>
                <c:pt idx="306">
                  <c:v>4173.15</c:v>
                </c:pt>
                <c:pt idx="307">
                  <c:v>4761.28</c:v>
                </c:pt>
                <c:pt idx="308">
                  <c:v>3548.91</c:v>
                </c:pt>
                <c:pt idx="309">
                  <c:v>5404.87</c:v>
                </c:pt>
                <c:pt idx="310">
                  <c:v>6928.92</c:v>
                </c:pt>
                <c:pt idx="311">
                  <c:v>8226.059999999972</c:v>
                </c:pt>
                <c:pt idx="312">
                  <c:v>9691.370000000001</c:v>
                </c:pt>
                <c:pt idx="313">
                  <c:v>7266.29</c:v>
                </c:pt>
                <c:pt idx="314">
                  <c:v>6396.57</c:v>
                </c:pt>
                <c:pt idx="315">
                  <c:v>9566.450000000001</c:v>
                </c:pt>
                <c:pt idx="316">
                  <c:v>12926.6</c:v>
                </c:pt>
                <c:pt idx="317">
                  <c:v>5644.35</c:v>
                </c:pt>
                <c:pt idx="318">
                  <c:v>2004.63</c:v>
                </c:pt>
                <c:pt idx="319">
                  <c:v>192.057</c:v>
                </c:pt>
                <c:pt idx="320">
                  <c:v>125.531</c:v>
                </c:pt>
                <c:pt idx="321">
                  <c:v>2933.59</c:v>
                </c:pt>
                <c:pt idx="322">
                  <c:v>1884.98</c:v>
                </c:pt>
                <c:pt idx="323">
                  <c:v>3401.33</c:v>
                </c:pt>
                <c:pt idx="324">
                  <c:v>10774.6</c:v>
                </c:pt>
                <c:pt idx="325">
                  <c:v>12525.6</c:v>
                </c:pt>
                <c:pt idx="326">
                  <c:v>4033.65</c:v>
                </c:pt>
                <c:pt idx="327">
                  <c:v>3685.2</c:v>
                </c:pt>
                <c:pt idx="328">
                  <c:v>1607.74</c:v>
                </c:pt>
                <c:pt idx="329">
                  <c:v>2266.6</c:v>
                </c:pt>
                <c:pt idx="330">
                  <c:v>4334.85</c:v>
                </c:pt>
                <c:pt idx="331">
                  <c:v>4401.58</c:v>
                </c:pt>
                <c:pt idx="332">
                  <c:v>5055.22</c:v>
                </c:pt>
                <c:pt idx="333">
                  <c:v>6151.3</c:v>
                </c:pt>
                <c:pt idx="334">
                  <c:v>1306.64</c:v>
                </c:pt>
                <c:pt idx="335">
                  <c:v>1416.15</c:v>
                </c:pt>
                <c:pt idx="336">
                  <c:v>1788.13</c:v>
                </c:pt>
                <c:pt idx="337">
                  <c:v>3522.0</c:v>
                </c:pt>
                <c:pt idx="338">
                  <c:v>1736.92</c:v>
                </c:pt>
                <c:pt idx="339">
                  <c:v>7117.77</c:v>
                </c:pt>
                <c:pt idx="340">
                  <c:v>4753.89</c:v>
                </c:pt>
                <c:pt idx="341">
                  <c:v>3009.87</c:v>
                </c:pt>
                <c:pt idx="342">
                  <c:v>2839.54</c:v>
                </c:pt>
                <c:pt idx="343">
                  <c:v>2183.38</c:v>
                </c:pt>
                <c:pt idx="344">
                  <c:v>2801.52</c:v>
                </c:pt>
                <c:pt idx="345">
                  <c:v>2690.99</c:v>
                </c:pt>
                <c:pt idx="346">
                  <c:v>4551.09</c:v>
                </c:pt>
                <c:pt idx="347">
                  <c:v>2924.46</c:v>
                </c:pt>
                <c:pt idx="348">
                  <c:v>3791.77</c:v>
                </c:pt>
                <c:pt idx="349">
                  <c:v>3654.98</c:v>
                </c:pt>
                <c:pt idx="350">
                  <c:v>1805.58</c:v>
                </c:pt>
                <c:pt idx="351">
                  <c:v>5421.82</c:v>
                </c:pt>
                <c:pt idx="352">
                  <c:v>2019.29</c:v>
                </c:pt>
                <c:pt idx="353">
                  <c:v>12612.9</c:v>
                </c:pt>
                <c:pt idx="354">
                  <c:v>17422.8</c:v>
                </c:pt>
                <c:pt idx="355">
                  <c:v>8233.68</c:v>
                </c:pt>
                <c:pt idx="356">
                  <c:v>2776.37</c:v>
                </c:pt>
                <c:pt idx="357">
                  <c:v>990.184</c:v>
                </c:pt>
                <c:pt idx="358">
                  <c:v>3024.29</c:v>
                </c:pt>
                <c:pt idx="359">
                  <c:v>17120.2</c:v>
                </c:pt>
                <c:pt idx="360">
                  <c:v>17058.2</c:v>
                </c:pt>
                <c:pt idx="361">
                  <c:v>13831.3</c:v>
                </c:pt>
                <c:pt idx="362">
                  <c:v>9745.28</c:v>
                </c:pt>
                <c:pt idx="363">
                  <c:v>6835.47</c:v>
                </c:pt>
                <c:pt idx="364">
                  <c:v>4221.16</c:v>
                </c:pt>
                <c:pt idx="365">
                  <c:v>19139.4</c:v>
                </c:pt>
                <c:pt idx="366">
                  <c:v>13715.0</c:v>
                </c:pt>
                <c:pt idx="367">
                  <c:v>9936.17</c:v>
                </c:pt>
                <c:pt idx="368">
                  <c:v>7623.24</c:v>
                </c:pt>
                <c:pt idx="369">
                  <c:v>6715.55</c:v>
                </c:pt>
                <c:pt idx="370">
                  <c:v>11030.1</c:v>
                </c:pt>
                <c:pt idx="371">
                  <c:v>14387.1</c:v>
                </c:pt>
                <c:pt idx="372">
                  <c:v>4968.25</c:v>
                </c:pt>
                <c:pt idx="373">
                  <c:v>5950.04</c:v>
                </c:pt>
                <c:pt idx="374">
                  <c:v>2356.3</c:v>
                </c:pt>
                <c:pt idx="375">
                  <c:v>3141.39</c:v>
                </c:pt>
                <c:pt idx="376">
                  <c:v>3031.52</c:v>
                </c:pt>
                <c:pt idx="377">
                  <c:v>5198.79</c:v>
                </c:pt>
                <c:pt idx="378">
                  <c:v>4984.68</c:v>
                </c:pt>
                <c:pt idx="379">
                  <c:v>4948.3</c:v>
                </c:pt>
                <c:pt idx="380">
                  <c:v>8733.559999999972</c:v>
                </c:pt>
                <c:pt idx="381">
                  <c:v>13613.7</c:v>
                </c:pt>
                <c:pt idx="382">
                  <c:v>13582.4</c:v>
                </c:pt>
                <c:pt idx="383">
                  <c:v>9559.11</c:v>
                </c:pt>
                <c:pt idx="384">
                  <c:v>6681.87</c:v>
                </c:pt>
                <c:pt idx="385">
                  <c:v>8143.85</c:v>
                </c:pt>
                <c:pt idx="386">
                  <c:v>7701.44</c:v>
                </c:pt>
                <c:pt idx="387">
                  <c:v>6993.69</c:v>
                </c:pt>
                <c:pt idx="388">
                  <c:v>1709.74</c:v>
                </c:pt>
                <c:pt idx="389">
                  <c:v>10194.0</c:v>
                </c:pt>
                <c:pt idx="390">
                  <c:v>9404.66</c:v>
                </c:pt>
                <c:pt idx="391">
                  <c:v>10725.7</c:v>
                </c:pt>
                <c:pt idx="392">
                  <c:v>16979.9</c:v>
                </c:pt>
                <c:pt idx="393">
                  <c:v>19094.0</c:v>
                </c:pt>
                <c:pt idx="394">
                  <c:v>10729.6</c:v>
                </c:pt>
                <c:pt idx="395">
                  <c:v>12794.1</c:v>
                </c:pt>
                <c:pt idx="396">
                  <c:v>14501.3</c:v>
                </c:pt>
                <c:pt idx="397">
                  <c:v>12335.2</c:v>
                </c:pt>
                <c:pt idx="398">
                  <c:v>8010.69</c:v>
                </c:pt>
                <c:pt idx="399">
                  <c:v>26204.1</c:v>
                </c:pt>
                <c:pt idx="400">
                  <c:v>23814.1</c:v>
                </c:pt>
                <c:pt idx="401">
                  <c:v>16775.5</c:v>
                </c:pt>
                <c:pt idx="402">
                  <c:v>10608.5</c:v>
                </c:pt>
                <c:pt idx="403">
                  <c:v>7726.4</c:v>
                </c:pt>
                <c:pt idx="404">
                  <c:v>7506.15</c:v>
                </c:pt>
                <c:pt idx="405">
                  <c:v>9554.1</c:v>
                </c:pt>
                <c:pt idx="406">
                  <c:v>4207.27</c:v>
                </c:pt>
                <c:pt idx="407">
                  <c:v>3897.79</c:v>
                </c:pt>
                <c:pt idx="408">
                  <c:v>3122.86</c:v>
                </c:pt>
                <c:pt idx="409">
                  <c:v>13470.3</c:v>
                </c:pt>
                <c:pt idx="410">
                  <c:v>17419.4</c:v>
                </c:pt>
                <c:pt idx="411">
                  <c:v>5231.67</c:v>
                </c:pt>
                <c:pt idx="412">
                  <c:v>2731.59</c:v>
                </c:pt>
                <c:pt idx="413">
                  <c:v>5607.76</c:v>
                </c:pt>
                <c:pt idx="414">
                  <c:v>10402.3</c:v>
                </c:pt>
                <c:pt idx="415">
                  <c:v>6061.56</c:v>
                </c:pt>
                <c:pt idx="416">
                  <c:v>8585.65</c:v>
                </c:pt>
                <c:pt idx="417">
                  <c:v>10619.8</c:v>
                </c:pt>
                <c:pt idx="418">
                  <c:v>16133.8</c:v>
                </c:pt>
                <c:pt idx="419">
                  <c:v>13132.4</c:v>
                </c:pt>
                <c:pt idx="420">
                  <c:v>6044.31</c:v>
                </c:pt>
                <c:pt idx="421">
                  <c:v>1584.46</c:v>
                </c:pt>
                <c:pt idx="422">
                  <c:v>2896.94</c:v>
                </c:pt>
                <c:pt idx="423">
                  <c:v>7110.98</c:v>
                </c:pt>
                <c:pt idx="424">
                  <c:v>10042.6</c:v>
                </c:pt>
                <c:pt idx="425">
                  <c:v>8047.15</c:v>
                </c:pt>
                <c:pt idx="426">
                  <c:v>5135.02</c:v>
                </c:pt>
                <c:pt idx="427">
                  <c:v>2540.59</c:v>
                </c:pt>
                <c:pt idx="428">
                  <c:v>3291.82</c:v>
                </c:pt>
                <c:pt idx="429">
                  <c:v>3435.0</c:v>
                </c:pt>
                <c:pt idx="430">
                  <c:v>10185.9</c:v>
                </c:pt>
                <c:pt idx="431">
                  <c:v>7793.13</c:v>
                </c:pt>
                <c:pt idx="432">
                  <c:v>4785.07</c:v>
                </c:pt>
                <c:pt idx="433">
                  <c:v>4743.07</c:v>
                </c:pt>
                <c:pt idx="434">
                  <c:v>3314.72</c:v>
                </c:pt>
                <c:pt idx="435">
                  <c:v>999.5599999999994</c:v>
                </c:pt>
                <c:pt idx="436">
                  <c:v>1027.94</c:v>
                </c:pt>
                <c:pt idx="437">
                  <c:v>15780.5</c:v>
                </c:pt>
                <c:pt idx="438">
                  <c:v>17051.9</c:v>
                </c:pt>
                <c:pt idx="439">
                  <c:v>17469.9</c:v>
                </c:pt>
                <c:pt idx="440">
                  <c:v>19749.3</c:v>
                </c:pt>
                <c:pt idx="441">
                  <c:v>13290.2</c:v>
                </c:pt>
                <c:pt idx="442">
                  <c:v>11886.2</c:v>
                </c:pt>
                <c:pt idx="443">
                  <c:v>13230.5</c:v>
                </c:pt>
                <c:pt idx="444">
                  <c:v>12321.8</c:v>
                </c:pt>
                <c:pt idx="445">
                  <c:v>8339.27</c:v>
                </c:pt>
                <c:pt idx="446">
                  <c:v>6586.02</c:v>
                </c:pt>
                <c:pt idx="447">
                  <c:v>7040.17</c:v>
                </c:pt>
                <c:pt idx="448">
                  <c:v>5891.15</c:v>
                </c:pt>
                <c:pt idx="449">
                  <c:v>3913.78</c:v>
                </c:pt>
                <c:pt idx="450">
                  <c:v>8420.79</c:v>
                </c:pt>
                <c:pt idx="451">
                  <c:v>4712.13</c:v>
                </c:pt>
                <c:pt idx="452">
                  <c:v>3625.25</c:v>
                </c:pt>
                <c:pt idx="453">
                  <c:v>574.148</c:v>
                </c:pt>
                <c:pt idx="454">
                  <c:v>4095.99</c:v>
                </c:pt>
                <c:pt idx="455">
                  <c:v>1560.32</c:v>
                </c:pt>
                <c:pt idx="456">
                  <c:v>2189.05</c:v>
                </c:pt>
                <c:pt idx="457">
                  <c:v>9827.870000000001</c:v>
                </c:pt>
                <c:pt idx="458">
                  <c:v>10693.3</c:v>
                </c:pt>
                <c:pt idx="459">
                  <c:v>9772.51</c:v>
                </c:pt>
                <c:pt idx="460">
                  <c:v>7065.85</c:v>
                </c:pt>
                <c:pt idx="461">
                  <c:v>3134.0</c:v>
                </c:pt>
                <c:pt idx="462">
                  <c:v>3010.12</c:v>
                </c:pt>
                <c:pt idx="463">
                  <c:v>2250.35</c:v>
                </c:pt>
                <c:pt idx="464">
                  <c:v>2154.64</c:v>
                </c:pt>
                <c:pt idx="465">
                  <c:v>3950.42</c:v>
                </c:pt>
                <c:pt idx="466">
                  <c:v>6290.1</c:v>
                </c:pt>
                <c:pt idx="467">
                  <c:v>7260.22</c:v>
                </c:pt>
                <c:pt idx="468">
                  <c:v>8594.82</c:v>
                </c:pt>
                <c:pt idx="469">
                  <c:v>8655.23</c:v>
                </c:pt>
                <c:pt idx="470">
                  <c:v>7297.67</c:v>
                </c:pt>
                <c:pt idx="471">
                  <c:v>3107.44</c:v>
                </c:pt>
                <c:pt idx="472">
                  <c:v>6849.16</c:v>
                </c:pt>
                <c:pt idx="473">
                  <c:v>5933.23</c:v>
                </c:pt>
                <c:pt idx="474">
                  <c:v>8198.68</c:v>
                </c:pt>
                <c:pt idx="475">
                  <c:v>8735.24</c:v>
                </c:pt>
                <c:pt idx="476">
                  <c:v>11870.3</c:v>
                </c:pt>
                <c:pt idx="477">
                  <c:v>12488.2</c:v>
                </c:pt>
                <c:pt idx="478">
                  <c:v>10840.4</c:v>
                </c:pt>
                <c:pt idx="479">
                  <c:v>11425.4</c:v>
                </c:pt>
                <c:pt idx="480">
                  <c:v>14105.4</c:v>
                </c:pt>
                <c:pt idx="481">
                  <c:v>11793.1</c:v>
                </c:pt>
                <c:pt idx="482">
                  <c:v>10048.5</c:v>
                </c:pt>
                <c:pt idx="483">
                  <c:v>10959.2</c:v>
                </c:pt>
                <c:pt idx="484">
                  <c:v>11586.5</c:v>
                </c:pt>
                <c:pt idx="485">
                  <c:v>19284.1</c:v>
                </c:pt>
                <c:pt idx="486">
                  <c:v>21328.7</c:v>
                </c:pt>
                <c:pt idx="487">
                  <c:v>18637.5</c:v>
                </c:pt>
                <c:pt idx="488">
                  <c:v>15928.0</c:v>
                </c:pt>
                <c:pt idx="489">
                  <c:v>16284.9</c:v>
                </c:pt>
                <c:pt idx="490">
                  <c:v>17997.2</c:v>
                </c:pt>
                <c:pt idx="491">
                  <c:v>13193.0</c:v>
                </c:pt>
                <c:pt idx="492">
                  <c:v>15465.3</c:v>
                </c:pt>
                <c:pt idx="493">
                  <c:v>14593.3</c:v>
                </c:pt>
                <c:pt idx="494">
                  <c:v>11683.9</c:v>
                </c:pt>
                <c:pt idx="495">
                  <c:v>6440.88</c:v>
                </c:pt>
                <c:pt idx="496">
                  <c:v>4864.02</c:v>
                </c:pt>
                <c:pt idx="497">
                  <c:v>4525.55</c:v>
                </c:pt>
                <c:pt idx="498">
                  <c:v>3750.79</c:v>
                </c:pt>
                <c:pt idx="499">
                  <c:v>5111.28</c:v>
                </c:pt>
                <c:pt idx="500">
                  <c:v>5448.2</c:v>
                </c:pt>
                <c:pt idx="501">
                  <c:v>4233.74</c:v>
                </c:pt>
                <c:pt idx="502">
                  <c:v>5521.78</c:v>
                </c:pt>
                <c:pt idx="503">
                  <c:v>7026.69</c:v>
                </c:pt>
                <c:pt idx="504">
                  <c:v>7449.55</c:v>
                </c:pt>
                <c:pt idx="505">
                  <c:v>3750.75</c:v>
                </c:pt>
                <c:pt idx="506">
                  <c:v>4162.26</c:v>
                </c:pt>
                <c:pt idx="507">
                  <c:v>3749.29</c:v>
                </c:pt>
                <c:pt idx="508">
                  <c:v>5518.7</c:v>
                </c:pt>
                <c:pt idx="509">
                  <c:v>7675.96</c:v>
                </c:pt>
                <c:pt idx="510">
                  <c:v>9177.23</c:v>
                </c:pt>
                <c:pt idx="511">
                  <c:v>1907.33</c:v>
                </c:pt>
                <c:pt idx="512">
                  <c:v>1839.06</c:v>
                </c:pt>
                <c:pt idx="513">
                  <c:v>890.487</c:v>
                </c:pt>
                <c:pt idx="514">
                  <c:v>1306.03</c:v>
                </c:pt>
                <c:pt idx="515">
                  <c:v>1527.91</c:v>
                </c:pt>
                <c:pt idx="516">
                  <c:v>3457.98</c:v>
                </c:pt>
                <c:pt idx="517">
                  <c:v>5779.19</c:v>
                </c:pt>
                <c:pt idx="518">
                  <c:v>6825.52</c:v>
                </c:pt>
                <c:pt idx="519">
                  <c:v>7135.26</c:v>
                </c:pt>
                <c:pt idx="520">
                  <c:v>6042.12</c:v>
                </c:pt>
                <c:pt idx="521">
                  <c:v>3182.58</c:v>
                </c:pt>
                <c:pt idx="522">
                  <c:v>4372.67</c:v>
                </c:pt>
                <c:pt idx="523">
                  <c:v>4167.13</c:v>
                </c:pt>
                <c:pt idx="524">
                  <c:v>4259.15</c:v>
                </c:pt>
                <c:pt idx="525">
                  <c:v>3827.32</c:v>
                </c:pt>
                <c:pt idx="526">
                  <c:v>1435.25</c:v>
                </c:pt>
                <c:pt idx="527">
                  <c:v>1763.58</c:v>
                </c:pt>
                <c:pt idx="528">
                  <c:v>2701.59</c:v>
                </c:pt>
                <c:pt idx="529">
                  <c:v>5054.29</c:v>
                </c:pt>
                <c:pt idx="530">
                  <c:v>7674.13</c:v>
                </c:pt>
                <c:pt idx="531">
                  <c:v>9211.26</c:v>
                </c:pt>
                <c:pt idx="532">
                  <c:v>8159.31</c:v>
                </c:pt>
                <c:pt idx="533">
                  <c:v>6203.91</c:v>
                </c:pt>
                <c:pt idx="534">
                  <c:v>5965.81</c:v>
                </c:pt>
                <c:pt idx="535">
                  <c:v>3189.74</c:v>
                </c:pt>
                <c:pt idx="536">
                  <c:v>4564.56</c:v>
                </c:pt>
                <c:pt idx="537">
                  <c:v>4286.39</c:v>
                </c:pt>
                <c:pt idx="538">
                  <c:v>4427.99</c:v>
                </c:pt>
                <c:pt idx="539">
                  <c:v>14174.0</c:v>
                </c:pt>
                <c:pt idx="540">
                  <c:v>7354.92</c:v>
                </c:pt>
                <c:pt idx="541">
                  <c:v>1407.84</c:v>
                </c:pt>
                <c:pt idx="542">
                  <c:v>885.8589999999994</c:v>
                </c:pt>
                <c:pt idx="543">
                  <c:v>3032.04</c:v>
                </c:pt>
                <c:pt idx="544">
                  <c:v>10788.0</c:v>
                </c:pt>
                <c:pt idx="545">
                  <c:v>12554.2</c:v>
                </c:pt>
                <c:pt idx="546">
                  <c:v>7730.29</c:v>
                </c:pt>
                <c:pt idx="547">
                  <c:v>5162.52</c:v>
                </c:pt>
                <c:pt idx="548">
                  <c:v>7901.1</c:v>
                </c:pt>
                <c:pt idx="549">
                  <c:v>8320.48</c:v>
                </c:pt>
                <c:pt idx="550">
                  <c:v>8524.08</c:v>
                </c:pt>
                <c:pt idx="551">
                  <c:v>9093.76</c:v>
                </c:pt>
                <c:pt idx="552">
                  <c:v>8444.94</c:v>
                </c:pt>
                <c:pt idx="553">
                  <c:v>7162.98</c:v>
                </c:pt>
                <c:pt idx="554">
                  <c:v>5350.87</c:v>
                </c:pt>
                <c:pt idx="555">
                  <c:v>2475.69</c:v>
                </c:pt>
                <c:pt idx="556">
                  <c:v>937.671</c:v>
                </c:pt>
                <c:pt idx="557">
                  <c:v>1073.51</c:v>
                </c:pt>
                <c:pt idx="558">
                  <c:v>2838.6</c:v>
                </c:pt>
                <c:pt idx="559">
                  <c:v>2996.48</c:v>
                </c:pt>
                <c:pt idx="560">
                  <c:v>4401.2</c:v>
                </c:pt>
                <c:pt idx="561">
                  <c:v>3519.05</c:v>
                </c:pt>
                <c:pt idx="562">
                  <c:v>4543.06</c:v>
                </c:pt>
                <c:pt idx="563">
                  <c:v>7356.18</c:v>
                </c:pt>
                <c:pt idx="564">
                  <c:v>7420.28</c:v>
                </c:pt>
                <c:pt idx="565">
                  <c:v>2728.93</c:v>
                </c:pt>
                <c:pt idx="566">
                  <c:v>4685.23</c:v>
                </c:pt>
                <c:pt idx="567">
                  <c:v>10744.4</c:v>
                </c:pt>
                <c:pt idx="568">
                  <c:v>8938.849999999982</c:v>
                </c:pt>
                <c:pt idx="569">
                  <c:v>9158.5</c:v>
                </c:pt>
                <c:pt idx="570">
                  <c:v>7734.05</c:v>
                </c:pt>
                <c:pt idx="571">
                  <c:v>7157.43</c:v>
                </c:pt>
                <c:pt idx="572">
                  <c:v>5554.86</c:v>
                </c:pt>
                <c:pt idx="573">
                  <c:v>8514.549999999987</c:v>
                </c:pt>
                <c:pt idx="574">
                  <c:v>7175.7</c:v>
                </c:pt>
                <c:pt idx="575">
                  <c:v>5976.25</c:v>
                </c:pt>
                <c:pt idx="576">
                  <c:v>3232.71</c:v>
                </c:pt>
                <c:pt idx="577">
                  <c:v>9028.94</c:v>
                </c:pt>
                <c:pt idx="578">
                  <c:v>9279.82</c:v>
                </c:pt>
                <c:pt idx="579">
                  <c:v>8452.82</c:v>
                </c:pt>
                <c:pt idx="580">
                  <c:v>9760.049999999987</c:v>
                </c:pt>
                <c:pt idx="581">
                  <c:v>4923.65</c:v>
                </c:pt>
                <c:pt idx="582">
                  <c:v>1748.74</c:v>
                </c:pt>
                <c:pt idx="583">
                  <c:v>2058.48</c:v>
                </c:pt>
                <c:pt idx="584">
                  <c:v>1212.71</c:v>
                </c:pt>
                <c:pt idx="585">
                  <c:v>1787.32</c:v>
                </c:pt>
                <c:pt idx="586">
                  <c:v>3806.42</c:v>
                </c:pt>
                <c:pt idx="587">
                  <c:v>5432.68</c:v>
                </c:pt>
                <c:pt idx="588">
                  <c:v>10593.3</c:v>
                </c:pt>
                <c:pt idx="589">
                  <c:v>6283.58</c:v>
                </c:pt>
                <c:pt idx="590">
                  <c:v>3352.12</c:v>
                </c:pt>
                <c:pt idx="591">
                  <c:v>2385.51</c:v>
                </c:pt>
                <c:pt idx="592">
                  <c:v>3578.21</c:v>
                </c:pt>
                <c:pt idx="593">
                  <c:v>2941.34</c:v>
                </c:pt>
                <c:pt idx="594">
                  <c:v>4293.89</c:v>
                </c:pt>
                <c:pt idx="595">
                  <c:v>4757.45</c:v>
                </c:pt>
                <c:pt idx="596">
                  <c:v>4472.58</c:v>
                </c:pt>
                <c:pt idx="597">
                  <c:v>1269.75</c:v>
                </c:pt>
                <c:pt idx="598">
                  <c:v>5511.24</c:v>
                </c:pt>
                <c:pt idx="599">
                  <c:v>4272.53</c:v>
                </c:pt>
                <c:pt idx="600">
                  <c:v>1124.72</c:v>
                </c:pt>
                <c:pt idx="601">
                  <c:v>410.661</c:v>
                </c:pt>
                <c:pt idx="602">
                  <c:v>2118.0</c:v>
                </c:pt>
                <c:pt idx="603">
                  <c:v>10383.5</c:v>
                </c:pt>
                <c:pt idx="604">
                  <c:v>16808.0</c:v>
                </c:pt>
                <c:pt idx="605">
                  <c:v>14551.6</c:v>
                </c:pt>
                <c:pt idx="606">
                  <c:v>3104.95</c:v>
                </c:pt>
                <c:pt idx="607">
                  <c:v>4540.51</c:v>
                </c:pt>
                <c:pt idx="608">
                  <c:v>4130.44</c:v>
                </c:pt>
                <c:pt idx="609">
                  <c:v>4530.25</c:v>
                </c:pt>
                <c:pt idx="610">
                  <c:v>4546.16</c:v>
                </c:pt>
                <c:pt idx="611">
                  <c:v>4195.4</c:v>
                </c:pt>
                <c:pt idx="612">
                  <c:v>4629.84</c:v>
                </c:pt>
                <c:pt idx="613">
                  <c:v>3429.73</c:v>
                </c:pt>
                <c:pt idx="614">
                  <c:v>3342.68</c:v>
                </c:pt>
                <c:pt idx="615">
                  <c:v>2228.95</c:v>
                </c:pt>
                <c:pt idx="616">
                  <c:v>5795.13</c:v>
                </c:pt>
                <c:pt idx="617">
                  <c:v>1388.86</c:v>
                </c:pt>
                <c:pt idx="618">
                  <c:v>4207.04</c:v>
                </c:pt>
                <c:pt idx="619">
                  <c:v>2486.62</c:v>
                </c:pt>
                <c:pt idx="620">
                  <c:v>1677.04</c:v>
                </c:pt>
                <c:pt idx="621">
                  <c:v>2783.55</c:v>
                </c:pt>
                <c:pt idx="622">
                  <c:v>4160.3</c:v>
                </c:pt>
                <c:pt idx="623">
                  <c:v>8637.469999999968</c:v>
                </c:pt>
                <c:pt idx="624">
                  <c:v>12461.9</c:v>
                </c:pt>
                <c:pt idx="625">
                  <c:v>9813.139999999989</c:v>
                </c:pt>
                <c:pt idx="626">
                  <c:v>6215.94</c:v>
                </c:pt>
                <c:pt idx="627">
                  <c:v>7437.73</c:v>
                </c:pt>
                <c:pt idx="628">
                  <c:v>6380.8</c:v>
                </c:pt>
                <c:pt idx="629">
                  <c:v>14488.4</c:v>
                </c:pt>
                <c:pt idx="630">
                  <c:v>9837.709999999985</c:v>
                </c:pt>
                <c:pt idx="631">
                  <c:v>4920.79</c:v>
                </c:pt>
                <c:pt idx="632">
                  <c:v>6968.3</c:v>
                </c:pt>
                <c:pt idx="633">
                  <c:v>8280.969999999968</c:v>
                </c:pt>
                <c:pt idx="634">
                  <c:v>6661.57</c:v>
                </c:pt>
                <c:pt idx="635">
                  <c:v>6531.9</c:v>
                </c:pt>
                <c:pt idx="636">
                  <c:v>4995.55</c:v>
                </c:pt>
                <c:pt idx="637">
                  <c:v>2209.85</c:v>
                </c:pt>
                <c:pt idx="638">
                  <c:v>2097.59</c:v>
                </c:pt>
                <c:pt idx="639">
                  <c:v>1277.23</c:v>
                </c:pt>
                <c:pt idx="640">
                  <c:v>3583.39</c:v>
                </c:pt>
                <c:pt idx="641">
                  <c:v>10839.0</c:v>
                </c:pt>
                <c:pt idx="642">
                  <c:v>9596.549999999987</c:v>
                </c:pt>
                <c:pt idx="643">
                  <c:v>6577.2</c:v>
                </c:pt>
                <c:pt idx="644">
                  <c:v>4803.8</c:v>
                </c:pt>
                <c:pt idx="645">
                  <c:v>5579.1</c:v>
                </c:pt>
                <c:pt idx="646">
                  <c:v>5519.47</c:v>
                </c:pt>
                <c:pt idx="647">
                  <c:v>4927.9</c:v>
                </c:pt>
                <c:pt idx="648">
                  <c:v>6766.49</c:v>
                </c:pt>
                <c:pt idx="649">
                  <c:v>3512.69</c:v>
                </c:pt>
                <c:pt idx="650">
                  <c:v>7870.01</c:v>
                </c:pt>
                <c:pt idx="651">
                  <c:v>10790.9</c:v>
                </c:pt>
                <c:pt idx="652">
                  <c:v>17121.7</c:v>
                </c:pt>
                <c:pt idx="653">
                  <c:v>16522.6</c:v>
                </c:pt>
                <c:pt idx="654">
                  <c:v>6648.76</c:v>
                </c:pt>
                <c:pt idx="655">
                  <c:v>7390.54</c:v>
                </c:pt>
                <c:pt idx="656">
                  <c:v>7314.32</c:v>
                </c:pt>
                <c:pt idx="657">
                  <c:v>6903.65</c:v>
                </c:pt>
                <c:pt idx="658">
                  <c:v>9138.1</c:v>
                </c:pt>
                <c:pt idx="659">
                  <c:v>8846.49</c:v>
                </c:pt>
                <c:pt idx="660">
                  <c:v>9516.19</c:v>
                </c:pt>
                <c:pt idx="661">
                  <c:v>12505.9</c:v>
                </c:pt>
                <c:pt idx="662">
                  <c:v>12024.8</c:v>
                </c:pt>
                <c:pt idx="663">
                  <c:v>13278.8</c:v>
                </c:pt>
                <c:pt idx="664">
                  <c:v>15582.8</c:v>
                </c:pt>
                <c:pt idx="665">
                  <c:v>1783.78</c:v>
                </c:pt>
                <c:pt idx="666">
                  <c:v>2539.39</c:v>
                </c:pt>
                <c:pt idx="667">
                  <c:v>4346.42</c:v>
                </c:pt>
                <c:pt idx="668">
                  <c:v>11463.1</c:v>
                </c:pt>
                <c:pt idx="669">
                  <c:v>15644.8</c:v>
                </c:pt>
                <c:pt idx="670">
                  <c:v>5764.43</c:v>
                </c:pt>
                <c:pt idx="671">
                  <c:v>8267.049999999987</c:v>
                </c:pt>
                <c:pt idx="672">
                  <c:v>7717.62</c:v>
                </c:pt>
                <c:pt idx="673">
                  <c:v>8825.889999999972</c:v>
                </c:pt>
                <c:pt idx="674">
                  <c:v>11828.3</c:v>
                </c:pt>
                <c:pt idx="675">
                  <c:v>12251.9</c:v>
                </c:pt>
                <c:pt idx="676">
                  <c:v>12653.5</c:v>
                </c:pt>
                <c:pt idx="677">
                  <c:v>14180.9</c:v>
                </c:pt>
                <c:pt idx="678">
                  <c:v>12181.8</c:v>
                </c:pt>
                <c:pt idx="679">
                  <c:v>11863.8</c:v>
                </c:pt>
                <c:pt idx="680">
                  <c:v>16951.9</c:v>
                </c:pt>
                <c:pt idx="681">
                  <c:v>9243.03</c:v>
                </c:pt>
                <c:pt idx="682">
                  <c:v>3395.11</c:v>
                </c:pt>
                <c:pt idx="683">
                  <c:v>1615.64</c:v>
                </c:pt>
                <c:pt idx="684">
                  <c:v>6447.92</c:v>
                </c:pt>
                <c:pt idx="685">
                  <c:v>6996.13</c:v>
                </c:pt>
                <c:pt idx="686">
                  <c:v>5749.88</c:v>
                </c:pt>
                <c:pt idx="687">
                  <c:v>16398.0</c:v>
                </c:pt>
                <c:pt idx="688">
                  <c:v>19131.1</c:v>
                </c:pt>
                <c:pt idx="689">
                  <c:v>14308.6</c:v>
                </c:pt>
                <c:pt idx="690">
                  <c:v>8031.55</c:v>
                </c:pt>
                <c:pt idx="691">
                  <c:v>5635.58</c:v>
                </c:pt>
                <c:pt idx="692">
                  <c:v>6319.67</c:v>
                </c:pt>
                <c:pt idx="693">
                  <c:v>6823.86</c:v>
                </c:pt>
                <c:pt idx="694">
                  <c:v>9373.76</c:v>
                </c:pt>
                <c:pt idx="695">
                  <c:v>7570.62</c:v>
                </c:pt>
                <c:pt idx="696">
                  <c:v>12062.8</c:v>
                </c:pt>
                <c:pt idx="697">
                  <c:v>14327.6</c:v>
                </c:pt>
                <c:pt idx="698">
                  <c:v>16119.3</c:v>
                </c:pt>
                <c:pt idx="699">
                  <c:v>20836.4</c:v>
                </c:pt>
                <c:pt idx="700">
                  <c:v>20226.7</c:v>
                </c:pt>
                <c:pt idx="701">
                  <c:v>19496.1</c:v>
                </c:pt>
                <c:pt idx="702">
                  <c:v>16302.5</c:v>
                </c:pt>
                <c:pt idx="703">
                  <c:v>7254.92</c:v>
                </c:pt>
                <c:pt idx="704">
                  <c:v>4976.58</c:v>
                </c:pt>
                <c:pt idx="705">
                  <c:v>12937.9</c:v>
                </c:pt>
                <c:pt idx="706">
                  <c:v>9155.32</c:v>
                </c:pt>
                <c:pt idx="707">
                  <c:v>1505.84</c:v>
                </c:pt>
                <c:pt idx="708">
                  <c:v>914.645</c:v>
                </c:pt>
                <c:pt idx="709">
                  <c:v>1768.36</c:v>
                </c:pt>
                <c:pt idx="710">
                  <c:v>2232.22</c:v>
                </c:pt>
                <c:pt idx="711">
                  <c:v>1936.07</c:v>
                </c:pt>
                <c:pt idx="712">
                  <c:v>587.5569999999989</c:v>
                </c:pt>
                <c:pt idx="713">
                  <c:v>1264.18</c:v>
                </c:pt>
                <c:pt idx="714">
                  <c:v>1921.1</c:v>
                </c:pt>
                <c:pt idx="715">
                  <c:v>12689.0</c:v>
                </c:pt>
                <c:pt idx="716">
                  <c:v>11388.6</c:v>
                </c:pt>
                <c:pt idx="717">
                  <c:v>10485.6</c:v>
                </c:pt>
                <c:pt idx="718">
                  <c:v>14074.4</c:v>
                </c:pt>
                <c:pt idx="719">
                  <c:v>10651.9</c:v>
                </c:pt>
                <c:pt idx="720">
                  <c:v>7203.33</c:v>
                </c:pt>
                <c:pt idx="721">
                  <c:v>7494.03</c:v>
                </c:pt>
                <c:pt idx="722">
                  <c:v>6729.95</c:v>
                </c:pt>
                <c:pt idx="723">
                  <c:v>7142.83</c:v>
                </c:pt>
                <c:pt idx="724">
                  <c:v>7491.37</c:v>
                </c:pt>
                <c:pt idx="725">
                  <c:v>7342.11</c:v>
                </c:pt>
                <c:pt idx="726">
                  <c:v>7741.52</c:v>
                </c:pt>
                <c:pt idx="727">
                  <c:v>3680.49</c:v>
                </c:pt>
                <c:pt idx="728">
                  <c:v>871.448</c:v>
                </c:pt>
                <c:pt idx="729">
                  <c:v>9123.950000000001</c:v>
                </c:pt>
                <c:pt idx="730">
                  <c:v>698.005</c:v>
                </c:pt>
                <c:pt idx="731">
                  <c:v>4091.17</c:v>
                </c:pt>
                <c:pt idx="732">
                  <c:v>5309.93</c:v>
                </c:pt>
                <c:pt idx="733">
                  <c:v>1866.25</c:v>
                </c:pt>
                <c:pt idx="734">
                  <c:v>2200.02</c:v>
                </c:pt>
                <c:pt idx="735">
                  <c:v>5495.28</c:v>
                </c:pt>
                <c:pt idx="736">
                  <c:v>4760.59</c:v>
                </c:pt>
                <c:pt idx="737">
                  <c:v>3727.14</c:v>
                </c:pt>
                <c:pt idx="738">
                  <c:v>1914.86</c:v>
                </c:pt>
                <c:pt idx="739">
                  <c:v>1617.7</c:v>
                </c:pt>
                <c:pt idx="740">
                  <c:v>3704.73</c:v>
                </c:pt>
                <c:pt idx="741">
                  <c:v>5659.05</c:v>
                </c:pt>
                <c:pt idx="742">
                  <c:v>6823.67</c:v>
                </c:pt>
                <c:pt idx="743">
                  <c:v>8603.73</c:v>
                </c:pt>
                <c:pt idx="744">
                  <c:v>5385.5</c:v>
                </c:pt>
                <c:pt idx="745">
                  <c:v>4678.22</c:v>
                </c:pt>
                <c:pt idx="746">
                  <c:v>7215.2</c:v>
                </c:pt>
                <c:pt idx="747">
                  <c:v>3948.79</c:v>
                </c:pt>
                <c:pt idx="748">
                  <c:v>1495.61</c:v>
                </c:pt>
                <c:pt idx="749">
                  <c:v>2080.55</c:v>
                </c:pt>
                <c:pt idx="750">
                  <c:v>4313.52</c:v>
                </c:pt>
                <c:pt idx="751">
                  <c:v>7973.21</c:v>
                </c:pt>
                <c:pt idx="752">
                  <c:v>15272.9</c:v>
                </c:pt>
                <c:pt idx="753">
                  <c:v>14490.9</c:v>
                </c:pt>
                <c:pt idx="754">
                  <c:v>15342.5</c:v>
                </c:pt>
                <c:pt idx="755">
                  <c:v>15948.7</c:v>
                </c:pt>
                <c:pt idx="756">
                  <c:v>15569.1</c:v>
                </c:pt>
                <c:pt idx="757">
                  <c:v>8538.7</c:v>
                </c:pt>
                <c:pt idx="758">
                  <c:v>10057.4</c:v>
                </c:pt>
                <c:pt idx="759">
                  <c:v>10261.9</c:v>
                </c:pt>
                <c:pt idx="760">
                  <c:v>14487.6</c:v>
                </c:pt>
                <c:pt idx="761">
                  <c:v>12188.5</c:v>
                </c:pt>
                <c:pt idx="762">
                  <c:v>18038.7</c:v>
                </c:pt>
                <c:pt idx="763">
                  <c:v>36954.6</c:v>
                </c:pt>
                <c:pt idx="764">
                  <c:v>2065.83</c:v>
                </c:pt>
                <c:pt idx="765">
                  <c:v>1861.83</c:v>
                </c:pt>
                <c:pt idx="766">
                  <c:v>950.381</c:v>
                </c:pt>
                <c:pt idx="767">
                  <c:v>2133.94</c:v>
                </c:pt>
                <c:pt idx="768">
                  <c:v>2290.54</c:v>
                </c:pt>
                <c:pt idx="769">
                  <c:v>3182.71</c:v>
                </c:pt>
                <c:pt idx="770">
                  <c:v>9016.0</c:v>
                </c:pt>
                <c:pt idx="771">
                  <c:v>19521.6</c:v>
                </c:pt>
                <c:pt idx="772">
                  <c:v>8465.82</c:v>
                </c:pt>
                <c:pt idx="773">
                  <c:v>9475.65</c:v>
                </c:pt>
                <c:pt idx="774">
                  <c:v>13208.5</c:v>
                </c:pt>
                <c:pt idx="775">
                  <c:v>9802.389999999972</c:v>
                </c:pt>
                <c:pt idx="776">
                  <c:v>6905.19</c:v>
                </c:pt>
                <c:pt idx="777">
                  <c:v>5827.45</c:v>
                </c:pt>
                <c:pt idx="778">
                  <c:v>6802.76</c:v>
                </c:pt>
                <c:pt idx="779">
                  <c:v>11032.3</c:v>
                </c:pt>
                <c:pt idx="780">
                  <c:v>12199.3</c:v>
                </c:pt>
                <c:pt idx="781">
                  <c:v>7997.42</c:v>
                </c:pt>
                <c:pt idx="782">
                  <c:v>9256.41</c:v>
                </c:pt>
                <c:pt idx="783">
                  <c:v>10038.8</c:v>
                </c:pt>
                <c:pt idx="784">
                  <c:v>9518.17</c:v>
                </c:pt>
                <c:pt idx="785">
                  <c:v>7395.83</c:v>
                </c:pt>
                <c:pt idx="786">
                  <c:v>5146.73</c:v>
                </c:pt>
                <c:pt idx="787">
                  <c:v>10619.0</c:v>
                </c:pt>
                <c:pt idx="788">
                  <c:v>11500.8</c:v>
                </c:pt>
                <c:pt idx="789">
                  <c:v>8815.59</c:v>
                </c:pt>
                <c:pt idx="790">
                  <c:v>9202.639999999989</c:v>
                </c:pt>
                <c:pt idx="791">
                  <c:v>4885.18</c:v>
                </c:pt>
                <c:pt idx="792">
                  <c:v>2550.17</c:v>
                </c:pt>
                <c:pt idx="793">
                  <c:v>1273.74</c:v>
                </c:pt>
                <c:pt idx="794">
                  <c:v>1701.39</c:v>
                </c:pt>
                <c:pt idx="795">
                  <c:v>1605.97</c:v>
                </c:pt>
                <c:pt idx="796">
                  <c:v>1475.57</c:v>
                </c:pt>
                <c:pt idx="797">
                  <c:v>575.918</c:v>
                </c:pt>
                <c:pt idx="798">
                  <c:v>575.5459999999994</c:v>
                </c:pt>
                <c:pt idx="799">
                  <c:v>5318.25</c:v>
                </c:pt>
                <c:pt idx="800">
                  <c:v>11360.1</c:v>
                </c:pt>
                <c:pt idx="801">
                  <c:v>16677.4</c:v>
                </c:pt>
                <c:pt idx="802">
                  <c:v>16940.7</c:v>
                </c:pt>
                <c:pt idx="803">
                  <c:v>2361.77</c:v>
                </c:pt>
                <c:pt idx="804">
                  <c:v>1253.28</c:v>
                </c:pt>
                <c:pt idx="805">
                  <c:v>1673.45</c:v>
                </c:pt>
                <c:pt idx="806">
                  <c:v>2105.02</c:v>
                </c:pt>
                <c:pt idx="807">
                  <c:v>1645.73</c:v>
                </c:pt>
                <c:pt idx="808">
                  <c:v>1248.17</c:v>
                </c:pt>
                <c:pt idx="809">
                  <c:v>22093.1</c:v>
                </c:pt>
                <c:pt idx="810">
                  <c:v>20426.7</c:v>
                </c:pt>
                <c:pt idx="811">
                  <c:v>19123.0</c:v>
                </c:pt>
                <c:pt idx="812">
                  <c:v>15641.7</c:v>
                </c:pt>
                <c:pt idx="813">
                  <c:v>16637.2</c:v>
                </c:pt>
                <c:pt idx="814">
                  <c:v>11419.9</c:v>
                </c:pt>
                <c:pt idx="815">
                  <c:v>6164.35</c:v>
                </c:pt>
                <c:pt idx="816">
                  <c:v>9672.23</c:v>
                </c:pt>
                <c:pt idx="817">
                  <c:v>12818.8</c:v>
                </c:pt>
                <c:pt idx="818">
                  <c:v>12068.1</c:v>
                </c:pt>
                <c:pt idx="819">
                  <c:v>2611.67</c:v>
                </c:pt>
                <c:pt idx="820">
                  <c:v>4464.83</c:v>
                </c:pt>
                <c:pt idx="821">
                  <c:v>4941.35</c:v>
                </c:pt>
                <c:pt idx="822">
                  <c:v>4464.33</c:v>
                </c:pt>
                <c:pt idx="823">
                  <c:v>2133.93</c:v>
                </c:pt>
                <c:pt idx="824">
                  <c:v>1192.93</c:v>
                </c:pt>
                <c:pt idx="825">
                  <c:v>3761.92</c:v>
                </c:pt>
                <c:pt idx="826">
                  <c:v>3342.23</c:v>
                </c:pt>
                <c:pt idx="827">
                  <c:v>2922.75</c:v>
                </c:pt>
                <c:pt idx="828">
                  <c:v>5569.81</c:v>
                </c:pt>
                <c:pt idx="829">
                  <c:v>5849.8</c:v>
                </c:pt>
                <c:pt idx="830">
                  <c:v>4301.37</c:v>
                </c:pt>
                <c:pt idx="831">
                  <c:v>3629.38</c:v>
                </c:pt>
                <c:pt idx="832">
                  <c:v>5179.39</c:v>
                </c:pt>
                <c:pt idx="833">
                  <c:v>5818.76</c:v>
                </c:pt>
                <c:pt idx="834">
                  <c:v>10480.5</c:v>
                </c:pt>
                <c:pt idx="835">
                  <c:v>16393.1</c:v>
                </c:pt>
                <c:pt idx="836">
                  <c:v>10947.3</c:v>
                </c:pt>
                <c:pt idx="837">
                  <c:v>5844.16</c:v>
                </c:pt>
                <c:pt idx="838">
                  <c:v>8302.889999999972</c:v>
                </c:pt>
                <c:pt idx="839">
                  <c:v>12472.0</c:v>
                </c:pt>
                <c:pt idx="840">
                  <c:v>4986.01</c:v>
                </c:pt>
                <c:pt idx="841">
                  <c:v>2846.48</c:v>
                </c:pt>
                <c:pt idx="842">
                  <c:v>2578.54</c:v>
                </c:pt>
                <c:pt idx="843">
                  <c:v>2868.62</c:v>
                </c:pt>
                <c:pt idx="844">
                  <c:v>3004.86</c:v>
                </c:pt>
                <c:pt idx="845">
                  <c:v>2338.59</c:v>
                </c:pt>
                <c:pt idx="846">
                  <c:v>496.513</c:v>
                </c:pt>
                <c:pt idx="847">
                  <c:v>2800.9</c:v>
                </c:pt>
                <c:pt idx="848">
                  <c:v>2648.09</c:v>
                </c:pt>
                <c:pt idx="849">
                  <c:v>2203.35</c:v>
                </c:pt>
                <c:pt idx="850">
                  <c:v>1291.5</c:v>
                </c:pt>
                <c:pt idx="851">
                  <c:v>2160.05</c:v>
                </c:pt>
                <c:pt idx="852">
                  <c:v>6466.27</c:v>
                </c:pt>
                <c:pt idx="853">
                  <c:v>6013.7</c:v>
                </c:pt>
                <c:pt idx="854">
                  <c:v>11805.5</c:v>
                </c:pt>
                <c:pt idx="855">
                  <c:v>13664.2</c:v>
                </c:pt>
                <c:pt idx="856">
                  <c:v>10019.5</c:v>
                </c:pt>
                <c:pt idx="857">
                  <c:v>6279.93</c:v>
                </c:pt>
                <c:pt idx="858">
                  <c:v>5090.46</c:v>
                </c:pt>
                <c:pt idx="859">
                  <c:v>3764.55</c:v>
                </c:pt>
                <c:pt idx="860">
                  <c:v>2592.31</c:v>
                </c:pt>
                <c:pt idx="861">
                  <c:v>2574.16</c:v>
                </c:pt>
                <c:pt idx="862">
                  <c:v>1569.56</c:v>
                </c:pt>
                <c:pt idx="863">
                  <c:v>3849.7</c:v>
                </c:pt>
                <c:pt idx="864">
                  <c:v>8016.96</c:v>
                </c:pt>
                <c:pt idx="865">
                  <c:v>8034.96</c:v>
                </c:pt>
                <c:pt idx="866">
                  <c:v>3800.79</c:v>
                </c:pt>
                <c:pt idx="867">
                  <c:v>2084.86</c:v>
                </c:pt>
                <c:pt idx="868">
                  <c:v>5971.77</c:v>
                </c:pt>
                <c:pt idx="869">
                  <c:v>5307.21</c:v>
                </c:pt>
                <c:pt idx="870">
                  <c:v>8655.139999999989</c:v>
                </c:pt>
                <c:pt idx="871">
                  <c:v>5349.47</c:v>
                </c:pt>
                <c:pt idx="872">
                  <c:v>5134.62</c:v>
                </c:pt>
                <c:pt idx="873">
                  <c:v>5466.53</c:v>
                </c:pt>
                <c:pt idx="874">
                  <c:v>6969.86</c:v>
                </c:pt>
                <c:pt idx="875">
                  <c:v>5805.21</c:v>
                </c:pt>
                <c:pt idx="876">
                  <c:v>1146.76</c:v>
                </c:pt>
                <c:pt idx="877">
                  <c:v>2183.26</c:v>
                </c:pt>
                <c:pt idx="878">
                  <c:v>1998.18</c:v>
                </c:pt>
                <c:pt idx="879">
                  <c:v>2215.3</c:v>
                </c:pt>
                <c:pt idx="880">
                  <c:v>2783.08</c:v>
                </c:pt>
                <c:pt idx="881">
                  <c:v>4309.97</c:v>
                </c:pt>
                <c:pt idx="882">
                  <c:v>6181.78</c:v>
                </c:pt>
                <c:pt idx="883">
                  <c:v>1263.18</c:v>
                </c:pt>
                <c:pt idx="884">
                  <c:v>2534.12</c:v>
                </c:pt>
                <c:pt idx="885">
                  <c:v>3217.78</c:v>
                </c:pt>
                <c:pt idx="886">
                  <c:v>6018.4</c:v>
                </c:pt>
                <c:pt idx="887">
                  <c:v>6560.76</c:v>
                </c:pt>
                <c:pt idx="888">
                  <c:v>2024.36</c:v>
                </c:pt>
                <c:pt idx="889">
                  <c:v>4916.23</c:v>
                </c:pt>
                <c:pt idx="890">
                  <c:v>5468.91</c:v>
                </c:pt>
                <c:pt idx="891">
                  <c:v>4371.85</c:v>
                </c:pt>
                <c:pt idx="892">
                  <c:v>2854.02</c:v>
                </c:pt>
                <c:pt idx="893">
                  <c:v>8662.84</c:v>
                </c:pt>
                <c:pt idx="894">
                  <c:v>6094.41</c:v>
                </c:pt>
                <c:pt idx="895">
                  <c:v>4307.05</c:v>
                </c:pt>
                <c:pt idx="896">
                  <c:v>3908.76</c:v>
                </c:pt>
                <c:pt idx="897">
                  <c:v>5936.43</c:v>
                </c:pt>
                <c:pt idx="898">
                  <c:v>7388.18</c:v>
                </c:pt>
                <c:pt idx="899">
                  <c:v>11938.6</c:v>
                </c:pt>
                <c:pt idx="900">
                  <c:v>15008.0</c:v>
                </c:pt>
                <c:pt idx="901">
                  <c:v>13129.7</c:v>
                </c:pt>
                <c:pt idx="902">
                  <c:v>3612.66</c:v>
                </c:pt>
                <c:pt idx="903">
                  <c:v>2095.99</c:v>
                </c:pt>
                <c:pt idx="904">
                  <c:v>1751.07</c:v>
                </c:pt>
                <c:pt idx="905">
                  <c:v>1927.14</c:v>
                </c:pt>
                <c:pt idx="906">
                  <c:v>1196.55</c:v>
                </c:pt>
                <c:pt idx="907">
                  <c:v>3382.88</c:v>
                </c:pt>
                <c:pt idx="908">
                  <c:v>5166.35</c:v>
                </c:pt>
                <c:pt idx="909">
                  <c:v>4995.78</c:v>
                </c:pt>
                <c:pt idx="910">
                  <c:v>1907.58</c:v>
                </c:pt>
                <c:pt idx="911">
                  <c:v>4813.2</c:v>
                </c:pt>
                <c:pt idx="912">
                  <c:v>7648.69</c:v>
                </c:pt>
                <c:pt idx="913">
                  <c:v>9999.370000000001</c:v>
                </c:pt>
                <c:pt idx="914">
                  <c:v>11015.2</c:v>
                </c:pt>
                <c:pt idx="915">
                  <c:v>12515.5</c:v>
                </c:pt>
                <c:pt idx="916">
                  <c:v>11772.6</c:v>
                </c:pt>
                <c:pt idx="917">
                  <c:v>9720.639999999989</c:v>
                </c:pt>
                <c:pt idx="918">
                  <c:v>10151.9</c:v>
                </c:pt>
                <c:pt idx="919">
                  <c:v>7776.79</c:v>
                </c:pt>
                <c:pt idx="920">
                  <c:v>4643.48</c:v>
                </c:pt>
                <c:pt idx="921">
                  <c:v>2734.74</c:v>
                </c:pt>
                <c:pt idx="922">
                  <c:v>1685.13</c:v>
                </c:pt>
                <c:pt idx="923">
                  <c:v>1576.8</c:v>
                </c:pt>
                <c:pt idx="924">
                  <c:v>2698.88</c:v>
                </c:pt>
                <c:pt idx="925">
                  <c:v>20025.3</c:v>
                </c:pt>
                <c:pt idx="926">
                  <c:v>19108.4</c:v>
                </c:pt>
                <c:pt idx="927">
                  <c:v>17341.2</c:v>
                </c:pt>
                <c:pt idx="928">
                  <c:v>16059.0</c:v>
                </c:pt>
                <c:pt idx="929">
                  <c:v>2703.55</c:v>
                </c:pt>
                <c:pt idx="930">
                  <c:v>3406.11</c:v>
                </c:pt>
                <c:pt idx="931">
                  <c:v>869.357999999998</c:v>
                </c:pt>
                <c:pt idx="932">
                  <c:v>655.9549999999994</c:v>
                </c:pt>
                <c:pt idx="933">
                  <c:v>4017.06</c:v>
                </c:pt>
                <c:pt idx="934">
                  <c:v>6187.33</c:v>
                </c:pt>
                <c:pt idx="935">
                  <c:v>9816.209999999985</c:v>
                </c:pt>
                <c:pt idx="936">
                  <c:v>15330.0</c:v>
                </c:pt>
                <c:pt idx="937">
                  <c:v>9474.15</c:v>
                </c:pt>
                <c:pt idx="938">
                  <c:v>1505.7</c:v>
                </c:pt>
                <c:pt idx="939">
                  <c:v>1631.17</c:v>
                </c:pt>
                <c:pt idx="940">
                  <c:v>4808.52</c:v>
                </c:pt>
                <c:pt idx="941">
                  <c:v>2685.51</c:v>
                </c:pt>
                <c:pt idx="942">
                  <c:v>2975.97</c:v>
                </c:pt>
                <c:pt idx="943">
                  <c:v>2471.97</c:v>
                </c:pt>
                <c:pt idx="944">
                  <c:v>14789.2</c:v>
                </c:pt>
                <c:pt idx="945">
                  <c:v>15284.3</c:v>
                </c:pt>
                <c:pt idx="946">
                  <c:v>16044.1</c:v>
                </c:pt>
                <c:pt idx="947">
                  <c:v>13264.6</c:v>
                </c:pt>
                <c:pt idx="948">
                  <c:v>8323.54</c:v>
                </c:pt>
                <c:pt idx="949">
                  <c:v>6164.18</c:v>
                </c:pt>
                <c:pt idx="950">
                  <c:v>4555.49</c:v>
                </c:pt>
                <c:pt idx="951">
                  <c:v>3792.39</c:v>
                </c:pt>
                <c:pt idx="952">
                  <c:v>1956.88</c:v>
                </c:pt>
                <c:pt idx="953">
                  <c:v>8784.33</c:v>
                </c:pt>
                <c:pt idx="954">
                  <c:v>12340.3</c:v>
                </c:pt>
                <c:pt idx="955">
                  <c:v>10897.6</c:v>
                </c:pt>
                <c:pt idx="956">
                  <c:v>29004.5</c:v>
                </c:pt>
                <c:pt idx="957">
                  <c:v>22436.5</c:v>
                </c:pt>
                <c:pt idx="958">
                  <c:v>14347.8</c:v>
                </c:pt>
                <c:pt idx="959">
                  <c:v>11089.3</c:v>
                </c:pt>
                <c:pt idx="960">
                  <c:v>1382.88</c:v>
                </c:pt>
                <c:pt idx="961">
                  <c:v>577.9400000000001</c:v>
                </c:pt>
                <c:pt idx="962">
                  <c:v>1232.65</c:v>
                </c:pt>
                <c:pt idx="963">
                  <c:v>2110.47</c:v>
                </c:pt>
                <c:pt idx="964">
                  <c:v>1397.78</c:v>
                </c:pt>
                <c:pt idx="965">
                  <c:v>6387.3</c:v>
                </c:pt>
                <c:pt idx="966">
                  <c:v>7356.02</c:v>
                </c:pt>
                <c:pt idx="967">
                  <c:v>8135.54</c:v>
                </c:pt>
                <c:pt idx="968">
                  <c:v>3665.82</c:v>
                </c:pt>
                <c:pt idx="969">
                  <c:v>4441.46</c:v>
                </c:pt>
                <c:pt idx="970">
                  <c:v>7111.36</c:v>
                </c:pt>
                <c:pt idx="971">
                  <c:v>10599.6</c:v>
                </c:pt>
                <c:pt idx="972">
                  <c:v>8615.07</c:v>
                </c:pt>
                <c:pt idx="973">
                  <c:v>4572.02</c:v>
                </c:pt>
                <c:pt idx="974">
                  <c:v>11438.1</c:v>
                </c:pt>
                <c:pt idx="975">
                  <c:v>16805.5</c:v>
                </c:pt>
                <c:pt idx="976">
                  <c:v>9557.62</c:v>
                </c:pt>
                <c:pt idx="977">
                  <c:v>6379.03</c:v>
                </c:pt>
                <c:pt idx="978">
                  <c:v>3731.94</c:v>
                </c:pt>
                <c:pt idx="979">
                  <c:v>1786.31</c:v>
                </c:pt>
                <c:pt idx="980">
                  <c:v>2549.87</c:v>
                </c:pt>
                <c:pt idx="981">
                  <c:v>1737.51</c:v>
                </c:pt>
                <c:pt idx="982">
                  <c:v>1011.89</c:v>
                </c:pt>
                <c:pt idx="983">
                  <c:v>819.278</c:v>
                </c:pt>
                <c:pt idx="984">
                  <c:v>1168.95</c:v>
                </c:pt>
                <c:pt idx="985">
                  <c:v>873.295</c:v>
                </c:pt>
                <c:pt idx="986">
                  <c:v>980.487</c:v>
                </c:pt>
                <c:pt idx="987">
                  <c:v>3002.82</c:v>
                </c:pt>
                <c:pt idx="988">
                  <c:v>4542.21</c:v>
                </c:pt>
                <c:pt idx="989">
                  <c:v>8006.88</c:v>
                </c:pt>
                <c:pt idx="990">
                  <c:v>5842.11</c:v>
                </c:pt>
                <c:pt idx="991">
                  <c:v>3593.22</c:v>
                </c:pt>
                <c:pt idx="992">
                  <c:v>4492.07</c:v>
                </c:pt>
                <c:pt idx="993">
                  <c:v>1897.81</c:v>
                </c:pt>
                <c:pt idx="994">
                  <c:v>1095.92</c:v>
                </c:pt>
                <c:pt idx="995">
                  <c:v>1053.11</c:v>
                </c:pt>
                <c:pt idx="996">
                  <c:v>3901.17</c:v>
                </c:pt>
                <c:pt idx="997">
                  <c:v>4567.88</c:v>
                </c:pt>
                <c:pt idx="998">
                  <c:v>8231.01</c:v>
                </c:pt>
                <c:pt idx="999">
                  <c:v>7286.11</c:v>
                </c:pt>
                <c:pt idx="1000">
                  <c:v>9507.15</c:v>
                </c:pt>
                <c:pt idx="1001">
                  <c:v>7491.56</c:v>
                </c:pt>
                <c:pt idx="1002">
                  <c:v>5209.65</c:v>
                </c:pt>
                <c:pt idx="1003">
                  <c:v>5705.02</c:v>
                </c:pt>
                <c:pt idx="1004">
                  <c:v>5782.02</c:v>
                </c:pt>
                <c:pt idx="1005">
                  <c:v>5544.01</c:v>
                </c:pt>
                <c:pt idx="1006">
                  <c:v>9003.129999999985</c:v>
                </c:pt>
                <c:pt idx="1007">
                  <c:v>9438.04</c:v>
                </c:pt>
                <c:pt idx="1008">
                  <c:v>8525.25</c:v>
                </c:pt>
                <c:pt idx="1009">
                  <c:v>5553.75</c:v>
                </c:pt>
                <c:pt idx="1010">
                  <c:v>2337.72</c:v>
                </c:pt>
                <c:pt idx="1011">
                  <c:v>4766.29</c:v>
                </c:pt>
                <c:pt idx="1012">
                  <c:v>7883.56</c:v>
                </c:pt>
                <c:pt idx="1013">
                  <c:v>6472.97</c:v>
                </c:pt>
                <c:pt idx="1014">
                  <c:v>5593.4</c:v>
                </c:pt>
                <c:pt idx="1015">
                  <c:v>21756.8</c:v>
                </c:pt>
                <c:pt idx="1016">
                  <c:v>17817.3</c:v>
                </c:pt>
                <c:pt idx="1017">
                  <c:v>10507.4</c:v>
                </c:pt>
                <c:pt idx="1018">
                  <c:v>8318.82</c:v>
                </c:pt>
                <c:pt idx="1019">
                  <c:v>10650.4</c:v>
                </c:pt>
                <c:pt idx="1020">
                  <c:v>10518.2</c:v>
                </c:pt>
                <c:pt idx="1021">
                  <c:v>8571.59</c:v>
                </c:pt>
                <c:pt idx="1022">
                  <c:v>4065.26</c:v>
                </c:pt>
                <c:pt idx="1023">
                  <c:v>1764.76</c:v>
                </c:pt>
                <c:pt idx="1024">
                  <c:v>6659.49</c:v>
                </c:pt>
                <c:pt idx="1025">
                  <c:v>9887.02</c:v>
                </c:pt>
                <c:pt idx="1026">
                  <c:v>10887.1</c:v>
                </c:pt>
                <c:pt idx="1027">
                  <c:v>14442.9</c:v>
                </c:pt>
                <c:pt idx="1028">
                  <c:v>10473.6</c:v>
                </c:pt>
                <c:pt idx="1029">
                  <c:v>7980.64</c:v>
                </c:pt>
                <c:pt idx="1030">
                  <c:v>15252.5</c:v>
                </c:pt>
                <c:pt idx="1031">
                  <c:v>15192.5</c:v>
                </c:pt>
                <c:pt idx="1032">
                  <c:v>16069.9</c:v>
                </c:pt>
                <c:pt idx="1033">
                  <c:v>13942.4</c:v>
                </c:pt>
                <c:pt idx="1034">
                  <c:v>11839.4</c:v>
                </c:pt>
                <c:pt idx="1035">
                  <c:v>14590.5</c:v>
                </c:pt>
                <c:pt idx="1036">
                  <c:v>18961.3</c:v>
                </c:pt>
                <c:pt idx="1037">
                  <c:v>16542.1</c:v>
                </c:pt>
                <c:pt idx="1038">
                  <c:v>18038.5</c:v>
                </c:pt>
                <c:pt idx="1039">
                  <c:v>13180.9</c:v>
                </c:pt>
                <c:pt idx="1040">
                  <c:v>12219.3</c:v>
                </c:pt>
                <c:pt idx="1041">
                  <c:v>6166.5</c:v>
                </c:pt>
                <c:pt idx="1042">
                  <c:v>6621.73</c:v>
                </c:pt>
                <c:pt idx="1043">
                  <c:v>6731.75</c:v>
                </c:pt>
                <c:pt idx="1044">
                  <c:v>5993.32</c:v>
                </c:pt>
                <c:pt idx="1045">
                  <c:v>18611.3</c:v>
                </c:pt>
                <c:pt idx="1046">
                  <c:v>23040.5</c:v>
                </c:pt>
                <c:pt idx="1047">
                  <c:v>23988.8</c:v>
                </c:pt>
                <c:pt idx="1048">
                  <c:v>11477.0</c:v>
                </c:pt>
                <c:pt idx="1049">
                  <c:v>13597.9</c:v>
                </c:pt>
                <c:pt idx="1050">
                  <c:v>11223.1</c:v>
                </c:pt>
                <c:pt idx="1051">
                  <c:v>8147.67</c:v>
                </c:pt>
                <c:pt idx="1052">
                  <c:v>4404.13</c:v>
                </c:pt>
                <c:pt idx="1053">
                  <c:v>2659.82</c:v>
                </c:pt>
                <c:pt idx="1054">
                  <c:v>5475.67</c:v>
                </c:pt>
                <c:pt idx="1055">
                  <c:v>8411.78</c:v>
                </c:pt>
                <c:pt idx="1056">
                  <c:v>13083.6</c:v>
                </c:pt>
                <c:pt idx="1057">
                  <c:v>44026.5</c:v>
                </c:pt>
                <c:pt idx="1058">
                  <c:v>45349.2</c:v>
                </c:pt>
                <c:pt idx="1059">
                  <c:v>23912.8</c:v>
                </c:pt>
                <c:pt idx="1060">
                  <c:v>19737.9</c:v>
                </c:pt>
                <c:pt idx="1061">
                  <c:v>12692.5</c:v>
                </c:pt>
                <c:pt idx="1062">
                  <c:v>6456.81</c:v>
                </c:pt>
                <c:pt idx="1063">
                  <c:v>4757.56</c:v>
                </c:pt>
                <c:pt idx="1064">
                  <c:v>8222.9</c:v>
                </c:pt>
                <c:pt idx="1065">
                  <c:v>14579.4</c:v>
                </c:pt>
                <c:pt idx="1066">
                  <c:v>15744.1</c:v>
                </c:pt>
                <c:pt idx="1067">
                  <c:v>8303.61</c:v>
                </c:pt>
                <c:pt idx="1068">
                  <c:v>6969.66</c:v>
                </c:pt>
                <c:pt idx="1069">
                  <c:v>4948.82</c:v>
                </c:pt>
                <c:pt idx="1070">
                  <c:v>5874.48</c:v>
                </c:pt>
                <c:pt idx="1071">
                  <c:v>7418.27</c:v>
                </c:pt>
                <c:pt idx="1072">
                  <c:v>7163.92</c:v>
                </c:pt>
                <c:pt idx="1073">
                  <c:v>11093.7</c:v>
                </c:pt>
                <c:pt idx="1074">
                  <c:v>12901.2</c:v>
                </c:pt>
                <c:pt idx="1075">
                  <c:v>9019.959999999968</c:v>
                </c:pt>
                <c:pt idx="1076">
                  <c:v>9461.7</c:v>
                </c:pt>
                <c:pt idx="1077">
                  <c:v>6162.58</c:v>
                </c:pt>
                <c:pt idx="1078">
                  <c:v>6045.82</c:v>
                </c:pt>
                <c:pt idx="1079">
                  <c:v>6376.24</c:v>
                </c:pt>
                <c:pt idx="1080">
                  <c:v>4231.31</c:v>
                </c:pt>
                <c:pt idx="1081">
                  <c:v>2887.25</c:v>
                </c:pt>
                <c:pt idx="1082">
                  <c:v>2902.93</c:v>
                </c:pt>
                <c:pt idx="1083">
                  <c:v>6347.54</c:v>
                </c:pt>
                <c:pt idx="1084">
                  <c:v>8924.049999999987</c:v>
                </c:pt>
                <c:pt idx="1085">
                  <c:v>7999.19</c:v>
                </c:pt>
                <c:pt idx="1086">
                  <c:v>1534.17</c:v>
                </c:pt>
                <c:pt idx="1087">
                  <c:v>2924.49</c:v>
                </c:pt>
                <c:pt idx="1088">
                  <c:v>3142.9</c:v>
                </c:pt>
                <c:pt idx="1089">
                  <c:v>3378.41</c:v>
                </c:pt>
                <c:pt idx="1090">
                  <c:v>7910.75</c:v>
                </c:pt>
                <c:pt idx="1091">
                  <c:v>9238.950000000001</c:v>
                </c:pt>
                <c:pt idx="1092">
                  <c:v>12253.3</c:v>
                </c:pt>
                <c:pt idx="1093">
                  <c:v>20769.9</c:v>
                </c:pt>
                <c:pt idx="1094">
                  <c:v>18885.4</c:v>
                </c:pt>
                <c:pt idx="1095">
                  <c:v>15682.9</c:v>
                </c:pt>
                <c:pt idx="1096">
                  <c:v>1874.12</c:v>
                </c:pt>
                <c:pt idx="1097">
                  <c:v>8722.12</c:v>
                </c:pt>
                <c:pt idx="1098">
                  <c:v>6328.2</c:v>
                </c:pt>
                <c:pt idx="1099">
                  <c:v>9435.61</c:v>
                </c:pt>
                <c:pt idx="1100">
                  <c:v>4207.03</c:v>
                </c:pt>
                <c:pt idx="1101">
                  <c:v>2764.58</c:v>
                </c:pt>
                <c:pt idx="1102">
                  <c:v>3724.35</c:v>
                </c:pt>
                <c:pt idx="1103">
                  <c:v>5436.01</c:v>
                </c:pt>
                <c:pt idx="1104">
                  <c:v>5347.64</c:v>
                </c:pt>
                <c:pt idx="1105">
                  <c:v>3565.38</c:v>
                </c:pt>
                <c:pt idx="1106">
                  <c:v>3802.22</c:v>
                </c:pt>
                <c:pt idx="1107">
                  <c:v>4179.63</c:v>
                </c:pt>
                <c:pt idx="1108">
                  <c:v>3950.13</c:v>
                </c:pt>
                <c:pt idx="1109">
                  <c:v>7524.6</c:v>
                </c:pt>
                <c:pt idx="1110">
                  <c:v>4271.12</c:v>
                </c:pt>
                <c:pt idx="1111">
                  <c:v>4197.16</c:v>
                </c:pt>
                <c:pt idx="1112">
                  <c:v>2987.99</c:v>
                </c:pt>
                <c:pt idx="1113">
                  <c:v>5670.07</c:v>
                </c:pt>
                <c:pt idx="1114">
                  <c:v>6690.11</c:v>
                </c:pt>
                <c:pt idx="1115">
                  <c:v>11316.6</c:v>
                </c:pt>
                <c:pt idx="1116">
                  <c:v>18231.8</c:v>
                </c:pt>
                <c:pt idx="1117">
                  <c:v>8479.5</c:v>
                </c:pt>
                <c:pt idx="1118">
                  <c:v>4577.09</c:v>
                </c:pt>
                <c:pt idx="1119">
                  <c:v>3297.52</c:v>
                </c:pt>
                <c:pt idx="1120">
                  <c:v>2384.94</c:v>
                </c:pt>
                <c:pt idx="1121">
                  <c:v>2394.5</c:v>
                </c:pt>
                <c:pt idx="1122">
                  <c:v>2322.74</c:v>
                </c:pt>
                <c:pt idx="1123">
                  <c:v>1706.18</c:v>
                </c:pt>
                <c:pt idx="1124">
                  <c:v>1913.59</c:v>
                </c:pt>
                <c:pt idx="1125">
                  <c:v>3961.8</c:v>
                </c:pt>
                <c:pt idx="1126">
                  <c:v>5497.5</c:v>
                </c:pt>
                <c:pt idx="1127">
                  <c:v>8423.049999999987</c:v>
                </c:pt>
                <c:pt idx="1128">
                  <c:v>4671.91</c:v>
                </c:pt>
                <c:pt idx="1129">
                  <c:v>6028.13</c:v>
                </c:pt>
                <c:pt idx="1130">
                  <c:v>4327.21</c:v>
                </c:pt>
                <c:pt idx="1131">
                  <c:v>2295.56</c:v>
                </c:pt>
                <c:pt idx="1132">
                  <c:v>4698.82</c:v>
                </c:pt>
                <c:pt idx="1133">
                  <c:v>8454.849999999982</c:v>
                </c:pt>
                <c:pt idx="1134">
                  <c:v>9338.19</c:v>
                </c:pt>
                <c:pt idx="1135">
                  <c:v>6827.85</c:v>
                </c:pt>
                <c:pt idx="1136">
                  <c:v>4845.35</c:v>
                </c:pt>
                <c:pt idx="1137">
                  <c:v>5563.05</c:v>
                </c:pt>
                <c:pt idx="1138">
                  <c:v>8134.81</c:v>
                </c:pt>
                <c:pt idx="1139">
                  <c:v>9411.58</c:v>
                </c:pt>
                <c:pt idx="1140">
                  <c:v>10850.7</c:v>
                </c:pt>
                <c:pt idx="1141">
                  <c:v>11924.1</c:v>
                </c:pt>
                <c:pt idx="1142">
                  <c:v>1699.95</c:v>
                </c:pt>
                <c:pt idx="1143">
                  <c:v>5790.12</c:v>
                </c:pt>
                <c:pt idx="1144">
                  <c:v>8886.4</c:v>
                </c:pt>
                <c:pt idx="1145">
                  <c:v>11285.6</c:v>
                </c:pt>
                <c:pt idx="1146">
                  <c:v>10924.8</c:v>
                </c:pt>
                <c:pt idx="1147">
                  <c:v>7319.45</c:v>
                </c:pt>
              </c:numCache>
            </c:numRef>
          </c:yVal>
          <c:smooth val="0"/>
        </c:ser>
        <c:dLbls>
          <c:showLegendKey val="0"/>
          <c:showVal val="0"/>
          <c:showCatName val="0"/>
          <c:showSerName val="0"/>
          <c:showPercent val="0"/>
          <c:showBubbleSize val="0"/>
        </c:dLbls>
        <c:axId val="-2081338800"/>
        <c:axId val="-2081332784"/>
      </c:scatterChart>
      <c:valAx>
        <c:axId val="-2081338800"/>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332784"/>
        <c:crosses val="autoZero"/>
        <c:crossBetween val="midCat"/>
        <c:majorUnit val="0.1"/>
      </c:valAx>
      <c:valAx>
        <c:axId val="-2081332784"/>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13388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5 (est </a:t>
            </a:r>
            <a:r>
              <a:rPr lang="en-US"/>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'RT5'!$H$1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'RT5'!$G$2:$G$938</c:f>
              <c:numCache>
                <c:formatCode>General</c:formatCode>
                <c:ptCount val="937"/>
                <c:pt idx="0">
                  <c:v>0.9243146</c:v>
                </c:pt>
                <c:pt idx="1">
                  <c:v>0.8468985</c:v>
                </c:pt>
                <c:pt idx="2">
                  <c:v>0.8266981</c:v>
                </c:pt>
                <c:pt idx="3">
                  <c:v>0.8546217</c:v>
                </c:pt>
                <c:pt idx="4">
                  <c:v>0.8197811</c:v>
                </c:pt>
                <c:pt idx="5">
                  <c:v>0.8081328</c:v>
                </c:pt>
                <c:pt idx="6">
                  <c:v>0.7890768</c:v>
                </c:pt>
                <c:pt idx="7">
                  <c:v>0.8376545</c:v>
                </c:pt>
                <c:pt idx="8">
                  <c:v>0.5633249</c:v>
                </c:pt>
                <c:pt idx="9">
                  <c:v>0.4097697</c:v>
                </c:pt>
                <c:pt idx="10">
                  <c:v>0.9552909</c:v>
                </c:pt>
                <c:pt idx="11">
                  <c:v>0.9604037</c:v>
                </c:pt>
                <c:pt idx="12">
                  <c:v>0.9769299</c:v>
                </c:pt>
                <c:pt idx="13">
                  <c:v>0.8932141</c:v>
                </c:pt>
                <c:pt idx="14">
                  <c:v>0.9150161</c:v>
                </c:pt>
                <c:pt idx="15">
                  <c:v>0.9650776</c:v>
                </c:pt>
                <c:pt idx="16">
                  <c:v>0.9706989</c:v>
                </c:pt>
                <c:pt idx="17">
                  <c:v>0.956696</c:v>
                </c:pt>
                <c:pt idx="18">
                  <c:v>0.956697</c:v>
                </c:pt>
                <c:pt idx="19">
                  <c:v>0.9302067</c:v>
                </c:pt>
                <c:pt idx="20">
                  <c:v>0.8700469</c:v>
                </c:pt>
                <c:pt idx="21">
                  <c:v>0.9143835</c:v>
                </c:pt>
                <c:pt idx="22">
                  <c:v>0.9431728</c:v>
                </c:pt>
                <c:pt idx="23">
                  <c:v>0.959924</c:v>
                </c:pt>
                <c:pt idx="24">
                  <c:v>0.9763278</c:v>
                </c:pt>
                <c:pt idx="25">
                  <c:v>0.9841133</c:v>
                </c:pt>
                <c:pt idx="26">
                  <c:v>0.9932005</c:v>
                </c:pt>
                <c:pt idx="27">
                  <c:v>0.9914199</c:v>
                </c:pt>
                <c:pt idx="28">
                  <c:v>0.9894812</c:v>
                </c:pt>
                <c:pt idx="29">
                  <c:v>0.9321272</c:v>
                </c:pt>
                <c:pt idx="30">
                  <c:v>0.9882249</c:v>
                </c:pt>
                <c:pt idx="31">
                  <c:v>0.991871</c:v>
                </c:pt>
                <c:pt idx="32">
                  <c:v>0.9938022</c:v>
                </c:pt>
                <c:pt idx="33">
                  <c:v>0.9951032</c:v>
                </c:pt>
                <c:pt idx="34">
                  <c:v>0.9092912</c:v>
                </c:pt>
                <c:pt idx="35">
                  <c:v>0.8691761</c:v>
                </c:pt>
                <c:pt idx="36">
                  <c:v>0.9652984</c:v>
                </c:pt>
                <c:pt idx="37">
                  <c:v>0.9735139</c:v>
                </c:pt>
                <c:pt idx="38">
                  <c:v>0.9887474</c:v>
                </c:pt>
                <c:pt idx="39">
                  <c:v>0.9983506</c:v>
                </c:pt>
                <c:pt idx="40">
                  <c:v>0.9968917</c:v>
                </c:pt>
                <c:pt idx="41">
                  <c:v>0.9940349</c:v>
                </c:pt>
                <c:pt idx="42">
                  <c:v>0.9956332</c:v>
                </c:pt>
                <c:pt idx="43">
                  <c:v>0.9954894</c:v>
                </c:pt>
                <c:pt idx="44">
                  <c:v>0.9933463</c:v>
                </c:pt>
                <c:pt idx="45">
                  <c:v>0.9919747</c:v>
                </c:pt>
                <c:pt idx="46">
                  <c:v>0.9627688</c:v>
                </c:pt>
                <c:pt idx="47">
                  <c:v>0.9775213</c:v>
                </c:pt>
                <c:pt idx="48">
                  <c:v>0.9758765</c:v>
                </c:pt>
                <c:pt idx="49">
                  <c:v>0.9611338</c:v>
                </c:pt>
                <c:pt idx="50">
                  <c:v>0.9576668</c:v>
                </c:pt>
                <c:pt idx="51">
                  <c:v>0.9497586</c:v>
                </c:pt>
                <c:pt idx="52">
                  <c:v>0.9206228</c:v>
                </c:pt>
                <c:pt idx="53">
                  <c:v>0.9545988</c:v>
                </c:pt>
                <c:pt idx="54">
                  <c:v>0.9818319</c:v>
                </c:pt>
                <c:pt idx="55">
                  <c:v>0.9769322</c:v>
                </c:pt>
                <c:pt idx="56">
                  <c:v>0.978076</c:v>
                </c:pt>
                <c:pt idx="57">
                  <c:v>0.7838482</c:v>
                </c:pt>
                <c:pt idx="58">
                  <c:v>0.7106546</c:v>
                </c:pt>
                <c:pt idx="59">
                  <c:v>0.9898675</c:v>
                </c:pt>
                <c:pt idx="60">
                  <c:v>0.9954125</c:v>
                </c:pt>
                <c:pt idx="61">
                  <c:v>0.996497</c:v>
                </c:pt>
                <c:pt idx="62">
                  <c:v>0.9954477</c:v>
                </c:pt>
                <c:pt idx="63">
                  <c:v>0.9916154</c:v>
                </c:pt>
                <c:pt idx="64">
                  <c:v>0.9909236</c:v>
                </c:pt>
                <c:pt idx="65">
                  <c:v>0.9902958</c:v>
                </c:pt>
                <c:pt idx="66">
                  <c:v>0.9853281</c:v>
                </c:pt>
                <c:pt idx="67">
                  <c:v>0.993374</c:v>
                </c:pt>
                <c:pt idx="68">
                  <c:v>0.952134</c:v>
                </c:pt>
                <c:pt idx="69">
                  <c:v>0.9636969</c:v>
                </c:pt>
                <c:pt idx="70">
                  <c:v>0.9741199</c:v>
                </c:pt>
                <c:pt idx="71">
                  <c:v>0.9782525</c:v>
                </c:pt>
                <c:pt idx="72">
                  <c:v>0.9798263</c:v>
                </c:pt>
                <c:pt idx="73">
                  <c:v>0.9792335</c:v>
                </c:pt>
                <c:pt idx="74">
                  <c:v>0.9761122</c:v>
                </c:pt>
                <c:pt idx="75">
                  <c:v>0.9797533</c:v>
                </c:pt>
                <c:pt idx="76">
                  <c:v>0.9786986</c:v>
                </c:pt>
                <c:pt idx="77">
                  <c:v>0.9441274</c:v>
                </c:pt>
                <c:pt idx="78">
                  <c:v>0.9159033</c:v>
                </c:pt>
                <c:pt idx="79">
                  <c:v>0.9286925</c:v>
                </c:pt>
                <c:pt idx="80">
                  <c:v>0.9818056</c:v>
                </c:pt>
                <c:pt idx="81">
                  <c:v>0.984008</c:v>
                </c:pt>
                <c:pt idx="82">
                  <c:v>0.9858257</c:v>
                </c:pt>
                <c:pt idx="83">
                  <c:v>0.9834232</c:v>
                </c:pt>
                <c:pt idx="84">
                  <c:v>0.9705315</c:v>
                </c:pt>
                <c:pt idx="85">
                  <c:v>0.9433184</c:v>
                </c:pt>
                <c:pt idx="86">
                  <c:v>0.9722522</c:v>
                </c:pt>
                <c:pt idx="87">
                  <c:v>0.9721936</c:v>
                </c:pt>
                <c:pt idx="88">
                  <c:v>0.9687104</c:v>
                </c:pt>
                <c:pt idx="89">
                  <c:v>0.9274499</c:v>
                </c:pt>
                <c:pt idx="90">
                  <c:v>0.9364048</c:v>
                </c:pt>
                <c:pt idx="91">
                  <c:v>0.8988421</c:v>
                </c:pt>
                <c:pt idx="92">
                  <c:v>0.8343787</c:v>
                </c:pt>
                <c:pt idx="93">
                  <c:v>0.8261859</c:v>
                </c:pt>
                <c:pt idx="94">
                  <c:v>0.9193543</c:v>
                </c:pt>
                <c:pt idx="95">
                  <c:v>0.951638</c:v>
                </c:pt>
                <c:pt idx="96">
                  <c:v>0.9729371</c:v>
                </c:pt>
                <c:pt idx="97">
                  <c:v>0.9899524</c:v>
                </c:pt>
                <c:pt idx="98">
                  <c:v>0.9906111</c:v>
                </c:pt>
                <c:pt idx="99">
                  <c:v>0.9917376</c:v>
                </c:pt>
                <c:pt idx="100">
                  <c:v>0.9926322</c:v>
                </c:pt>
                <c:pt idx="101">
                  <c:v>0.9925038</c:v>
                </c:pt>
                <c:pt idx="102">
                  <c:v>0.9943959</c:v>
                </c:pt>
                <c:pt idx="103">
                  <c:v>0.994197</c:v>
                </c:pt>
                <c:pt idx="104">
                  <c:v>0.9781964</c:v>
                </c:pt>
                <c:pt idx="105">
                  <c:v>0.9809861</c:v>
                </c:pt>
                <c:pt idx="106">
                  <c:v>0.9835902</c:v>
                </c:pt>
                <c:pt idx="107">
                  <c:v>0.9806265</c:v>
                </c:pt>
                <c:pt idx="108">
                  <c:v>0.9770849</c:v>
                </c:pt>
                <c:pt idx="109">
                  <c:v>0.9747561</c:v>
                </c:pt>
                <c:pt idx="110">
                  <c:v>0.9717526</c:v>
                </c:pt>
                <c:pt idx="111">
                  <c:v>0.9424419</c:v>
                </c:pt>
                <c:pt idx="112">
                  <c:v>0.9326574</c:v>
                </c:pt>
                <c:pt idx="113">
                  <c:v>0.8966105</c:v>
                </c:pt>
                <c:pt idx="114">
                  <c:v>0.9079672</c:v>
                </c:pt>
                <c:pt idx="115">
                  <c:v>0.8688282</c:v>
                </c:pt>
                <c:pt idx="116">
                  <c:v>0.8544806</c:v>
                </c:pt>
                <c:pt idx="117">
                  <c:v>0.8623224</c:v>
                </c:pt>
                <c:pt idx="118">
                  <c:v>0.7367005</c:v>
                </c:pt>
                <c:pt idx="119">
                  <c:v>0.651055</c:v>
                </c:pt>
                <c:pt idx="120">
                  <c:v>0.9845781</c:v>
                </c:pt>
                <c:pt idx="121">
                  <c:v>0.9882795</c:v>
                </c:pt>
                <c:pt idx="122">
                  <c:v>0.9650502</c:v>
                </c:pt>
                <c:pt idx="123">
                  <c:v>0.9209301</c:v>
                </c:pt>
                <c:pt idx="124">
                  <c:v>0.8935627</c:v>
                </c:pt>
                <c:pt idx="125">
                  <c:v>0.8643169</c:v>
                </c:pt>
                <c:pt idx="126">
                  <c:v>0.8701613</c:v>
                </c:pt>
                <c:pt idx="127">
                  <c:v>0.8991148</c:v>
                </c:pt>
                <c:pt idx="128">
                  <c:v>0.9667869</c:v>
                </c:pt>
                <c:pt idx="129">
                  <c:v>0.9793134</c:v>
                </c:pt>
                <c:pt idx="130">
                  <c:v>0.9901772</c:v>
                </c:pt>
                <c:pt idx="131">
                  <c:v>0.9919879</c:v>
                </c:pt>
                <c:pt idx="132">
                  <c:v>0.9118814</c:v>
                </c:pt>
                <c:pt idx="133">
                  <c:v>0.9234828</c:v>
                </c:pt>
                <c:pt idx="134">
                  <c:v>0.9689537</c:v>
                </c:pt>
                <c:pt idx="135">
                  <c:v>0.9525229</c:v>
                </c:pt>
                <c:pt idx="136">
                  <c:v>0.9422442</c:v>
                </c:pt>
                <c:pt idx="137">
                  <c:v>0.933281</c:v>
                </c:pt>
                <c:pt idx="138">
                  <c:v>0.9300568</c:v>
                </c:pt>
                <c:pt idx="139">
                  <c:v>0.9863814</c:v>
                </c:pt>
                <c:pt idx="140">
                  <c:v>0.983955</c:v>
                </c:pt>
                <c:pt idx="141">
                  <c:v>0.986594</c:v>
                </c:pt>
                <c:pt idx="142">
                  <c:v>0.6526415</c:v>
                </c:pt>
                <c:pt idx="143">
                  <c:v>0.6881429</c:v>
                </c:pt>
                <c:pt idx="144">
                  <c:v>0.7828245</c:v>
                </c:pt>
                <c:pt idx="145">
                  <c:v>0.9052129</c:v>
                </c:pt>
                <c:pt idx="146">
                  <c:v>0.9340098</c:v>
                </c:pt>
                <c:pt idx="147">
                  <c:v>0.9290814</c:v>
                </c:pt>
                <c:pt idx="148">
                  <c:v>0.9159647</c:v>
                </c:pt>
                <c:pt idx="149">
                  <c:v>0.9955925</c:v>
                </c:pt>
                <c:pt idx="150">
                  <c:v>0.9887905</c:v>
                </c:pt>
                <c:pt idx="151">
                  <c:v>0.9821104</c:v>
                </c:pt>
                <c:pt idx="152">
                  <c:v>0.9823075</c:v>
                </c:pt>
                <c:pt idx="153">
                  <c:v>0.9759155</c:v>
                </c:pt>
                <c:pt idx="154">
                  <c:v>0.9446509</c:v>
                </c:pt>
                <c:pt idx="155">
                  <c:v>0.9166973</c:v>
                </c:pt>
                <c:pt idx="156">
                  <c:v>0.9514008</c:v>
                </c:pt>
                <c:pt idx="157">
                  <c:v>0.8114115</c:v>
                </c:pt>
                <c:pt idx="158">
                  <c:v>0.7342961</c:v>
                </c:pt>
                <c:pt idx="159">
                  <c:v>0.6528945</c:v>
                </c:pt>
                <c:pt idx="160">
                  <c:v>0.6647307</c:v>
                </c:pt>
                <c:pt idx="161">
                  <c:v>0.7676973</c:v>
                </c:pt>
                <c:pt idx="162">
                  <c:v>0.6955078</c:v>
                </c:pt>
                <c:pt idx="163">
                  <c:v>0.8966199</c:v>
                </c:pt>
                <c:pt idx="164">
                  <c:v>0.9679605</c:v>
                </c:pt>
                <c:pt idx="165">
                  <c:v>0.9793854</c:v>
                </c:pt>
                <c:pt idx="166">
                  <c:v>0.9770231</c:v>
                </c:pt>
                <c:pt idx="167">
                  <c:v>0.9777213</c:v>
                </c:pt>
                <c:pt idx="168">
                  <c:v>0.9770305</c:v>
                </c:pt>
                <c:pt idx="169">
                  <c:v>0.9704741</c:v>
                </c:pt>
                <c:pt idx="170">
                  <c:v>0.9660836</c:v>
                </c:pt>
                <c:pt idx="171">
                  <c:v>0.9780042</c:v>
                </c:pt>
                <c:pt idx="172">
                  <c:v>0.9851546</c:v>
                </c:pt>
                <c:pt idx="173">
                  <c:v>0.9643874</c:v>
                </c:pt>
                <c:pt idx="174">
                  <c:v>0.9735724</c:v>
                </c:pt>
                <c:pt idx="175">
                  <c:v>0.9769373</c:v>
                </c:pt>
                <c:pt idx="176">
                  <c:v>0.9724786</c:v>
                </c:pt>
                <c:pt idx="177">
                  <c:v>0.9823669</c:v>
                </c:pt>
                <c:pt idx="178">
                  <c:v>0.9881409</c:v>
                </c:pt>
                <c:pt idx="179">
                  <c:v>0.9851009</c:v>
                </c:pt>
                <c:pt idx="180">
                  <c:v>0.9734692</c:v>
                </c:pt>
                <c:pt idx="181">
                  <c:v>0.883257</c:v>
                </c:pt>
                <c:pt idx="182">
                  <c:v>0.831439</c:v>
                </c:pt>
                <c:pt idx="183">
                  <c:v>0.773587</c:v>
                </c:pt>
                <c:pt idx="184">
                  <c:v>0.9272047</c:v>
                </c:pt>
                <c:pt idx="185">
                  <c:v>0.8507042</c:v>
                </c:pt>
                <c:pt idx="186">
                  <c:v>0.821606</c:v>
                </c:pt>
                <c:pt idx="187">
                  <c:v>0.7867392</c:v>
                </c:pt>
                <c:pt idx="188">
                  <c:v>0.8270763</c:v>
                </c:pt>
                <c:pt idx="189">
                  <c:v>0.8787496</c:v>
                </c:pt>
                <c:pt idx="190">
                  <c:v>0.8845689</c:v>
                </c:pt>
                <c:pt idx="191">
                  <c:v>0.9893599</c:v>
                </c:pt>
                <c:pt idx="192">
                  <c:v>0.9846967</c:v>
                </c:pt>
                <c:pt idx="193">
                  <c:v>0.9804962</c:v>
                </c:pt>
                <c:pt idx="194">
                  <c:v>0.957505</c:v>
                </c:pt>
                <c:pt idx="195">
                  <c:v>0.9075873</c:v>
                </c:pt>
                <c:pt idx="196">
                  <c:v>0.9278832</c:v>
                </c:pt>
                <c:pt idx="197">
                  <c:v>0.9862935</c:v>
                </c:pt>
                <c:pt idx="198">
                  <c:v>0.9878733</c:v>
                </c:pt>
                <c:pt idx="199">
                  <c:v>0.9868366</c:v>
                </c:pt>
                <c:pt idx="200">
                  <c:v>0.9785882</c:v>
                </c:pt>
                <c:pt idx="201">
                  <c:v>0.9613732</c:v>
                </c:pt>
                <c:pt idx="202">
                  <c:v>0.9569856</c:v>
                </c:pt>
                <c:pt idx="203">
                  <c:v>0.9519563</c:v>
                </c:pt>
                <c:pt idx="204">
                  <c:v>0.9498491</c:v>
                </c:pt>
                <c:pt idx="205">
                  <c:v>0.9897075</c:v>
                </c:pt>
                <c:pt idx="206">
                  <c:v>0.9868112</c:v>
                </c:pt>
                <c:pt idx="207">
                  <c:v>0.9782704</c:v>
                </c:pt>
                <c:pt idx="208">
                  <c:v>0.9743676</c:v>
                </c:pt>
                <c:pt idx="209">
                  <c:v>0.9841008</c:v>
                </c:pt>
                <c:pt idx="210">
                  <c:v>0.9921827</c:v>
                </c:pt>
                <c:pt idx="211">
                  <c:v>0.9950866</c:v>
                </c:pt>
                <c:pt idx="212">
                  <c:v>0.9928701</c:v>
                </c:pt>
                <c:pt idx="213">
                  <c:v>0.9769923</c:v>
                </c:pt>
                <c:pt idx="214">
                  <c:v>0.967054</c:v>
                </c:pt>
                <c:pt idx="215">
                  <c:v>0.9738909</c:v>
                </c:pt>
                <c:pt idx="216">
                  <c:v>0.985035</c:v>
                </c:pt>
                <c:pt idx="217">
                  <c:v>0.992686</c:v>
                </c:pt>
                <c:pt idx="218">
                  <c:v>0.9914595</c:v>
                </c:pt>
                <c:pt idx="219">
                  <c:v>0.9842793</c:v>
                </c:pt>
                <c:pt idx="220">
                  <c:v>0.968141</c:v>
                </c:pt>
                <c:pt idx="221">
                  <c:v>0.95164</c:v>
                </c:pt>
                <c:pt idx="222">
                  <c:v>0.9599234</c:v>
                </c:pt>
                <c:pt idx="223">
                  <c:v>0.963304</c:v>
                </c:pt>
                <c:pt idx="224">
                  <c:v>0.9396101</c:v>
                </c:pt>
                <c:pt idx="225">
                  <c:v>0.8872637</c:v>
                </c:pt>
                <c:pt idx="226">
                  <c:v>0.8977695</c:v>
                </c:pt>
                <c:pt idx="227">
                  <c:v>0.9290082</c:v>
                </c:pt>
                <c:pt idx="228">
                  <c:v>0.9615468</c:v>
                </c:pt>
                <c:pt idx="229">
                  <c:v>0.9723313</c:v>
                </c:pt>
                <c:pt idx="230">
                  <c:v>0.9662404</c:v>
                </c:pt>
                <c:pt idx="231">
                  <c:v>0.9438987</c:v>
                </c:pt>
                <c:pt idx="232">
                  <c:v>0.9261386</c:v>
                </c:pt>
                <c:pt idx="233">
                  <c:v>0.8920085</c:v>
                </c:pt>
                <c:pt idx="234">
                  <c:v>0.9187984</c:v>
                </c:pt>
                <c:pt idx="235">
                  <c:v>0.9196873</c:v>
                </c:pt>
                <c:pt idx="236">
                  <c:v>0.9280962</c:v>
                </c:pt>
                <c:pt idx="237">
                  <c:v>0.918466</c:v>
                </c:pt>
                <c:pt idx="238">
                  <c:v>0.9660141</c:v>
                </c:pt>
                <c:pt idx="239">
                  <c:v>0.9931336</c:v>
                </c:pt>
                <c:pt idx="240">
                  <c:v>0.9906164</c:v>
                </c:pt>
                <c:pt idx="241">
                  <c:v>0.9909643</c:v>
                </c:pt>
                <c:pt idx="242">
                  <c:v>0.9894981</c:v>
                </c:pt>
                <c:pt idx="243">
                  <c:v>0.9885532</c:v>
                </c:pt>
                <c:pt idx="244">
                  <c:v>0.9850081</c:v>
                </c:pt>
                <c:pt idx="245">
                  <c:v>0.9813751</c:v>
                </c:pt>
                <c:pt idx="246">
                  <c:v>0.9837836</c:v>
                </c:pt>
                <c:pt idx="247">
                  <c:v>0.9688365</c:v>
                </c:pt>
                <c:pt idx="248">
                  <c:v>0.9751222</c:v>
                </c:pt>
                <c:pt idx="249">
                  <c:v>0.9784754</c:v>
                </c:pt>
                <c:pt idx="250">
                  <c:v>0.9677371</c:v>
                </c:pt>
                <c:pt idx="251">
                  <c:v>0.9680297</c:v>
                </c:pt>
                <c:pt idx="252">
                  <c:v>0.8408361</c:v>
                </c:pt>
                <c:pt idx="253">
                  <c:v>0.8627524</c:v>
                </c:pt>
                <c:pt idx="254">
                  <c:v>0.8650842</c:v>
                </c:pt>
                <c:pt idx="255">
                  <c:v>0.8863063</c:v>
                </c:pt>
                <c:pt idx="256">
                  <c:v>0.8704679</c:v>
                </c:pt>
                <c:pt idx="257">
                  <c:v>0.8928645</c:v>
                </c:pt>
                <c:pt idx="258">
                  <c:v>0.866094</c:v>
                </c:pt>
                <c:pt idx="259">
                  <c:v>0.8896789</c:v>
                </c:pt>
                <c:pt idx="260">
                  <c:v>0.9128466</c:v>
                </c:pt>
                <c:pt idx="261">
                  <c:v>0.9133022</c:v>
                </c:pt>
                <c:pt idx="262">
                  <c:v>0.9016026</c:v>
                </c:pt>
                <c:pt idx="263">
                  <c:v>0.8633581</c:v>
                </c:pt>
                <c:pt idx="264">
                  <c:v>0.8445482</c:v>
                </c:pt>
                <c:pt idx="265">
                  <c:v>0.8004979</c:v>
                </c:pt>
                <c:pt idx="266">
                  <c:v>0.7876446</c:v>
                </c:pt>
                <c:pt idx="267">
                  <c:v>0.6971602</c:v>
                </c:pt>
                <c:pt idx="268">
                  <c:v>0.9882971</c:v>
                </c:pt>
                <c:pt idx="269">
                  <c:v>0.927566</c:v>
                </c:pt>
                <c:pt idx="270">
                  <c:v>0.9415488</c:v>
                </c:pt>
                <c:pt idx="271">
                  <c:v>0.9398581</c:v>
                </c:pt>
                <c:pt idx="272">
                  <c:v>0.9115416</c:v>
                </c:pt>
                <c:pt idx="273">
                  <c:v>0.9310678</c:v>
                </c:pt>
                <c:pt idx="274">
                  <c:v>0.9335898</c:v>
                </c:pt>
                <c:pt idx="275">
                  <c:v>0.9089562</c:v>
                </c:pt>
                <c:pt idx="276">
                  <c:v>0.9150172</c:v>
                </c:pt>
                <c:pt idx="277">
                  <c:v>0.9408804</c:v>
                </c:pt>
                <c:pt idx="278">
                  <c:v>0.9343042</c:v>
                </c:pt>
                <c:pt idx="279">
                  <c:v>0.9791042</c:v>
                </c:pt>
                <c:pt idx="280">
                  <c:v>0.9740587</c:v>
                </c:pt>
                <c:pt idx="281">
                  <c:v>0.9589981</c:v>
                </c:pt>
                <c:pt idx="282">
                  <c:v>0.9279726</c:v>
                </c:pt>
                <c:pt idx="283">
                  <c:v>0.9581453</c:v>
                </c:pt>
                <c:pt idx="284">
                  <c:v>0.9733165</c:v>
                </c:pt>
                <c:pt idx="285">
                  <c:v>0.9873771</c:v>
                </c:pt>
                <c:pt idx="286">
                  <c:v>0.9853047</c:v>
                </c:pt>
                <c:pt idx="287">
                  <c:v>0.9766501</c:v>
                </c:pt>
                <c:pt idx="288">
                  <c:v>0.9736632</c:v>
                </c:pt>
                <c:pt idx="289">
                  <c:v>0.867635</c:v>
                </c:pt>
                <c:pt idx="290">
                  <c:v>0.8687518</c:v>
                </c:pt>
                <c:pt idx="291">
                  <c:v>0.8799847</c:v>
                </c:pt>
                <c:pt idx="292">
                  <c:v>0.8985733</c:v>
                </c:pt>
                <c:pt idx="293">
                  <c:v>0.9338378</c:v>
                </c:pt>
                <c:pt idx="294">
                  <c:v>0.9664277</c:v>
                </c:pt>
                <c:pt idx="295">
                  <c:v>0.9823145</c:v>
                </c:pt>
                <c:pt idx="296">
                  <c:v>0.947717</c:v>
                </c:pt>
                <c:pt idx="297">
                  <c:v>0.9311476</c:v>
                </c:pt>
                <c:pt idx="298">
                  <c:v>0.9373969</c:v>
                </c:pt>
                <c:pt idx="299">
                  <c:v>0.9616056</c:v>
                </c:pt>
                <c:pt idx="300">
                  <c:v>0.950981</c:v>
                </c:pt>
                <c:pt idx="301">
                  <c:v>0.9606506</c:v>
                </c:pt>
                <c:pt idx="302">
                  <c:v>0.9602853</c:v>
                </c:pt>
                <c:pt idx="303">
                  <c:v>0.9443867</c:v>
                </c:pt>
                <c:pt idx="304">
                  <c:v>0.9133735</c:v>
                </c:pt>
                <c:pt idx="305">
                  <c:v>0.9382096</c:v>
                </c:pt>
                <c:pt idx="306">
                  <c:v>0.9837791</c:v>
                </c:pt>
                <c:pt idx="307">
                  <c:v>0.7452307</c:v>
                </c:pt>
                <c:pt idx="308">
                  <c:v>0.6569856</c:v>
                </c:pt>
                <c:pt idx="309">
                  <c:v>0.6037479</c:v>
                </c:pt>
                <c:pt idx="310">
                  <c:v>0.8705371</c:v>
                </c:pt>
                <c:pt idx="311">
                  <c:v>0.902688</c:v>
                </c:pt>
                <c:pt idx="312">
                  <c:v>0.9199882</c:v>
                </c:pt>
                <c:pt idx="313">
                  <c:v>0.9406283</c:v>
                </c:pt>
                <c:pt idx="314">
                  <c:v>0.9515048</c:v>
                </c:pt>
                <c:pt idx="315">
                  <c:v>0.9477494</c:v>
                </c:pt>
                <c:pt idx="316">
                  <c:v>0.9866908</c:v>
                </c:pt>
                <c:pt idx="317">
                  <c:v>0.9811654</c:v>
                </c:pt>
                <c:pt idx="318">
                  <c:v>0.9761477</c:v>
                </c:pt>
                <c:pt idx="319">
                  <c:v>0.9700981</c:v>
                </c:pt>
                <c:pt idx="320">
                  <c:v>0.9530784</c:v>
                </c:pt>
                <c:pt idx="321">
                  <c:v>0.9732535</c:v>
                </c:pt>
                <c:pt idx="322">
                  <c:v>0.9861664</c:v>
                </c:pt>
                <c:pt idx="323">
                  <c:v>0.9922097</c:v>
                </c:pt>
                <c:pt idx="324">
                  <c:v>0.9892551</c:v>
                </c:pt>
                <c:pt idx="325">
                  <c:v>0.9784111</c:v>
                </c:pt>
                <c:pt idx="326">
                  <c:v>0.9592477</c:v>
                </c:pt>
                <c:pt idx="327">
                  <c:v>0.9631901</c:v>
                </c:pt>
                <c:pt idx="328">
                  <c:v>0.9596213</c:v>
                </c:pt>
                <c:pt idx="329">
                  <c:v>0.9777559</c:v>
                </c:pt>
                <c:pt idx="330">
                  <c:v>0.9724485</c:v>
                </c:pt>
                <c:pt idx="331">
                  <c:v>0.9720275</c:v>
                </c:pt>
                <c:pt idx="332">
                  <c:v>0.9780855</c:v>
                </c:pt>
                <c:pt idx="333">
                  <c:v>0.9854148</c:v>
                </c:pt>
                <c:pt idx="334">
                  <c:v>0.9891363</c:v>
                </c:pt>
                <c:pt idx="335">
                  <c:v>0.9885246</c:v>
                </c:pt>
                <c:pt idx="336">
                  <c:v>0.9694994</c:v>
                </c:pt>
                <c:pt idx="337">
                  <c:v>0.9451292</c:v>
                </c:pt>
                <c:pt idx="338">
                  <c:v>0.9480163</c:v>
                </c:pt>
                <c:pt idx="339">
                  <c:v>0.6979435</c:v>
                </c:pt>
                <c:pt idx="340">
                  <c:v>0.6531752</c:v>
                </c:pt>
                <c:pt idx="341">
                  <c:v>0.7867805</c:v>
                </c:pt>
                <c:pt idx="342">
                  <c:v>0.8879634</c:v>
                </c:pt>
                <c:pt idx="343">
                  <c:v>0.7618101</c:v>
                </c:pt>
                <c:pt idx="344">
                  <c:v>0.516436</c:v>
                </c:pt>
                <c:pt idx="345">
                  <c:v>0.5177059</c:v>
                </c:pt>
                <c:pt idx="346">
                  <c:v>0.8251109</c:v>
                </c:pt>
                <c:pt idx="347">
                  <c:v>0.7391654</c:v>
                </c:pt>
                <c:pt idx="348">
                  <c:v>0.8727559</c:v>
                </c:pt>
                <c:pt idx="349">
                  <c:v>0.8317537</c:v>
                </c:pt>
                <c:pt idx="350">
                  <c:v>0.9873485</c:v>
                </c:pt>
                <c:pt idx="351">
                  <c:v>0.9363353</c:v>
                </c:pt>
                <c:pt idx="352">
                  <c:v>0.9310492</c:v>
                </c:pt>
                <c:pt idx="353">
                  <c:v>0.9149044</c:v>
                </c:pt>
                <c:pt idx="354">
                  <c:v>0.8467973</c:v>
                </c:pt>
                <c:pt idx="355">
                  <c:v>0.8279345</c:v>
                </c:pt>
                <c:pt idx="356">
                  <c:v>0.8200142</c:v>
                </c:pt>
                <c:pt idx="357">
                  <c:v>0.7523446</c:v>
                </c:pt>
                <c:pt idx="358">
                  <c:v>0.5772192</c:v>
                </c:pt>
                <c:pt idx="359">
                  <c:v>0.6799177</c:v>
                </c:pt>
                <c:pt idx="360">
                  <c:v>0.9557368</c:v>
                </c:pt>
                <c:pt idx="361">
                  <c:v>0.9911866</c:v>
                </c:pt>
                <c:pt idx="362">
                  <c:v>0.9959814</c:v>
                </c:pt>
                <c:pt idx="363">
                  <c:v>0.9949438</c:v>
                </c:pt>
                <c:pt idx="364">
                  <c:v>0.9943863</c:v>
                </c:pt>
                <c:pt idx="365">
                  <c:v>0.9937139</c:v>
                </c:pt>
                <c:pt idx="366">
                  <c:v>0.9827453</c:v>
                </c:pt>
                <c:pt idx="367">
                  <c:v>0.9664024</c:v>
                </c:pt>
                <c:pt idx="368">
                  <c:v>0.9501988</c:v>
                </c:pt>
                <c:pt idx="369">
                  <c:v>0.932532</c:v>
                </c:pt>
                <c:pt idx="370">
                  <c:v>0.9085363</c:v>
                </c:pt>
                <c:pt idx="371">
                  <c:v>0.8904325</c:v>
                </c:pt>
                <c:pt idx="372">
                  <c:v>0.963414</c:v>
                </c:pt>
                <c:pt idx="373">
                  <c:v>0.9551518</c:v>
                </c:pt>
                <c:pt idx="374">
                  <c:v>0.9258886</c:v>
                </c:pt>
                <c:pt idx="375">
                  <c:v>0.9686667</c:v>
                </c:pt>
                <c:pt idx="376">
                  <c:v>0.9683954</c:v>
                </c:pt>
                <c:pt idx="377">
                  <c:v>0.958262</c:v>
                </c:pt>
                <c:pt idx="378">
                  <c:v>0.9651043</c:v>
                </c:pt>
                <c:pt idx="379">
                  <c:v>0.979481</c:v>
                </c:pt>
                <c:pt idx="380">
                  <c:v>0.9832535</c:v>
                </c:pt>
                <c:pt idx="381">
                  <c:v>0.98555</c:v>
                </c:pt>
                <c:pt idx="382">
                  <c:v>0.9876367</c:v>
                </c:pt>
                <c:pt idx="383">
                  <c:v>0.9579256</c:v>
                </c:pt>
                <c:pt idx="384">
                  <c:v>0.9608583</c:v>
                </c:pt>
                <c:pt idx="385">
                  <c:v>0.9747084</c:v>
                </c:pt>
                <c:pt idx="386">
                  <c:v>0.9830067</c:v>
                </c:pt>
                <c:pt idx="387">
                  <c:v>0.9862745</c:v>
                </c:pt>
                <c:pt idx="388">
                  <c:v>0.9874949</c:v>
                </c:pt>
                <c:pt idx="389">
                  <c:v>0.9891462</c:v>
                </c:pt>
                <c:pt idx="390">
                  <c:v>0.9935145</c:v>
                </c:pt>
                <c:pt idx="391">
                  <c:v>0.9867432</c:v>
                </c:pt>
                <c:pt idx="392">
                  <c:v>0.9423512</c:v>
                </c:pt>
                <c:pt idx="393">
                  <c:v>0.9213667</c:v>
                </c:pt>
                <c:pt idx="394">
                  <c:v>0.9486315</c:v>
                </c:pt>
                <c:pt idx="395">
                  <c:v>0.9889342</c:v>
                </c:pt>
                <c:pt idx="396">
                  <c:v>0.9906563</c:v>
                </c:pt>
                <c:pt idx="397">
                  <c:v>0.992758</c:v>
                </c:pt>
                <c:pt idx="398">
                  <c:v>0.9906511</c:v>
                </c:pt>
                <c:pt idx="399">
                  <c:v>0.9859875</c:v>
                </c:pt>
                <c:pt idx="400">
                  <c:v>0.9815184</c:v>
                </c:pt>
                <c:pt idx="401">
                  <c:v>0.9754386</c:v>
                </c:pt>
                <c:pt idx="402">
                  <c:v>0.9729013</c:v>
                </c:pt>
                <c:pt idx="403">
                  <c:v>0.9673335</c:v>
                </c:pt>
                <c:pt idx="404">
                  <c:v>0.9671317</c:v>
                </c:pt>
                <c:pt idx="405">
                  <c:v>0.9782049</c:v>
                </c:pt>
                <c:pt idx="406">
                  <c:v>0.9458509</c:v>
                </c:pt>
                <c:pt idx="407">
                  <c:v>0.7661821</c:v>
                </c:pt>
                <c:pt idx="408">
                  <c:v>0.8697239</c:v>
                </c:pt>
                <c:pt idx="409">
                  <c:v>0.8847039</c:v>
                </c:pt>
                <c:pt idx="410">
                  <c:v>0.8542666</c:v>
                </c:pt>
                <c:pt idx="411">
                  <c:v>0.7835149</c:v>
                </c:pt>
                <c:pt idx="412">
                  <c:v>0.6730626</c:v>
                </c:pt>
                <c:pt idx="413">
                  <c:v>0.8021535</c:v>
                </c:pt>
                <c:pt idx="414">
                  <c:v>0.8753814</c:v>
                </c:pt>
                <c:pt idx="415">
                  <c:v>0.8554803</c:v>
                </c:pt>
                <c:pt idx="416">
                  <c:v>0.7953815</c:v>
                </c:pt>
                <c:pt idx="417">
                  <c:v>0.6198262</c:v>
                </c:pt>
                <c:pt idx="418">
                  <c:v>0.5283343</c:v>
                </c:pt>
                <c:pt idx="419">
                  <c:v>0.8151886</c:v>
                </c:pt>
                <c:pt idx="420">
                  <c:v>0.8046772</c:v>
                </c:pt>
                <c:pt idx="421">
                  <c:v>0.8484601</c:v>
                </c:pt>
                <c:pt idx="422">
                  <c:v>0.7959682</c:v>
                </c:pt>
                <c:pt idx="423">
                  <c:v>0.7663389</c:v>
                </c:pt>
                <c:pt idx="424">
                  <c:v>0.8038859</c:v>
                </c:pt>
                <c:pt idx="425">
                  <c:v>0.7832853</c:v>
                </c:pt>
                <c:pt idx="426">
                  <c:v>0.8443162</c:v>
                </c:pt>
                <c:pt idx="427">
                  <c:v>0.8758541</c:v>
                </c:pt>
                <c:pt idx="428">
                  <c:v>0.956182</c:v>
                </c:pt>
                <c:pt idx="429">
                  <c:v>0.9850884</c:v>
                </c:pt>
                <c:pt idx="430">
                  <c:v>0.9845455</c:v>
                </c:pt>
                <c:pt idx="431">
                  <c:v>0.9730027</c:v>
                </c:pt>
                <c:pt idx="432">
                  <c:v>0.9784335</c:v>
                </c:pt>
                <c:pt idx="433">
                  <c:v>0.9820669</c:v>
                </c:pt>
                <c:pt idx="434">
                  <c:v>0.9771407</c:v>
                </c:pt>
                <c:pt idx="435">
                  <c:v>0.9580803</c:v>
                </c:pt>
                <c:pt idx="436">
                  <c:v>0.9879578</c:v>
                </c:pt>
                <c:pt idx="437">
                  <c:v>0.9760864</c:v>
                </c:pt>
                <c:pt idx="438">
                  <c:v>0.9705985</c:v>
                </c:pt>
                <c:pt idx="439">
                  <c:v>0.9651398</c:v>
                </c:pt>
                <c:pt idx="440">
                  <c:v>0.9873747</c:v>
                </c:pt>
                <c:pt idx="441">
                  <c:v>0.9852964</c:v>
                </c:pt>
                <c:pt idx="442">
                  <c:v>0.9800036</c:v>
                </c:pt>
                <c:pt idx="443">
                  <c:v>0.9899914</c:v>
                </c:pt>
                <c:pt idx="444">
                  <c:v>0.6741008</c:v>
                </c:pt>
                <c:pt idx="445">
                  <c:v>0.857547</c:v>
                </c:pt>
                <c:pt idx="446">
                  <c:v>0.8847148</c:v>
                </c:pt>
                <c:pt idx="447">
                  <c:v>0.9409697</c:v>
                </c:pt>
                <c:pt idx="448">
                  <c:v>0.9848318</c:v>
                </c:pt>
                <c:pt idx="449">
                  <c:v>0.9889064</c:v>
                </c:pt>
                <c:pt idx="450">
                  <c:v>0.9896931</c:v>
                </c:pt>
                <c:pt idx="451">
                  <c:v>0.9684695</c:v>
                </c:pt>
                <c:pt idx="452">
                  <c:v>0.9682188</c:v>
                </c:pt>
                <c:pt idx="453">
                  <c:v>0.9339325</c:v>
                </c:pt>
                <c:pt idx="454">
                  <c:v>0.9201651</c:v>
                </c:pt>
                <c:pt idx="455">
                  <c:v>0.9448594</c:v>
                </c:pt>
                <c:pt idx="456">
                  <c:v>0.9481295</c:v>
                </c:pt>
                <c:pt idx="457">
                  <c:v>0.971126</c:v>
                </c:pt>
                <c:pt idx="458">
                  <c:v>0.9719062</c:v>
                </c:pt>
                <c:pt idx="459">
                  <c:v>0.9719936</c:v>
                </c:pt>
                <c:pt idx="460">
                  <c:v>0.9784372</c:v>
                </c:pt>
                <c:pt idx="461">
                  <c:v>0.9791396</c:v>
                </c:pt>
                <c:pt idx="462">
                  <c:v>0.9819246</c:v>
                </c:pt>
                <c:pt idx="463">
                  <c:v>0.8472936</c:v>
                </c:pt>
                <c:pt idx="464">
                  <c:v>0.9237407</c:v>
                </c:pt>
                <c:pt idx="465">
                  <c:v>0.9365281</c:v>
                </c:pt>
                <c:pt idx="466">
                  <c:v>0.9651234</c:v>
                </c:pt>
                <c:pt idx="467">
                  <c:v>0.9957166</c:v>
                </c:pt>
                <c:pt idx="468">
                  <c:v>0.9964352</c:v>
                </c:pt>
                <c:pt idx="469">
                  <c:v>0.9922772</c:v>
                </c:pt>
                <c:pt idx="470">
                  <c:v>0.9907447</c:v>
                </c:pt>
                <c:pt idx="471">
                  <c:v>0.9905397</c:v>
                </c:pt>
                <c:pt idx="472">
                  <c:v>0.9894407</c:v>
                </c:pt>
                <c:pt idx="473">
                  <c:v>0.9889531</c:v>
                </c:pt>
                <c:pt idx="474">
                  <c:v>0.9900043</c:v>
                </c:pt>
                <c:pt idx="475">
                  <c:v>0.9736786</c:v>
                </c:pt>
                <c:pt idx="476">
                  <c:v>0.9314338</c:v>
                </c:pt>
                <c:pt idx="477">
                  <c:v>0.9465839</c:v>
                </c:pt>
                <c:pt idx="478">
                  <c:v>0.9550222</c:v>
                </c:pt>
                <c:pt idx="479">
                  <c:v>0.9657997</c:v>
                </c:pt>
                <c:pt idx="480">
                  <c:v>0.8772226</c:v>
                </c:pt>
                <c:pt idx="481">
                  <c:v>0.9533665</c:v>
                </c:pt>
                <c:pt idx="482">
                  <c:v>0.9464344</c:v>
                </c:pt>
                <c:pt idx="483">
                  <c:v>0.9041609</c:v>
                </c:pt>
                <c:pt idx="484">
                  <c:v>0.8911645</c:v>
                </c:pt>
                <c:pt idx="485">
                  <c:v>0.9619511</c:v>
                </c:pt>
                <c:pt idx="486">
                  <c:v>0.9870636</c:v>
                </c:pt>
                <c:pt idx="487">
                  <c:v>0.9816929</c:v>
                </c:pt>
                <c:pt idx="488">
                  <c:v>0.9888831</c:v>
                </c:pt>
                <c:pt idx="489">
                  <c:v>0.9932587</c:v>
                </c:pt>
                <c:pt idx="490">
                  <c:v>0.990527</c:v>
                </c:pt>
                <c:pt idx="491">
                  <c:v>0.9834573</c:v>
                </c:pt>
                <c:pt idx="492">
                  <c:v>0.9671499</c:v>
                </c:pt>
                <c:pt idx="493">
                  <c:v>0.9408243</c:v>
                </c:pt>
                <c:pt idx="494">
                  <c:v>0.9692698</c:v>
                </c:pt>
                <c:pt idx="495">
                  <c:v>0.9606515</c:v>
                </c:pt>
                <c:pt idx="496">
                  <c:v>0.9591714</c:v>
                </c:pt>
                <c:pt idx="497">
                  <c:v>0.9557341</c:v>
                </c:pt>
                <c:pt idx="498">
                  <c:v>0.9422963</c:v>
                </c:pt>
                <c:pt idx="499">
                  <c:v>0.9253818</c:v>
                </c:pt>
                <c:pt idx="500">
                  <c:v>0.8803093</c:v>
                </c:pt>
                <c:pt idx="501">
                  <c:v>0.9941689</c:v>
                </c:pt>
                <c:pt idx="502">
                  <c:v>0.9911709</c:v>
                </c:pt>
                <c:pt idx="503">
                  <c:v>0.9855694</c:v>
                </c:pt>
                <c:pt idx="504">
                  <c:v>0.9823235</c:v>
                </c:pt>
                <c:pt idx="505">
                  <c:v>0.9722266</c:v>
                </c:pt>
                <c:pt idx="506">
                  <c:v>0.9558988</c:v>
                </c:pt>
                <c:pt idx="507">
                  <c:v>0.9543607</c:v>
                </c:pt>
                <c:pt idx="508">
                  <c:v>0.964286</c:v>
                </c:pt>
                <c:pt idx="509">
                  <c:v>0.9528638</c:v>
                </c:pt>
                <c:pt idx="510">
                  <c:v>0.8930038</c:v>
                </c:pt>
                <c:pt idx="511">
                  <c:v>0.9138295</c:v>
                </c:pt>
                <c:pt idx="512">
                  <c:v>0.88594</c:v>
                </c:pt>
                <c:pt idx="513">
                  <c:v>0.8790435</c:v>
                </c:pt>
                <c:pt idx="514">
                  <c:v>0.8943377</c:v>
                </c:pt>
                <c:pt idx="515">
                  <c:v>0.9865052</c:v>
                </c:pt>
                <c:pt idx="516">
                  <c:v>0.987134</c:v>
                </c:pt>
                <c:pt idx="517">
                  <c:v>0.9817564</c:v>
                </c:pt>
                <c:pt idx="518">
                  <c:v>0.9517179</c:v>
                </c:pt>
                <c:pt idx="519">
                  <c:v>0.944164</c:v>
                </c:pt>
                <c:pt idx="520">
                  <c:v>0.9591008</c:v>
                </c:pt>
                <c:pt idx="521">
                  <c:v>0.9823215</c:v>
                </c:pt>
                <c:pt idx="522">
                  <c:v>0.9854907</c:v>
                </c:pt>
                <c:pt idx="523">
                  <c:v>0.9742464</c:v>
                </c:pt>
                <c:pt idx="524">
                  <c:v>0.9643888</c:v>
                </c:pt>
                <c:pt idx="525">
                  <c:v>0.9501205</c:v>
                </c:pt>
                <c:pt idx="526">
                  <c:v>0.9147609</c:v>
                </c:pt>
                <c:pt idx="527">
                  <c:v>0.9060357</c:v>
                </c:pt>
                <c:pt idx="528">
                  <c:v>0.8353004</c:v>
                </c:pt>
                <c:pt idx="529">
                  <c:v>0.4935417</c:v>
                </c:pt>
                <c:pt idx="530">
                  <c:v>0.1947207</c:v>
                </c:pt>
                <c:pt idx="531">
                  <c:v>0.9326198</c:v>
                </c:pt>
                <c:pt idx="532">
                  <c:v>0.9011352</c:v>
                </c:pt>
                <c:pt idx="533">
                  <c:v>0.9524859</c:v>
                </c:pt>
                <c:pt idx="534">
                  <c:v>0.7314791</c:v>
                </c:pt>
                <c:pt idx="535">
                  <c:v>0.8573186</c:v>
                </c:pt>
                <c:pt idx="536">
                  <c:v>0.7729043</c:v>
                </c:pt>
                <c:pt idx="537">
                  <c:v>0.5788801</c:v>
                </c:pt>
                <c:pt idx="538">
                  <c:v>0.4848</c:v>
                </c:pt>
                <c:pt idx="539">
                  <c:v>0.5509152</c:v>
                </c:pt>
                <c:pt idx="540">
                  <c:v>0.7452313</c:v>
                </c:pt>
                <c:pt idx="541">
                  <c:v>0.9018338</c:v>
                </c:pt>
                <c:pt idx="542">
                  <c:v>0.8294688</c:v>
                </c:pt>
                <c:pt idx="543">
                  <c:v>0.8746362</c:v>
                </c:pt>
                <c:pt idx="544">
                  <c:v>0.9835963</c:v>
                </c:pt>
                <c:pt idx="545">
                  <c:v>0.9859751</c:v>
                </c:pt>
                <c:pt idx="546">
                  <c:v>0.9882914</c:v>
                </c:pt>
                <c:pt idx="547">
                  <c:v>0.9802564</c:v>
                </c:pt>
                <c:pt idx="548">
                  <c:v>0.974951</c:v>
                </c:pt>
                <c:pt idx="549">
                  <c:v>0.9762643</c:v>
                </c:pt>
                <c:pt idx="550">
                  <c:v>0.9683037</c:v>
                </c:pt>
                <c:pt idx="551">
                  <c:v>0.8505734</c:v>
                </c:pt>
                <c:pt idx="552">
                  <c:v>0.8686412</c:v>
                </c:pt>
                <c:pt idx="553">
                  <c:v>0.908858</c:v>
                </c:pt>
                <c:pt idx="554">
                  <c:v>0.9660707</c:v>
                </c:pt>
                <c:pt idx="555">
                  <c:v>0.965771</c:v>
                </c:pt>
                <c:pt idx="556">
                  <c:v>0.9722904</c:v>
                </c:pt>
                <c:pt idx="557">
                  <c:v>0.9716989</c:v>
                </c:pt>
                <c:pt idx="558">
                  <c:v>0.690588</c:v>
                </c:pt>
                <c:pt idx="559">
                  <c:v>0.9848267</c:v>
                </c:pt>
                <c:pt idx="560">
                  <c:v>0.9839063</c:v>
                </c:pt>
                <c:pt idx="561">
                  <c:v>0.9879735</c:v>
                </c:pt>
                <c:pt idx="562">
                  <c:v>0.9823074</c:v>
                </c:pt>
                <c:pt idx="563">
                  <c:v>0.9715279</c:v>
                </c:pt>
                <c:pt idx="564">
                  <c:v>0.9733623</c:v>
                </c:pt>
                <c:pt idx="565">
                  <c:v>0.8469478</c:v>
                </c:pt>
                <c:pt idx="566">
                  <c:v>0.9269562</c:v>
                </c:pt>
                <c:pt idx="567">
                  <c:v>0.9527972</c:v>
                </c:pt>
                <c:pt idx="568">
                  <c:v>0.935277</c:v>
                </c:pt>
                <c:pt idx="569">
                  <c:v>0.9280984</c:v>
                </c:pt>
                <c:pt idx="570">
                  <c:v>0.9162915</c:v>
                </c:pt>
                <c:pt idx="571">
                  <c:v>0.8820843</c:v>
                </c:pt>
                <c:pt idx="572">
                  <c:v>0.9348519</c:v>
                </c:pt>
                <c:pt idx="573">
                  <c:v>0.9663382</c:v>
                </c:pt>
                <c:pt idx="574">
                  <c:v>0.9756839</c:v>
                </c:pt>
                <c:pt idx="575">
                  <c:v>0.9792397</c:v>
                </c:pt>
                <c:pt idx="576">
                  <c:v>0.9420106</c:v>
                </c:pt>
                <c:pt idx="577">
                  <c:v>0.9450204</c:v>
                </c:pt>
                <c:pt idx="578">
                  <c:v>0.6312084</c:v>
                </c:pt>
                <c:pt idx="579">
                  <c:v>0.6638919</c:v>
                </c:pt>
                <c:pt idx="580">
                  <c:v>0.7333837</c:v>
                </c:pt>
                <c:pt idx="581">
                  <c:v>0.7161027</c:v>
                </c:pt>
                <c:pt idx="582">
                  <c:v>0.7988282</c:v>
                </c:pt>
                <c:pt idx="583">
                  <c:v>0.9157753</c:v>
                </c:pt>
                <c:pt idx="584">
                  <c:v>0.920062</c:v>
                </c:pt>
                <c:pt idx="585">
                  <c:v>0.9221449</c:v>
                </c:pt>
                <c:pt idx="586">
                  <c:v>0.8882829</c:v>
                </c:pt>
                <c:pt idx="587">
                  <c:v>0.8549657</c:v>
                </c:pt>
                <c:pt idx="588">
                  <c:v>0.8436391</c:v>
                </c:pt>
                <c:pt idx="589">
                  <c:v>0.8474376</c:v>
                </c:pt>
                <c:pt idx="590">
                  <c:v>0.8381768</c:v>
                </c:pt>
                <c:pt idx="591">
                  <c:v>0.8959743</c:v>
                </c:pt>
                <c:pt idx="592">
                  <c:v>0.8436415</c:v>
                </c:pt>
                <c:pt idx="593">
                  <c:v>0.8345956</c:v>
                </c:pt>
                <c:pt idx="594">
                  <c:v>0.8568285</c:v>
                </c:pt>
                <c:pt idx="595">
                  <c:v>0.9000851</c:v>
                </c:pt>
                <c:pt idx="596">
                  <c:v>0.9330198</c:v>
                </c:pt>
                <c:pt idx="597">
                  <c:v>0.9666182</c:v>
                </c:pt>
                <c:pt idx="598">
                  <c:v>0.9637581</c:v>
                </c:pt>
                <c:pt idx="599">
                  <c:v>0.8443177</c:v>
                </c:pt>
                <c:pt idx="600">
                  <c:v>0.8836935</c:v>
                </c:pt>
                <c:pt idx="601">
                  <c:v>0.9142613</c:v>
                </c:pt>
                <c:pt idx="602">
                  <c:v>0.9144773</c:v>
                </c:pt>
                <c:pt idx="603">
                  <c:v>0.9226232</c:v>
                </c:pt>
                <c:pt idx="604">
                  <c:v>0.8965452</c:v>
                </c:pt>
                <c:pt idx="605">
                  <c:v>0.8984399</c:v>
                </c:pt>
                <c:pt idx="606">
                  <c:v>0.8931403</c:v>
                </c:pt>
                <c:pt idx="607">
                  <c:v>0.9089559</c:v>
                </c:pt>
                <c:pt idx="608">
                  <c:v>0.9040568</c:v>
                </c:pt>
                <c:pt idx="609">
                  <c:v>0.9108925</c:v>
                </c:pt>
                <c:pt idx="610">
                  <c:v>0.9078417</c:v>
                </c:pt>
                <c:pt idx="611">
                  <c:v>0.9705709</c:v>
                </c:pt>
                <c:pt idx="612">
                  <c:v>0.9594309</c:v>
                </c:pt>
                <c:pt idx="613">
                  <c:v>0.9524621</c:v>
                </c:pt>
                <c:pt idx="614">
                  <c:v>0.9698147</c:v>
                </c:pt>
                <c:pt idx="615">
                  <c:v>0.9599531</c:v>
                </c:pt>
                <c:pt idx="616">
                  <c:v>0.9626992</c:v>
                </c:pt>
                <c:pt idx="617">
                  <c:v>0.953119</c:v>
                </c:pt>
                <c:pt idx="618">
                  <c:v>0.995606</c:v>
                </c:pt>
                <c:pt idx="619">
                  <c:v>0.99531</c:v>
                </c:pt>
                <c:pt idx="620">
                  <c:v>0.995593</c:v>
                </c:pt>
                <c:pt idx="621">
                  <c:v>0.9947971</c:v>
                </c:pt>
                <c:pt idx="622">
                  <c:v>0.9871234</c:v>
                </c:pt>
                <c:pt idx="623">
                  <c:v>0.9772943</c:v>
                </c:pt>
                <c:pt idx="624">
                  <c:v>0.9706248</c:v>
                </c:pt>
                <c:pt idx="625">
                  <c:v>0.9681334</c:v>
                </c:pt>
                <c:pt idx="626">
                  <c:v>0.9831188</c:v>
                </c:pt>
                <c:pt idx="627">
                  <c:v>0.9880081</c:v>
                </c:pt>
                <c:pt idx="628">
                  <c:v>0.9853601</c:v>
                </c:pt>
                <c:pt idx="629">
                  <c:v>0.9876674</c:v>
                </c:pt>
                <c:pt idx="630">
                  <c:v>0.9845622</c:v>
                </c:pt>
                <c:pt idx="631">
                  <c:v>0.9756082</c:v>
                </c:pt>
                <c:pt idx="632">
                  <c:v>0.9825294</c:v>
                </c:pt>
                <c:pt idx="633">
                  <c:v>0.9809192</c:v>
                </c:pt>
                <c:pt idx="634">
                  <c:v>0.9855134</c:v>
                </c:pt>
                <c:pt idx="635">
                  <c:v>0.9894282</c:v>
                </c:pt>
                <c:pt idx="636">
                  <c:v>0.9912559</c:v>
                </c:pt>
                <c:pt idx="637">
                  <c:v>0.9878049</c:v>
                </c:pt>
                <c:pt idx="638">
                  <c:v>0.9861264</c:v>
                </c:pt>
                <c:pt idx="639">
                  <c:v>0.9951792</c:v>
                </c:pt>
                <c:pt idx="640">
                  <c:v>0.9925984</c:v>
                </c:pt>
                <c:pt idx="641">
                  <c:v>0.9933901</c:v>
                </c:pt>
                <c:pt idx="642">
                  <c:v>0.9931657</c:v>
                </c:pt>
                <c:pt idx="643">
                  <c:v>0.9909974</c:v>
                </c:pt>
                <c:pt idx="644">
                  <c:v>0.9915416</c:v>
                </c:pt>
                <c:pt idx="645">
                  <c:v>0.969956</c:v>
                </c:pt>
                <c:pt idx="646">
                  <c:v>0.9898327</c:v>
                </c:pt>
                <c:pt idx="647">
                  <c:v>0.9880425</c:v>
                </c:pt>
                <c:pt idx="648">
                  <c:v>0.9892818</c:v>
                </c:pt>
                <c:pt idx="649">
                  <c:v>0.9869253</c:v>
                </c:pt>
                <c:pt idx="650">
                  <c:v>0.966206</c:v>
                </c:pt>
                <c:pt idx="651">
                  <c:v>0.9261689</c:v>
                </c:pt>
                <c:pt idx="652">
                  <c:v>0.9737684</c:v>
                </c:pt>
                <c:pt idx="653">
                  <c:v>0.9634514</c:v>
                </c:pt>
                <c:pt idx="654">
                  <c:v>0.9589962</c:v>
                </c:pt>
                <c:pt idx="655">
                  <c:v>0.9851467</c:v>
                </c:pt>
                <c:pt idx="656">
                  <c:v>0.9892293</c:v>
                </c:pt>
                <c:pt idx="657">
                  <c:v>0.9893854</c:v>
                </c:pt>
                <c:pt idx="658">
                  <c:v>0.9799944</c:v>
                </c:pt>
                <c:pt idx="659">
                  <c:v>0.9354018</c:v>
                </c:pt>
                <c:pt idx="660">
                  <c:v>0.9552744</c:v>
                </c:pt>
                <c:pt idx="661">
                  <c:v>0.9678199</c:v>
                </c:pt>
                <c:pt idx="662">
                  <c:v>0.9788919</c:v>
                </c:pt>
                <c:pt idx="663">
                  <c:v>0.9643645</c:v>
                </c:pt>
                <c:pt idx="664">
                  <c:v>0.9939743</c:v>
                </c:pt>
                <c:pt idx="665">
                  <c:v>0.9934016</c:v>
                </c:pt>
                <c:pt idx="666">
                  <c:v>0.9899875</c:v>
                </c:pt>
                <c:pt idx="667">
                  <c:v>0.9880582</c:v>
                </c:pt>
                <c:pt idx="668">
                  <c:v>0.9346833</c:v>
                </c:pt>
                <c:pt idx="669">
                  <c:v>0.8738812</c:v>
                </c:pt>
                <c:pt idx="670">
                  <c:v>0.8252147</c:v>
                </c:pt>
                <c:pt idx="671">
                  <c:v>0.8329653</c:v>
                </c:pt>
                <c:pt idx="672">
                  <c:v>0.8814389</c:v>
                </c:pt>
                <c:pt idx="673">
                  <c:v>0.9129165</c:v>
                </c:pt>
                <c:pt idx="674">
                  <c:v>0.9445152</c:v>
                </c:pt>
                <c:pt idx="675">
                  <c:v>0.9561816</c:v>
                </c:pt>
                <c:pt idx="676">
                  <c:v>0.950618</c:v>
                </c:pt>
                <c:pt idx="677">
                  <c:v>0.9211182</c:v>
                </c:pt>
                <c:pt idx="678">
                  <c:v>0.968226</c:v>
                </c:pt>
                <c:pt idx="679">
                  <c:v>0.9604007</c:v>
                </c:pt>
                <c:pt idx="680">
                  <c:v>0.8784202</c:v>
                </c:pt>
                <c:pt idx="681">
                  <c:v>0.8617847</c:v>
                </c:pt>
                <c:pt idx="682">
                  <c:v>0.8500947</c:v>
                </c:pt>
                <c:pt idx="683">
                  <c:v>0.8318187</c:v>
                </c:pt>
                <c:pt idx="684">
                  <c:v>0.7515158</c:v>
                </c:pt>
                <c:pt idx="685">
                  <c:v>0.6812676</c:v>
                </c:pt>
                <c:pt idx="686">
                  <c:v>0.8025981</c:v>
                </c:pt>
                <c:pt idx="687">
                  <c:v>0.9346787</c:v>
                </c:pt>
                <c:pt idx="688">
                  <c:v>0.9661301</c:v>
                </c:pt>
                <c:pt idx="689">
                  <c:v>0.9824516</c:v>
                </c:pt>
                <c:pt idx="690">
                  <c:v>0.9835756</c:v>
                </c:pt>
                <c:pt idx="691">
                  <c:v>0.980952</c:v>
                </c:pt>
                <c:pt idx="692">
                  <c:v>0.9903832</c:v>
                </c:pt>
                <c:pt idx="693">
                  <c:v>0.9758484</c:v>
                </c:pt>
                <c:pt idx="694">
                  <c:v>0.9789206</c:v>
                </c:pt>
                <c:pt idx="695">
                  <c:v>0.9644256</c:v>
                </c:pt>
                <c:pt idx="696">
                  <c:v>0.9816373</c:v>
                </c:pt>
                <c:pt idx="697">
                  <c:v>0.9669071</c:v>
                </c:pt>
                <c:pt idx="698">
                  <c:v>0.9716492</c:v>
                </c:pt>
                <c:pt idx="699">
                  <c:v>0.9807994</c:v>
                </c:pt>
                <c:pt idx="700">
                  <c:v>0.9829583</c:v>
                </c:pt>
                <c:pt idx="701">
                  <c:v>0.9828897</c:v>
                </c:pt>
                <c:pt idx="702">
                  <c:v>0.9815634</c:v>
                </c:pt>
                <c:pt idx="703">
                  <c:v>0.8196254</c:v>
                </c:pt>
                <c:pt idx="704">
                  <c:v>0.8358837</c:v>
                </c:pt>
                <c:pt idx="705">
                  <c:v>0.8809489</c:v>
                </c:pt>
                <c:pt idx="706">
                  <c:v>0.9166915</c:v>
                </c:pt>
                <c:pt idx="707">
                  <c:v>0.9458157</c:v>
                </c:pt>
                <c:pt idx="708">
                  <c:v>0.9528309</c:v>
                </c:pt>
                <c:pt idx="709">
                  <c:v>0.879853</c:v>
                </c:pt>
                <c:pt idx="710">
                  <c:v>0.8710007</c:v>
                </c:pt>
                <c:pt idx="711">
                  <c:v>0.9403446</c:v>
                </c:pt>
                <c:pt idx="712">
                  <c:v>0.9545869</c:v>
                </c:pt>
                <c:pt idx="713">
                  <c:v>0.9893713</c:v>
                </c:pt>
                <c:pt idx="714">
                  <c:v>0.9906623</c:v>
                </c:pt>
                <c:pt idx="715">
                  <c:v>0.9427388</c:v>
                </c:pt>
                <c:pt idx="716">
                  <c:v>0.9708881</c:v>
                </c:pt>
                <c:pt idx="717">
                  <c:v>0.9763541</c:v>
                </c:pt>
                <c:pt idx="718">
                  <c:v>0.9305369</c:v>
                </c:pt>
                <c:pt idx="719">
                  <c:v>0.968113</c:v>
                </c:pt>
                <c:pt idx="720">
                  <c:v>0.9864445</c:v>
                </c:pt>
                <c:pt idx="721">
                  <c:v>0.9934437</c:v>
                </c:pt>
                <c:pt idx="722">
                  <c:v>0.9903654</c:v>
                </c:pt>
                <c:pt idx="723">
                  <c:v>0.9778848</c:v>
                </c:pt>
                <c:pt idx="724">
                  <c:v>0.9776632</c:v>
                </c:pt>
                <c:pt idx="725">
                  <c:v>0.9913092</c:v>
                </c:pt>
                <c:pt idx="726">
                  <c:v>0.957608</c:v>
                </c:pt>
                <c:pt idx="727">
                  <c:v>0.9717916</c:v>
                </c:pt>
                <c:pt idx="728">
                  <c:v>0.9417171</c:v>
                </c:pt>
                <c:pt idx="729">
                  <c:v>0.9525367</c:v>
                </c:pt>
                <c:pt idx="730">
                  <c:v>0.8507111</c:v>
                </c:pt>
                <c:pt idx="731">
                  <c:v>0.7285928</c:v>
                </c:pt>
                <c:pt idx="732">
                  <c:v>0.6021824</c:v>
                </c:pt>
                <c:pt idx="733">
                  <c:v>0.550167</c:v>
                </c:pt>
                <c:pt idx="734">
                  <c:v>0.9367416</c:v>
                </c:pt>
                <c:pt idx="735">
                  <c:v>0.9452094</c:v>
                </c:pt>
                <c:pt idx="736">
                  <c:v>0.9636841</c:v>
                </c:pt>
                <c:pt idx="737">
                  <c:v>0.9777505</c:v>
                </c:pt>
                <c:pt idx="738">
                  <c:v>0.9424737</c:v>
                </c:pt>
                <c:pt idx="739">
                  <c:v>0.9112824</c:v>
                </c:pt>
                <c:pt idx="740">
                  <c:v>0.9359524</c:v>
                </c:pt>
                <c:pt idx="741">
                  <c:v>0.9376915</c:v>
                </c:pt>
                <c:pt idx="742">
                  <c:v>0.9078799</c:v>
                </c:pt>
                <c:pt idx="743">
                  <c:v>0.8951897</c:v>
                </c:pt>
                <c:pt idx="744">
                  <c:v>0.9709033</c:v>
                </c:pt>
                <c:pt idx="745">
                  <c:v>0.9819628</c:v>
                </c:pt>
                <c:pt idx="746">
                  <c:v>0.9819865</c:v>
                </c:pt>
                <c:pt idx="747">
                  <c:v>0.9834673</c:v>
                </c:pt>
                <c:pt idx="748">
                  <c:v>0.9888573</c:v>
                </c:pt>
                <c:pt idx="749">
                  <c:v>0.8719731</c:v>
                </c:pt>
                <c:pt idx="750">
                  <c:v>0.88477</c:v>
                </c:pt>
                <c:pt idx="751">
                  <c:v>0.9261845</c:v>
                </c:pt>
                <c:pt idx="752">
                  <c:v>0.9507375</c:v>
                </c:pt>
                <c:pt idx="753">
                  <c:v>0.9394009</c:v>
                </c:pt>
                <c:pt idx="754">
                  <c:v>0.8762774</c:v>
                </c:pt>
                <c:pt idx="755">
                  <c:v>0.793063</c:v>
                </c:pt>
                <c:pt idx="756">
                  <c:v>0.7999508</c:v>
                </c:pt>
                <c:pt idx="757">
                  <c:v>0.81642</c:v>
                </c:pt>
                <c:pt idx="758">
                  <c:v>0.8427524</c:v>
                </c:pt>
                <c:pt idx="759">
                  <c:v>0.8677555</c:v>
                </c:pt>
                <c:pt idx="760">
                  <c:v>0.8715475</c:v>
                </c:pt>
                <c:pt idx="761">
                  <c:v>0.9324304</c:v>
                </c:pt>
                <c:pt idx="762">
                  <c:v>0.9667838</c:v>
                </c:pt>
                <c:pt idx="763">
                  <c:v>0.9847593</c:v>
                </c:pt>
                <c:pt idx="764">
                  <c:v>0.9935326</c:v>
                </c:pt>
                <c:pt idx="765">
                  <c:v>0.9800643</c:v>
                </c:pt>
                <c:pt idx="766">
                  <c:v>0.9858192</c:v>
                </c:pt>
                <c:pt idx="767">
                  <c:v>0.9895328</c:v>
                </c:pt>
                <c:pt idx="768">
                  <c:v>0.9888189</c:v>
                </c:pt>
                <c:pt idx="769">
                  <c:v>0.9874442</c:v>
                </c:pt>
                <c:pt idx="770">
                  <c:v>0.9863316</c:v>
                </c:pt>
                <c:pt idx="771">
                  <c:v>0.9861005</c:v>
                </c:pt>
                <c:pt idx="772">
                  <c:v>0.9836312</c:v>
                </c:pt>
                <c:pt idx="773">
                  <c:v>0.9780027</c:v>
                </c:pt>
                <c:pt idx="774">
                  <c:v>0.9859776</c:v>
                </c:pt>
                <c:pt idx="775">
                  <c:v>0.9632599</c:v>
                </c:pt>
                <c:pt idx="776">
                  <c:v>0.9526644</c:v>
                </c:pt>
                <c:pt idx="777">
                  <c:v>0.9497541</c:v>
                </c:pt>
                <c:pt idx="778">
                  <c:v>0.953474</c:v>
                </c:pt>
                <c:pt idx="779">
                  <c:v>0.9707981</c:v>
                </c:pt>
                <c:pt idx="780">
                  <c:v>0.9703157</c:v>
                </c:pt>
                <c:pt idx="781">
                  <c:v>0.980289</c:v>
                </c:pt>
                <c:pt idx="782">
                  <c:v>0.9846689</c:v>
                </c:pt>
                <c:pt idx="783">
                  <c:v>0.9875199</c:v>
                </c:pt>
                <c:pt idx="784">
                  <c:v>0.9844368</c:v>
                </c:pt>
                <c:pt idx="785">
                  <c:v>0.9801624</c:v>
                </c:pt>
                <c:pt idx="786">
                  <c:v>0.9835379</c:v>
                </c:pt>
                <c:pt idx="787">
                  <c:v>0.9788036</c:v>
                </c:pt>
                <c:pt idx="788">
                  <c:v>0.9858868</c:v>
                </c:pt>
                <c:pt idx="789">
                  <c:v>0.9688503</c:v>
                </c:pt>
                <c:pt idx="790">
                  <c:v>0.9519134</c:v>
                </c:pt>
                <c:pt idx="791">
                  <c:v>0.9602701</c:v>
                </c:pt>
                <c:pt idx="792">
                  <c:v>0.9675623</c:v>
                </c:pt>
                <c:pt idx="793">
                  <c:v>0.9740413</c:v>
                </c:pt>
                <c:pt idx="794">
                  <c:v>0.9832635</c:v>
                </c:pt>
                <c:pt idx="795">
                  <c:v>0.986671</c:v>
                </c:pt>
                <c:pt idx="796">
                  <c:v>0.9879485</c:v>
                </c:pt>
                <c:pt idx="797">
                  <c:v>0.9848273</c:v>
                </c:pt>
                <c:pt idx="798">
                  <c:v>0.9790884</c:v>
                </c:pt>
                <c:pt idx="799">
                  <c:v>0.9861875</c:v>
                </c:pt>
                <c:pt idx="800">
                  <c:v>0.9692295</c:v>
                </c:pt>
                <c:pt idx="801">
                  <c:v>0.9627761</c:v>
                </c:pt>
                <c:pt idx="802">
                  <c:v>0.9779539</c:v>
                </c:pt>
                <c:pt idx="803">
                  <c:v>0.9881381</c:v>
                </c:pt>
                <c:pt idx="804">
                  <c:v>0.9768411</c:v>
                </c:pt>
                <c:pt idx="805">
                  <c:v>0.9842407</c:v>
                </c:pt>
                <c:pt idx="806">
                  <c:v>0.9635258</c:v>
                </c:pt>
                <c:pt idx="807">
                  <c:v>0.9437659</c:v>
                </c:pt>
                <c:pt idx="808">
                  <c:v>0.9543451</c:v>
                </c:pt>
                <c:pt idx="809">
                  <c:v>0.9405653</c:v>
                </c:pt>
                <c:pt idx="810">
                  <c:v>0.9638771</c:v>
                </c:pt>
                <c:pt idx="811">
                  <c:v>0.9793555</c:v>
                </c:pt>
                <c:pt idx="812">
                  <c:v>0.9861126</c:v>
                </c:pt>
                <c:pt idx="813">
                  <c:v>0.9881363</c:v>
                </c:pt>
                <c:pt idx="814">
                  <c:v>0.9890901</c:v>
                </c:pt>
                <c:pt idx="815">
                  <c:v>0.9917508</c:v>
                </c:pt>
                <c:pt idx="816">
                  <c:v>0.9917554</c:v>
                </c:pt>
                <c:pt idx="817">
                  <c:v>0.991584</c:v>
                </c:pt>
                <c:pt idx="818">
                  <c:v>0.9903647</c:v>
                </c:pt>
                <c:pt idx="819">
                  <c:v>0.9822527</c:v>
                </c:pt>
                <c:pt idx="820">
                  <c:v>0.9520783</c:v>
                </c:pt>
                <c:pt idx="821">
                  <c:v>0.9396616</c:v>
                </c:pt>
                <c:pt idx="822">
                  <c:v>0.9744262</c:v>
                </c:pt>
                <c:pt idx="823">
                  <c:v>0.9858592</c:v>
                </c:pt>
                <c:pt idx="824">
                  <c:v>0.9850842</c:v>
                </c:pt>
                <c:pt idx="825">
                  <c:v>0.9846268</c:v>
                </c:pt>
                <c:pt idx="826">
                  <c:v>0.9641428</c:v>
                </c:pt>
                <c:pt idx="827">
                  <c:v>0.9743262</c:v>
                </c:pt>
                <c:pt idx="828">
                  <c:v>0.9732908</c:v>
                </c:pt>
                <c:pt idx="829">
                  <c:v>0.9763765</c:v>
                </c:pt>
                <c:pt idx="830">
                  <c:v>0.977656</c:v>
                </c:pt>
                <c:pt idx="831">
                  <c:v>0.9844711</c:v>
                </c:pt>
                <c:pt idx="832">
                  <c:v>0.9816597</c:v>
                </c:pt>
                <c:pt idx="833">
                  <c:v>0.861123</c:v>
                </c:pt>
                <c:pt idx="834">
                  <c:v>0.9186273</c:v>
                </c:pt>
                <c:pt idx="835">
                  <c:v>0.9039094</c:v>
                </c:pt>
                <c:pt idx="836">
                  <c:v>0.9944273</c:v>
                </c:pt>
                <c:pt idx="837">
                  <c:v>0.9918354</c:v>
                </c:pt>
                <c:pt idx="838">
                  <c:v>0.937324</c:v>
                </c:pt>
                <c:pt idx="839">
                  <c:v>0.88261</c:v>
                </c:pt>
                <c:pt idx="840">
                  <c:v>0.8112302</c:v>
                </c:pt>
                <c:pt idx="841">
                  <c:v>0.8424368</c:v>
                </c:pt>
                <c:pt idx="842">
                  <c:v>0.8854007</c:v>
                </c:pt>
                <c:pt idx="843">
                  <c:v>0.8737736</c:v>
                </c:pt>
                <c:pt idx="844">
                  <c:v>0.8855991</c:v>
                </c:pt>
                <c:pt idx="845">
                  <c:v>0.9354857</c:v>
                </c:pt>
                <c:pt idx="846">
                  <c:v>0.9245309</c:v>
                </c:pt>
                <c:pt idx="847">
                  <c:v>0.9823784</c:v>
                </c:pt>
                <c:pt idx="848">
                  <c:v>0.9798614</c:v>
                </c:pt>
                <c:pt idx="849">
                  <c:v>0.983079</c:v>
                </c:pt>
                <c:pt idx="850">
                  <c:v>0.5904964</c:v>
                </c:pt>
                <c:pt idx="851">
                  <c:v>0.6675581</c:v>
                </c:pt>
                <c:pt idx="852">
                  <c:v>0.8350228</c:v>
                </c:pt>
                <c:pt idx="853">
                  <c:v>0.9736435</c:v>
                </c:pt>
                <c:pt idx="854">
                  <c:v>0.9764844</c:v>
                </c:pt>
                <c:pt idx="855">
                  <c:v>0.9615059</c:v>
                </c:pt>
                <c:pt idx="856">
                  <c:v>0.9401419</c:v>
                </c:pt>
                <c:pt idx="857">
                  <c:v>0.9277718</c:v>
                </c:pt>
                <c:pt idx="858">
                  <c:v>0.9621088</c:v>
                </c:pt>
                <c:pt idx="859">
                  <c:v>0.9701204</c:v>
                </c:pt>
                <c:pt idx="860">
                  <c:v>0.9798806</c:v>
                </c:pt>
                <c:pt idx="861">
                  <c:v>0.9803402</c:v>
                </c:pt>
                <c:pt idx="862">
                  <c:v>0.8485482</c:v>
                </c:pt>
                <c:pt idx="863">
                  <c:v>0.7630211</c:v>
                </c:pt>
                <c:pt idx="864">
                  <c:v>0.8088821</c:v>
                </c:pt>
                <c:pt idx="865">
                  <c:v>0.882055</c:v>
                </c:pt>
                <c:pt idx="866">
                  <c:v>0.9436245</c:v>
                </c:pt>
                <c:pt idx="867">
                  <c:v>0.9706883</c:v>
                </c:pt>
                <c:pt idx="868">
                  <c:v>0.9864777</c:v>
                </c:pt>
                <c:pt idx="869">
                  <c:v>0.9898096</c:v>
                </c:pt>
                <c:pt idx="870">
                  <c:v>0.989853</c:v>
                </c:pt>
                <c:pt idx="871">
                  <c:v>0.9793254</c:v>
                </c:pt>
                <c:pt idx="872">
                  <c:v>0.9275836</c:v>
                </c:pt>
                <c:pt idx="873">
                  <c:v>0.9186382</c:v>
                </c:pt>
                <c:pt idx="874">
                  <c:v>0.9547537</c:v>
                </c:pt>
                <c:pt idx="875">
                  <c:v>0.9734596</c:v>
                </c:pt>
                <c:pt idx="876">
                  <c:v>0.9716194</c:v>
                </c:pt>
                <c:pt idx="877">
                  <c:v>0.9662429</c:v>
                </c:pt>
                <c:pt idx="878">
                  <c:v>0.9541656</c:v>
                </c:pt>
                <c:pt idx="879">
                  <c:v>0.9603387</c:v>
                </c:pt>
                <c:pt idx="880">
                  <c:v>0.9253425</c:v>
                </c:pt>
                <c:pt idx="881">
                  <c:v>0.9169812</c:v>
                </c:pt>
                <c:pt idx="882">
                  <c:v>0.9199185</c:v>
                </c:pt>
                <c:pt idx="883">
                  <c:v>0.8996702</c:v>
                </c:pt>
                <c:pt idx="884">
                  <c:v>0.8836787</c:v>
                </c:pt>
                <c:pt idx="885">
                  <c:v>0.9842763</c:v>
                </c:pt>
                <c:pt idx="886">
                  <c:v>0.986167</c:v>
                </c:pt>
                <c:pt idx="887">
                  <c:v>0.9854582</c:v>
                </c:pt>
                <c:pt idx="888">
                  <c:v>0.9856028</c:v>
                </c:pt>
                <c:pt idx="889">
                  <c:v>0.9870036</c:v>
                </c:pt>
                <c:pt idx="890">
                  <c:v>0.9876812</c:v>
                </c:pt>
                <c:pt idx="891">
                  <c:v>0.952857</c:v>
                </c:pt>
                <c:pt idx="892">
                  <c:v>0.9513637</c:v>
                </c:pt>
                <c:pt idx="893">
                  <c:v>0.9347439</c:v>
                </c:pt>
                <c:pt idx="894">
                  <c:v>0.9511534</c:v>
                </c:pt>
                <c:pt idx="895">
                  <c:v>0.9491578</c:v>
                </c:pt>
                <c:pt idx="896">
                  <c:v>0.9632992</c:v>
                </c:pt>
                <c:pt idx="897">
                  <c:v>0.9732878</c:v>
                </c:pt>
                <c:pt idx="898">
                  <c:v>0.9677948</c:v>
                </c:pt>
                <c:pt idx="899">
                  <c:v>0.980987</c:v>
                </c:pt>
                <c:pt idx="900">
                  <c:v>0.9680263</c:v>
                </c:pt>
                <c:pt idx="901">
                  <c:v>0.9737673</c:v>
                </c:pt>
                <c:pt idx="902">
                  <c:v>0.9697786</c:v>
                </c:pt>
                <c:pt idx="903">
                  <c:v>0.921337</c:v>
                </c:pt>
                <c:pt idx="904">
                  <c:v>0.8438222</c:v>
                </c:pt>
                <c:pt idx="905">
                  <c:v>0.8816488</c:v>
                </c:pt>
                <c:pt idx="906">
                  <c:v>0.9163741</c:v>
                </c:pt>
                <c:pt idx="907">
                  <c:v>0.9567948</c:v>
                </c:pt>
                <c:pt idx="908">
                  <c:v>0.9722099</c:v>
                </c:pt>
                <c:pt idx="909">
                  <c:v>0.9698533</c:v>
                </c:pt>
                <c:pt idx="910">
                  <c:v>0.9760396</c:v>
                </c:pt>
                <c:pt idx="911">
                  <c:v>0.9274101</c:v>
                </c:pt>
                <c:pt idx="912">
                  <c:v>0.9510849</c:v>
                </c:pt>
                <c:pt idx="913">
                  <c:v>0.9847004</c:v>
                </c:pt>
                <c:pt idx="914">
                  <c:v>0.986208</c:v>
                </c:pt>
                <c:pt idx="915">
                  <c:v>0.972196</c:v>
                </c:pt>
                <c:pt idx="916">
                  <c:v>0.9722767</c:v>
                </c:pt>
                <c:pt idx="917">
                  <c:v>0.9832755</c:v>
                </c:pt>
                <c:pt idx="918">
                  <c:v>0.9950204</c:v>
                </c:pt>
                <c:pt idx="919">
                  <c:v>0.996304</c:v>
                </c:pt>
                <c:pt idx="920">
                  <c:v>0.9941695</c:v>
                </c:pt>
                <c:pt idx="921">
                  <c:v>0.9908085</c:v>
                </c:pt>
                <c:pt idx="922">
                  <c:v>0.9884261</c:v>
                </c:pt>
                <c:pt idx="923">
                  <c:v>0.9899437</c:v>
                </c:pt>
                <c:pt idx="924">
                  <c:v>0.9875371</c:v>
                </c:pt>
                <c:pt idx="925">
                  <c:v>0.9811966</c:v>
                </c:pt>
                <c:pt idx="926">
                  <c:v>0.9686688</c:v>
                </c:pt>
                <c:pt idx="927">
                  <c:v>0.9534374</c:v>
                </c:pt>
                <c:pt idx="928">
                  <c:v>0.9885242</c:v>
                </c:pt>
                <c:pt idx="929">
                  <c:v>0.9916349</c:v>
                </c:pt>
                <c:pt idx="930">
                  <c:v>0.9941674</c:v>
                </c:pt>
                <c:pt idx="931">
                  <c:v>0.9536061</c:v>
                </c:pt>
                <c:pt idx="932">
                  <c:v>0.9776469</c:v>
                </c:pt>
                <c:pt idx="933">
                  <c:v>0.9576351</c:v>
                </c:pt>
                <c:pt idx="934">
                  <c:v>0.9625393</c:v>
                </c:pt>
                <c:pt idx="935">
                  <c:v>0.9738652</c:v>
                </c:pt>
                <c:pt idx="936">
                  <c:v>0.9809718</c:v>
                </c:pt>
              </c:numCache>
            </c:numRef>
          </c:xVal>
          <c:yVal>
            <c:numRef>
              <c:f>'RT5'!$H$2:$H$938</c:f>
              <c:numCache>
                <c:formatCode>General</c:formatCode>
                <c:ptCount val="937"/>
                <c:pt idx="0">
                  <c:v>9895.94</c:v>
                </c:pt>
                <c:pt idx="1">
                  <c:v>11931.0</c:v>
                </c:pt>
                <c:pt idx="2">
                  <c:v>15431.8</c:v>
                </c:pt>
                <c:pt idx="3">
                  <c:v>20794.1</c:v>
                </c:pt>
                <c:pt idx="4">
                  <c:v>16437.3</c:v>
                </c:pt>
                <c:pt idx="5">
                  <c:v>11451.5</c:v>
                </c:pt>
                <c:pt idx="6">
                  <c:v>7611.56</c:v>
                </c:pt>
                <c:pt idx="7">
                  <c:v>5549.4</c:v>
                </c:pt>
                <c:pt idx="8">
                  <c:v>1504.21</c:v>
                </c:pt>
                <c:pt idx="9">
                  <c:v>1936.77</c:v>
                </c:pt>
                <c:pt idx="10">
                  <c:v>11297.2</c:v>
                </c:pt>
                <c:pt idx="11">
                  <c:v>12383.4</c:v>
                </c:pt>
                <c:pt idx="12">
                  <c:v>13179.3</c:v>
                </c:pt>
                <c:pt idx="13">
                  <c:v>17435.0</c:v>
                </c:pt>
                <c:pt idx="14">
                  <c:v>20397.2</c:v>
                </c:pt>
                <c:pt idx="15">
                  <c:v>18196.7</c:v>
                </c:pt>
                <c:pt idx="16">
                  <c:v>14760.5</c:v>
                </c:pt>
                <c:pt idx="17">
                  <c:v>6418.11</c:v>
                </c:pt>
                <c:pt idx="18">
                  <c:v>2566.37</c:v>
                </c:pt>
                <c:pt idx="19">
                  <c:v>14780.9</c:v>
                </c:pt>
                <c:pt idx="20">
                  <c:v>8404.77</c:v>
                </c:pt>
                <c:pt idx="21">
                  <c:v>7822.91</c:v>
                </c:pt>
                <c:pt idx="22">
                  <c:v>6842.21</c:v>
                </c:pt>
                <c:pt idx="23">
                  <c:v>4959.78</c:v>
                </c:pt>
                <c:pt idx="24">
                  <c:v>1318.79</c:v>
                </c:pt>
                <c:pt idx="25">
                  <c:v>534.112</c:v>
                </c:pt>
                <c:pt idx="26">
                  <c:v>22582.5</c:v>
                </c:pt>
                <c:pt idx="27">
                  <c:v>18030.9</c:v>
                </c:pt>
                <c:pt idx="28">
                  <c:v>11658.1</c:v>
                </c:pt>
                <c:pt idx="29">
                  <c:v>10403.5</c:v>
                </c:pt>
                <c:pt idx="30">
                  <c:v>4905.92</c:v>
                </c:pt>
                <c:pt idx="31">
                  <c:v>8923.57</c:v>
                </c:pt>
                <c:pt idx="32">
                  <c:v>11756.4</c:v>
                </c:pt>
                <c:pt idx="33">
                  <c:v>12469.1</c:v>
                </c:pt>
                <c:pt idx="34">
                  <c:v>10561.9</c:v>
                </c:pt>
                <c:pt idx="35">
                  <c:v>7961.45</c:v>
                </c:pt>
                <c:pt idx="36">
                  <c:v>19844.2</c:v>
                </c:pt>
                <c:pt idx="37">
                  <c:v>17152.5</c:v>
                </c:pt>
                <c:pt idx="38">
                  <c:v>11000.4</c:v>
                </c:pt>
                <c:pt idx="39">
                  <c:v>17935.7</c:v>
                </c:pt>
                <c:pt idx="40">
                  <c:v>14520.1</c:v>
                </c:pt>
                <c:pt idx="41">
                  <c:v>8946.93</c:v>
                </c:pt>
                <c:pt idx="42">
                  <c:v>7278.94</c:v>
                </c:pt>
                <c:pt idx="43">
                  <c:v>6697.37</c:v>
                </c:pt>
                <c:pt idx="44">
                  <c:v>4214.37</c:v>
                </c:pt>
                <c:pt idx="45">
                  <c:v>4695.03</c:v>
                </c:pt>
                <c:pt idx="46">
                  <c:v>3144.48</c:v>
                </c:pt>
                <c:pt idx="47">
                  <c:v>7691.21</c:v>
                </c:pt>
                <c:pt idx="48">
                  <c:v>6738.23</c:v>
                </c:pt>
                <c:pt idx="49">
                  <c:v>6202.37</c:v>
                </c:pt>
                <c:pt idx="50">
                  <c:v>8962.91</c:v>
                </c:pt>
                <c:pt idx="51">
                  <c:v>5703.04</c:v>
                </c:pt>
                <c:pt idx="52">
                  <c:v>7057.49</c:v>
                </c:pt>
                <c:pt idx="53">
                  <c:v>12563.0</c:v>
                </c:pt>
                <c:pt idx="54">
                  <c:v>12869.7</c:v>
                </c:pt>
                <c:pt idx="55">
                  <c:v>16769.5</c:v>
                </c:pt>
                <c:pt idx="56">
                  <c:v>2521.13</c:v>
                </c:pt>
                <c:pt idx="57">
                  <c:v>4144.12</c:v>
                </c:pt>
                <c:pt idx="58">
                  <c:v>5367.91</c:v>
                </c:pt>
                <c:pt idx="59">
                  <c:v>1309.92</c:v>
                </c:pt>
                <c:pt idx="60">
                  <c:v>2519.05</c:v>
                </c:pt>
                <c:pt idx="61">
                  <c:v>3747.41</c:v>
                </c:pt>
                <c:pt idx="62">
                  <c:v>2735.76</c:v>
                </c:pt>
                <c:pt idx="63">
                  <c:v>3290.44</c:v>
                </c:pt>
                <c:pt idx="64">
                  <c:v>11085.7</c:v>
                </c:pt>
                <c:pt idx="65">
                  <c:v>12016.7</c:v>
                </c:pt>
                <c:pt idx="66">
                  <c:v>13726.3</c:v>
                </c:pt>
                <c:pt idx="67">
                  <c:v>13113.2</c:v>
                </c:pt>
                <c:pt idx="68">
                  <c:v>968.735</c:v>
                </c:pt>
                <c:pt idx="69">
                  <c:v>698.592</c:v>
                </c:pt>
                <c:pt idx="70">
                  <c:v>1175.25</c:v>
                </c:pt>
                <c:pt idx="71">
                  <c:v>1804.93</c:v>
                </c:pt>
                <c:pt idx="72">
                  <c:v>3333.6</c:v>
                </c:pt>
                <c:pt idx="73">
                  <c:v>3483.2</c:v>
                </c:pt>
                <c:pt idx="74">
                  <c:v>3113.69</c:v>
                </c:pt>
                <c:pt idx="75">
                  <c:v>4631.28</c:v>
                </c:pt>
                <c:pt idx="76">
                  <c:v>3532.52</c:v>
                </c:pt>
                <c:pt idx="77">
                  <c:v>7010.49</c:v>
                </c:pt>
                <c:pt idx="78">
                  <c:v>4578.62</c:v>
                </c:pt>
                <c:pt idx="79">
                  <c:v>2260.94</c:v>
                </c:pt>
                <c:pt idx="80">
                  <c:v>6740.33</c:v>
                </c:pt>
                <c:pt idx="81">
                  <c:v>5141.88</c:v>
                </c:pt>
                <c:pt idx="82">
                  <c:v>7070.3</c:v>
                </c:pt>
                <c:pt idx="83">
                  <c:v>10769.0</c:v>
                </c:pt>
                <c:pt idx="84">
                  <c:v>11158.5</c:v>
                </c:pt>
                <c:pt idx="85">
                  <c:v>7779.57</c:v>
                </c:pt>
                <c:pt idx="86">
                  <c:v>9561.549999999987</c:v>
                </c:pt>
                <c:pt idx="87">
                  <c:v>10726.3</c:v>
                </c:pt>
                <c:pt idx="88">
                  <c:v>12325.8</c:v>
                </c:pt>
                <c:pt idx="89">
                  <c:v>9172.48</c:v>
                </c:pt>
                <c:pt idx="90">
                  <c:v>4610.47</c:v>
                </c:pt>
                <c:pt idx="91">
                  <c:v>4874.26</c:v>
                </c:pt>
                <c:pt idx="92">
                  <c:v>6547.19</c:v>
                </c:pt>
                <c:pt idx="93">
                  <c:v>3958.8</c:v>
                </c:pt>
                <c:pt idx="94">
                  <c:v>4425.0</c:v>
                </c:pt>
                <c:pt idx="95">
                  <c:v>5944.36</c:v>
                </c:pt>
                <c:pt idx="96">
                  <c:v>3770.56</c:v>
                </c:pt>
                <c:pt idx="97">
                  <c:v>2143.46</c:v>
                </c:pt>
                <c:pt idx="98">
                  <c:v>2765.18</c:v>
                </c:pt>
                <c:pt idx="99">
                  <c:v>5549.52</c:v>
                </c:pt>
                <c:pt idx="100">
                  <c:v>6232.81</c:v>
                </c:pt>
                <c:pt idx="101">
                  <c:v>3586.97</c:v>
                </c:pt>
                <c:pt idx="102">
                  <c:v>4599.81</c:v>
                </c:pt>
                <c:pt idx="103">
                  <c:v>2720.13</c:v>
                </c:pt>
                <c:pt idx="104">
                  <c:v>9181.67</c:v>
                </c:pt>
                <c:pt idx="105">
                  <c:v>12373.3</c:v>
                </c:pt>
                <c:pt idx="106">
                  <c:v>11752.8</c:v>
                </c:pt>
                <c:pt idx="107">
                  <c:v>9522.65</c:v>
                </c:pt>
                <c:pt idx="108">
                  <c:v>9016.28</c:v>
                </c:pt>
                <c:pt idx="109">
                  <c:v>11521.7</c:v>
                </c:pt>
                <c:pt idx="110">
                  <c:v>13184.1</c:v>
                </c:pt>
                <c:pt idx="111">
                  <c:v>2094.94</c:v>
                </c:pt>
                <c:pt idx="112">
                  <c:v>3454.31</c:v>
                </c:pt>
                <c:pt idx="113">
                  <c:v>13756.2</c:v>
                </c:pt>
                <c:pt idx="114">
                  <c:v>18736.5</c:v>
                </c:pt>
                <c:pt idx="115">
                  <c:v>13790.0</c:v>
                </c:pt>
                <c:pt idx="116">
                  <c:v>5850.48</c:v>
                </c:pt>
                <c:pt idx="117">
                  <c:v>5173.81</c:v>
                </c:pt>
                <c:pt idx="118">
                  <c:v>4341.02</c:v>
                </c:pt>
                <c:pt idx="119">
                  <c:v>2759.04</c:v>
                </c:pt>
                <c:pt idx="120">
                  <c:v>7899.02</c:v>
                </c:pt>
                <c:pt idx="121">
                  <c:v>6799.33</c:v>
                </c:pt>
                <c:pt idx="122">
                  <c:v>1553.16</c:v>
                </c:pt>
                <c:pt idx="123">
                  <c:v>834.16</c:v>
                </c:pt>
                <c:pt idx="124">
                  <c:v>6378.06</c:v>
                </c:pt>
                <c:pt idx="125">
                  <c:v>9863.17</c:v>
                </c:pt>
                <c:pt idx="126">
                  <c:v>7786.94</c:v>
                </c:pt>
                <c:pt idx="127">
                  <c:v>5480.96</c:v>
                </c:pt>
                <c:pt idx="128">
                  <c:v>7001.77</c:v>
                </c:pt>
                <c:pt idx="129">
                  <c:v>8486.549999999987</c:v>
                </c:pt>
                <c:pt idx="130">
                  <c:v>9406.12</c:v>
                </c:pt>
                <c:pt idx="131">
                  <c:v>5379.96</c:v>
                </c:pt>
                <c:pt idx="132">
                  <c:v>3623.53</c:v>
                </c:pt>
                <c:pt idx="133">
                  <c:v>2955.82</c:v>
                </c:pt>
                <c:pt idx="134">
                  <c:v>17986.2</c:v>
                </c:pt>
                <c:pt idx="135">
                  <c:v>16407.4</c:v>
                </c:pt>
                <c:pt idx="136">
                  <c:v>14922.4</c:v>
                </c:pt>
                <c:pt idx="137">
                  <c:v>13943.6</c:v>
                </c:pt>
                <c:pt idx="138">
                  <c:v>3487.06</c:v>
                </c:pt>
                <c:pt idx="139">
                  <c:v>4316.28</c:v>
                </c:pt>
                <c:pt idx="140">
                  <c:v>5064.5</c:v>
                </c:pt>
                <c:pt idx="141">
                  <c:v>11445.0</c:v>
                </c:pt>
                <c:pt idx="142">
                  <c:v>6295.74</c:v>
                </c:pt>
                <c:pt idx="143">
                  <c:v>9632.68</c:v>
                </c:pt>
                <c:pt idx="144">
                  <c:v>8692.2</c:v>
                </c:pt>
                <c:pt idx="145">
                  <c:v>8439.15</c:v>
                </c:pt>
                <c:pt idx="146">
                  <c:v>3077.32</c:v>
                </c:pt>
                <c:pt idx="147">
                  <c:v>3538.64</c:v>
                </c:pt>
                <c:pt idx="148">
                  <c:v>4113.71</c:v>
                </c:pt>
                <c:pt idx="149">
                  <c:v>4197.56</c:v>
                </c:pt>
                <c:pt idx="150">
                  <c:v>4938.04</c:v>
                </c:pt>
                <c:pt idx="151">
                  <c:v>4984.38</c:v>
                </c:pt>
                <c:pt idx="152">
                  <c:v>4418.24</c:v>
                </c:pt>
                <c:pt idx="153">
                  <c:v>3604.04</c:v>
                </c:pt>
                <c:pt idx="154">
                  <c:v>3386.85</c:v>
                </c:pt>
                <c:pt idx="155">
                  <c:v>5066.45</c:v>
                </c:pt>
                <c:pt idx="156">
                  <c:v>11010.2</c:v>
                </c:pt>
                <c:pt idx="157">
                  <c:v>9658.17</c:v>
                </c:pt>
                <c:pt idx="158">
                  <c:v>5356.16</c:v>
                </c:pt>
                <c:pt idx="159">
                  <c:v>4730.2</c:v>
                </c:pt>
                <c:pt idx="160">
                  <c:v>4523.71</c:v>
                </c:pt>
                <c:pt idx="161">
                  <c:v>5344.31</c:v>
                </c:pt>
                <c:pt idx="162">
                  <c:v>2383.41</c:v>
                </c:pt>
                <c:pt idx="163">
                  <c:v>7680.84</c:v>
                </c:pt>
                <c:pt idx="164">
                  <c:v>11050.8</c:v>
                </c:pt>
                <c:pt idx="165">
                  <c:v>8127.06</c:v>
                </c:pt>
                <c:pt idx="166">
                  <c:v>6761.15</c:v>
                </c:pt>
                <c:pt idx="167">
                  <c:v>10201.6</c:v>
                </c:pt>
                <c:pt idx="168">
                  <c:v>18955.6</c:v>
                </c:pt>
                <c:pt idx="169">
                  <c:v>17611.2</c:v>
                </c:pt>
                <c:pt idx="170">
                  <c:v>7505.29</c:v>
                </c:pt>
                <c:pt idx="171">
                  <c:v>3615.92</c:v>
                </c:pt>
                <c:pt idx="172">
                  <c:v>3966.56</c:v>
                </c:pt>
                <c:pt idx="173">
                  <c:v>9938.6</c:v>
                </c:pt>
                <c:pt idx="174">
                  <c:v>3239.58</c:v>
                </c:pt>
                <c:pt idx="175">
                  <c:v>2559.79</c:v>
                </c:pt>
                <c:pt idx="176">
                  <c:v>7190.91</c:v>
                </c:pt>
                <c:pt idx="177">
                  <c:v>6888.06</c:v>
                </c:pt>
                <c:pt idx="178">
                  <c:v>10450.9</c:v>
                </c:pt>
                <c:pt idx="179">
                  <c:v>8760.799999999987</c:v>
                </c:pt>
                <c:pt idx="180">
                  <c:v>5130.68</c:v>
                </c:pt>
                <c:pt idx="181">
                  <c:v>1751.01</c:v>
                </c:pt>
                <c:pt idx="182">
                  <c:v>2649.53</c:v>
                </c:pt>
                <c:pt idx="183">
                  <c:v>1920.68</c:v>
                </c:pt>
                <c:pt idx="184">
                  <c:v>3572.48</c:v>
                </c:pt>
                <c:pt idx="185">
                  <c:v>3200.52</c:v>
                </c:pt>
                <c:pt idx="186">
                  <c:v>1939.35</c:v>
                </c:pt>
                <c:pt idx="187">
                  <c:v>727.999</c:v>
                </c:pt>
                <c:pt idx="188">
                  <c:v>396.772</c:v>
                </c:pt>
                <c:pt idx="189">
                  <c:v>1493.06</c:v>
                </c:pt>
                <c:pt idx="190">
                  <c:v>3145.53</c:v>
                </c:pt>
                <c:pt idx="191">
                  <c:v>1578.27</c:v>
                </c:pt>
                <c:pt idx="192">
                  <c:v>863.938</c:v>
                </c:pt>
                <c:pt idx="193">
                  <c:v>1178.66</c:v>
                </c:pt>
                <c:pt idx="194">
                  <c:v>2301.58</c:v>
                </c:pt>
                <c:pt idx="195">
                  <c:v>2684.54</c:v>
                </c:pt>
                <c:pt idx="196">
                  <c:v>966.596</c:v>
                </c:pt>
                <c:pt idx="197">
                  <c:v>2806.16</c:v>
                </c:pt>
                <c:pt idx="198">
                  <c:v>6133.06</c:v>
                </c:pt>
                <c:pt idx="199">
                  <c:v>3367.95</c:v>
                </c:pt>
                <c:pt idx="200">
                  <c:v>1114.1</c:v>
                </c:pt>
                <c:pt idx="201">
                  <c:v>2365.12</c:v>
                </c:pt>
                <c:pt idx="202">
                  <c:v>2087.8</c:v>
                </c:pt>
                <c:pt idx="203">
                  <c:v>4521.49</c:v>
                </c:pt>
                <c:pt idx="204">
                  <c:v>5916.38</c:v>
                </c:pt>
                <c:pt idx="205">
                  <c:v>3420.14</c:v>
                </c:pt>
                <c:pt idx="206">
                  <c:v>3083.3</c:v>
                </c:pt>
                <c:pt idx="207">
                  <c:v>4428.03</c:v>
                </c:pt>
                <c:pt idx="208">
                  <c:v>3768.63</c:v>
                </c:pt>
                <c:pt idx="209">
                  <c:v>3497.67</c:v>
                </c:pt>
                <c:pt idx="210">
                  <c:v>6534.62</c:v>
                </c:pt>
                <c:pt idx="211">
                  <c:v>9956.389999999972</c:v>
                </c:pt>
                <c:pt idx="212">
                  <c:v>9051.12</c:v>
                </c:pt>
                <c:pt idx="213">
                  <c:v>5185.53</c:v>
                </c:pt>
                <c:pt idx="214">
                  <c:v>3158.81</c:v>
                </c:pt>
                <c:pt idx="215">
                  <c:v>2683.4</c:v>
                </c:pt>
                <c:pt idx="216">
                  <c:v>2310.95</c:v>
                </c:pt>
                <c:pt idx="217">
                  <c:v>3582.79</c:v>
                </c:pt>
                <c:pt idx="218">
                  <c:v>5517.87</c:v>
                </c:pt>
                <c:pt idx="219">
                  <c:v>7910.64</c:v>
                </c:pt>
                <c:pt idx="220">
                  <c:v>10006.0</c:v>
                </c:pt>
                <c:pt idx="221">
                  <c:v>9015.73</c:v>
                </c:pt>
                <c:pt idx="222">
                  <c:v>10033.7</c:v>
                </c:pt>
                <c:pt idx="223">
                  <c:v>5016.39</c:v>
                </c:pt>
                <c:pt idx="224">
                  <c:v>7589.5</c:v>
                </c:pt>
                <c:pt idx="225">
                  <c:v>10823.5</c:v>
                </c:pt>
                <c:pt idx="226">
                  <c:v>10438.9</c:v>
                </c:pt>
                <c:pt idx="227">
                  <c:v>6932.63</c:v>
                </c:pt>
                <c:pt idx="228">
                  <c:v>8856.950000000001</c:v>
                </c:pt>
                <c:pt idx="229">
                  <c:v>7521.96</c:v>
                </c:pt>
                <c:pt idx="230">
                  <c:v>4841.4</c:v>
                </c:pt>
                <c:pt idx="231">
                  <c:v>4157.24</c:v>
                </c:pt>
                <c:pt idx="232">
                  <c:v>3437.56</c:v>
                </c:pt>
                <c:pt idx="233">
                  <c:v>2786.69</c:v>
                </c:pt>
                <c:pt idx="234">
                  <c:v>7111.51</c:v>
                </c:pt>
                <c:pt idx="235">
                  <c:v>7095.36</c:v>
                </c:pt>
                <c:pt idx="236">
                  <c:v>10825.7</c:v>
                </c:pt>
                <c:pt idx="237">
                  <c:v>7386.65</c:v>
                </c:pt>
                <c:pt idx="238">
                  <c:v>6582.76</c:v>
                </c:pt>
                <c:pt idx="239">
                  <c:v>9718.469999999968</c:v>
                </c:pt>
                <c:pt idx="240">
                  <c:v>9531.389999999972</c:v>
                </c:pt>
                <c:pt idx="241">
                  <c:v>5941.6</c:v>
                </c:pt>
                <c:pt idx="242">
                  <c:v>3051.35</c:v>
                </c:pt>
                <c:pt idx="243">
                  <c:v>1512.85</c:v>
                </c:pt>
                <c:pt idx="244">
                  <c:v>1596.06</c:v>
                </c:pt>
                <c:pt idx="245">
                  <c:v>2541.29</c:v>
                </c:pt>
                <c:pt idx="246">
                  <c:v>3365.17</c:v>
                </c:pt>
                <c:pt idx="247">
                  <c:v>1714.66</c:v>
                </c:pt>
                <c:pt idx="248">
                  <c:v>2241.13</c:v>
                </c:pt>
                <c:pt idx="249">
                  <c:v>4416.27</c:v>
                </c:pt>
                <c:pt idx="250">
                  <c:v>6646.49</c:v>
                </c:pt>
                <c:pt idx="251">
                  <c:v>7110.09</c:v>
                </c:pt>
                <c:pt idx="252">
                  <c:v>20840.7</c:v>
                </c:pt>
                <c:pt idx="253">
                  <c:v>14077.7</c:v>
                </c:pt>
                <c:pt idx="254">
                  <c:v>12078.3</c:v>
                </c:pt>
                <c:pt idx="255">
                  <c:v>14271.1</c:v>
                </c:pt>
                <c:pt idx="256">
                  <c:v>12500.8</c:v>
                </c:pt>
                <c:pt idx="257">
                  <c:v>11783.9</c:v>
                </c:pt>
                <c:pt idx="258">
                  <c:v>2421.99</c:v>
                </c:pt>
                <c:pt idx="259">
                  <c:v>2701.05</c:v>
                </c:pt>
                <c:pt idx="260">
                  <c:v>4041.05</c:v>
                </c:pt>
                <c:pt idx="261">
                  <c:v>5587.1</c:v>
                </c:pt>
                <c:pt idx="262">
                  <c:v>4699.38</c:v>
                </c:pt>
                <c:pt idx="263">
                  <c:v>6779.85</c:v>
                </c:pt>
                <c:pt idx="264">
                  <c:v>3439.66</c:v>
                </c:pt>
                <c:pt idx="265">
                  <c:v>3645.45</c:v>
                </c:pt>
                <c:pt idx="266">
                  <c:v>3981.92</c:v>
                </c:pt>
                <c:pt idx="267">
                  <c:v>3761.69</c:v>
                </c:pt>
                <c:pt idx="268">
                  <c:v>22146.6</c:v>
                </c:pt>
                <c:pt idx="269">
                  <c:v>7262.36</c:v>
                </c:pt>
                <c:pt idx="270">
                  <c:v>7229.28</c:v>
                </c:pt>
                <c:pt idx="271">
                  <c:v>6765.09</c:v>
                </c:pt>
                <c:pt idx="272">
                  <c:v>8255.849999999982</c:v>
                </c:pt>
                <c:pt idx="273">
                  <c:v>5445.19</c:v>
                </c:pt>
                <c:pt idx="274">
                  <c:v>5368.64</c:v>
                </c:pt>
                <c:pt idx="275">
                  <c:v>8793.93</c:v>
                </c:pt>
                <c:pt idx="276">
                  <c:v>9988.75</c:v>
                </c:pt>
                <c:pt idx="277">
                  <c:v>10202.8</c:v>
                </c:pt>
                <c:pt idx="278">
                  <c:v>10945.7</c:v>
                </c:pt>
                <c:pt idx="279">
                  <c:v>11109.5</c:v>
                </c:pt>
                <c:pt idx="280">
                  <c:v>7271.43</c:v>
                </c:pt>
                <c:pt idx="281">
                  <c:v>12221.5</c:v>
                </c:pt>
                <c:pt idx="282">
                  <c:v>13221.8</c:v>
                </c:pt>
                <c:pt idx="283">
                  <c:v>10274.5</c:v>
                </c:pt>
                <c:pt idx="284">
                  <c:v>13451.8</c:v>
                </c:pt>
                <c:pt idx="285">
                  <c:v>13781.6</c:v>
                </c:pt>
                <c:pt idx="286">
                  <c:v>11703.1</c:v>
                </c:pt>
                <c:pt idx="287">
                  <c:v>11505.2</c:v>
                </c:pt>
                <c:pt idx="288">
                  <c:v>14906.2</c:v>
                </c:pt>
                <c:pt idx="289">
                  <c:v>2310.85</c:v>
                </c:pt>
                <c:pt idx="290">
                  <c:v>5695.71</c:v>
                </c:pt>
                <c:pt idx="291">
                  <c:v>9463.25</c:v>
                </c:pt>
                <c:pt idx="292">
                  <c:v>5850.94</c:v>
                </c:pt>
                <c:pt idx="293">
                  <c:v>5749.18</c:v>
                </c:pt>
                <c:pt idx="294">
                  <c:v>8539.559999999972</c:v>
                </c:pt>
                <c:pt idx="295">
                  <c:v>8054.75</c:v>
                </c:pt>
                <c:pt idx="296">
                  <c:v>8816.24</c:v>
                </c:pt>
                <c:pt idx="297">
                  <c:v>5607.09</c:v>
                </c:pt>
                <c:pt idx="298">
                  <c:v>3357.5</c:v>
                </c:pt>
                <c:pt idx="299">
                  <c:v>7359.54</c:v>
                </c:pt>
                <c:pt idx="300">
                  <c:v>9316.639999999989</c:v>
                </c:pt>
                <c:pt idx="301">
                  <c:v>4569.92</c:v>
                </c:pt>
                <c:pt idx="302">
                  <c:v>4098.89</c:v>
                </c:pt>
                <c:pt idx="303">
                  <c:v>5594.63</c:v>
                </c:pt>
                <c:pt idx="304">
                  <c:v>3101.75</c:v>
                </c:pt>
                <c:pt idx="305">
                  <c:v>2781.89</c:v>
                </c:pt>
                <c:pt idx="306">
                  <c:v>7901.7</c:v>
                </c:pt>
                <c:pt idx="307">
                  <c:v>9310.969999999968</c:v>
                </c:pt>
                <c:pt idx="308">
                  <c:v>8269.469999999968</c:v>
                </c:pt>
                <c:pt idx="309">
                  <c:v>6613.75</c:v>
                </c:pt>
                <c:pt idx="310">
                  <c:v>16169.6</c:v>
                </c:pt>
                <c:pt idx="311">
                  <c:v>15239.0</c:v>
                </c:pt>
                <c:pt idx="312">
                  <c:v>14689.5</c:v>
                </c:pt>
                <c:pt idx="313">
                  <c:v>13334.5</c:v>
                </c:pt>
                <c:pt idx="314">
                  <c:v>12580.1</c:v>
                </c:pt>
                <c:pt idx="315">
                  <c:v>10061.4</c:v>
                </c:pt>
                <c:pt idx="316">
                  <c:v>5618.73</c:v>
                </c:pt>
                <c:pt idx="317">
                  <c:v>6214.1</c:v>
                </c:pt>
                <c:pt idx="318">
                  <c:v>7533.62</c:v>
                </c:pt>
                <c:pt idx="319">
                  <c:v>5596.41</c:v>
                </c:pt>
                <c:pt idx="320">
                  <c:v>6154.14</c:v>
                </c:pt>
                <c:pt idx="321">
                  <c:v>10606.8</c:v>
                </c:pt>
                <c:pt idx="322">
                  <c:v>12010.0</c:v>
                </c:pt>
                <c:pt idx="323">
                  <c:v>8178.74</c:v>
                </c:pt>
                <c:pt idx="324">
                  <c:v>3715.22</c:v>
                </c:pt>
                <c:pt idx="325">
                  <c:v>1424.46</c:v>
                </c:pt>
                <c:pt idx="326">
                  <c:v>1215.89</c:v>
                </c:pt>
                <c:pt idx="327">
                  <c:v>1515.48</c:v>
                </c:pt>
                <c:pt idx="328">
                  <c:v>2572.29</c:v>
                </c:pt>
                <c:pt idx="329">
                  <c:v>2431.17</c:v>
                </c:pt>
                <c:pt idx="330">
                  <c:v>7410.2</c:v>
                </c:pt>
                <c:pt idx="331">
                  <c:v>6920.28</c:v>
                </c:pt>
                <c:pt idx="332">
                  <c:v>6091.05</c:v>
                </c:pt>
                <c:pt idx="333">
                  <c:v>3382.01</c:v>
                </c:pt>
                <c:pt idx="334">
                  <c:v>1471.84</c:v>
                </c:pt>
                <c:pt idx="335">
                  <c:v>630.585</c:v>
                </c:pt>
                <c:pt idx="336">
                  <c:v>472.835</c:v>
                </c:pt>
                <c:pt idx="337">
                  <c:v>2558.7</c:v>
                </c:pt>
                <c:pt idx="338">
                  <c:v>6365.58</c:v>
                </c:pt>
                <c:pt idx="339">
                  <c:v>7784.58</c:v>
                </c:pt>
                <c:pt idx="340">
                  <c:v>8422.03</c:v>
                </c:pt>
                <c:pt idx="341">
                  <c:v>11564.7</c:v>
                </c:pt>
                <c:pt idx="342">
                  <c:v>5035.05</c:v>
                </c:pt>
                <c:pt idx="343">
                  <c:v>9736.51</c:v>
                </c:pt>
                <c:pt idx="344">
                  <c:v>8727.469999999968</c:v>
                </c:pt>
                <c:pt idx="345">
                  <c:v>8014.99</c:v>
                </c:pt>
                <c:pt idx="346">
                  <c:v>1104.62</c:v>
                </c:pt>
                <c:pt idx="347">
                  <c:v>2695.94</c:v>
                </c:pt>
                <c:pt idx="348">
                  <c:v>9635.69</c:v>
                </c:pt>
                <c:pt idx="349">
                  <c:v>9274.69</c:v>
                </c:pt>
                <c:pt idx="350">
                  <c:v>1771.19</c:v>
                </c:pt>
                <c:pt idx="351">
                  <c:v>3757.85</c:v>
                </c:pt>
                <c:pt idx="352">
                  <c:v>5136.89</c:v>
                </c:pt>
                <c:pt idx="353">
                  <c:v>5437.87</c:v>
                </c:pt>
                <c:pt idx="354">
                  <c:v>5034.2</c:v>
                </c:pt>
                <c:pt idx="355">
                  <c:v>6962.89</c:v>
                </c:pt>
                <c:pt idx="356">
                  <c:v>6028.24</c:v>
                </c:pt>
                <c:pt idx="357">
                  <c:v>3263.83</c:v>
                </c:pt>
                <c:pt idx="358">
                  <c:v>3039.84</c:v>
                </c:pt>
                <c:pt idx="359">
                  <c:v>6046.06</c:v>
                </c:pt>
                <c:pt idx="360">
                  <c:v>1255.41</c:v>
                </c:pt>
                <c:pt idx="361">
                  <c:v>3837.85</c:v>
                </c:pt>
                <c:pt idx="362">
                  <c:v>6034.65</c:v>
                </c:pt>
                <c:pt idx="363">
                  <c:v>11851.9</c:v>
                </c:pt>
                <c:pt idx="364">
                  <c:v>26482.5</c:v>
                </c:pt>
                <c:pt idx="365">
                  <c:v>9181.360000000001</c:v>
                </c:pt>
                <c:pt idx="366">
                  <c:v>4976.54</c:v>
                </c:pt>
                <c:pt idx="367">
                  <c:v>4794.1</c:v>
                </c:pt>
                <c:pt idx="368">
                  <c:v>5087.84</c:v>
                </c:pt>
                <c:pt idx="369">
                  <c:v>3251.06</c:v>
                </c:pt>
                <c:pt idx="370">
                  <c:v>3007.6</c:v>
                </c:pt>
                <c:pt idx="371">
                  <c:v>3189.19</c:v>
                </c:pt>
                <c:pt idx="372">
                  <c:v>4763.43</c:v>
                </c:pt>
                <c:pt idx="373">
                  <c:v>4299.28</c:v>
                </c:pt>
                <c:pt idx="374">
                  <c:v>2691.54</c:v>
                </c:pt>
                <c:pt idx="375">
                  <c:v>8456.469999999968</c:v>
                </c:pt>
                <c:pt idx="376">
                  <c:v>6170.53</c:v>
                </c:pt>
                <c:pt idx="377">
                  <c:v>5196.94</c:v>
                </c:pt>
                <c:pt idx="378">
                  <c:v>4121.05</c:v>
                </c:pt>
                <c:pt idx="379">
                  <c:v>3210.27</c:v>
                </c:pt>
                <c:pt idx="380">
                  <c:v>4356.69</c:v>
                </c:pt>
                <c:pt idx="381">
                  <c:v>6303.65</c:v>
                </c:pt>
                <c:pt idx="382">
                  <c:v>5173.74</c:v>
                </c:pt>
                <c:pt idx="383">
                  <c:v>12024.9</c:v>
                </c:pt>
                <c:pt idx="384">
                  <c:v>4719.29</c:v>
                </c:pt>
                <c:pt idx="385">
                  <c:v>9148.129999999985</c:v>
                </c:pt>
                <c:pt idx="386">
                  <c:v>5827.07</c:v>
                </c:pt>
                <c:pt idx="387">
                  <c:v>2950.44</c:v>
                </c:pt>
                <c:pt idx="388">
                  <c:v>6200.86</c:v>
                </c:pt>
                <c:pt idx="389">
                  <c:v>9716.49</c:v>
                </c:pt>
                <c:pt idx="390">
                  <c:v>11237.2</c:v>
                </c:pt>
                <c:pt idx="391">
                  <c:v>14454.3</c:v>
                </c:pt>
                <c:pt idx="392">
                  <c:v>503.912</c:v>
                </c:pt>
                <c:pt idx="393">
                  <c:v>2149.79</c:v>
                </c:pt>
                <c:pt idx="394">
                  <c:v>3335.79</c:v>
                </c:pt>
                <c:pt idx="395">
                  <c:v>14727.1</c:v>
                </c:pt>
                <c:pt idx="396">
                  <c:v>17703.9</c:v>
                </c:pt>
                <c:pt idx="397">
                  <c:v>16832.7</c:v>
                </c:pt>
                <c:pt idx="398">
                  <c:v>20493.4</c:v>
                </c:pt>
                <c:pt idx="399">
                  <c:v>18299.8</c:v>
                </c:pt>
                <c:pt idx="400">
                  <c:v>12812.7</c:v>
                </c:pt>
                <c:pt idx="401">
                  <c:v>11855.0</c:v>
                </c:pt>
                <c:pt idx="402">
                  <c:v>10830.2</c:v>
                </c:pt>
                <c:pt idx="403">
                  <c:v>12130.2</c:v>
                </c:pt>
                <c:pt idx="404">
                  <c:v>20584.0</c:v>
                </c:pt>
                <c:pt idx="405">
                  <c:v>15055.0</c:v>
                </c:pt>
                <c:pt idx="406">
                  <c:v>4308.36</c:v>
                </c:pt>
                <c:pt idx="407">
                  <c:v>10843.3</c:v>
                </c:pt>
                <c:pt idx="408">
                  <c:v>11039.8</c:v>
                </c:pt>
                <c:pt idx="409">
                  <c:v>9968.92</c:v>
                </c:pt>
                <c:pt idx="410">
                  <c:v>7937.56</c:v>
                </c:pt>
                <c:pt idx="411">
                  <c:v>9238.549999999987</c:v>
                </c:pt>
                <c:pt idx="412">
                  <c:v>7183.61</c:v>
                </c:pt>
                <c:pt idx="413">
                  <c:v>7502.76</c:v>
                </c:pt>
                <c:pt idx="414">
                  <c:v>6217.77</c:v>
                </c:pt>
                <c:pt idx="415">
                  <c:v>8388.15</c:v>
                </c:pt>
                <c:pt idx="416">
                  <c:v>7845.41</c:v>
                </c:pt>
                <c:pt idx="417">
                  <c:v>8706.65</c:v>
                </c:pt>
                <c:pt idx="418">
                  <c:v>13214.8</c:v>
                </c:pt>
                <c:pt idx="419">
                  <c:v>4958.87</c:v>
                </c:pt>
                <c:pt idx="420">
                  <c:v>6922.35</c:v>
                </c:pt>
                <c:pt idx="421">
                  <c:v>10869.4</c:v>
                </c:pt>
                <c:pt idx="422">
                  <c:v>9388.28</c:v>
                </c:pt>
                <c:pt idx="423">
                  <c:v>5976.99</c:v>
                </c:pt>
                <c:pt idx="424">
                  <c:v>5680.1</c:v>
                </c:pt>
                <c:pt idx="425">
                  <c:v>5240.37</c:v>
                </c:pt>
                <c:pt idx="426">
                  <c:v>1455.17</c:v>
                </c:pt>
                <c:pt idx="427">
                  <c:v>2244.71</c:v>
                </c:pt>
                <c:pt idx="428">
                  <c:v>7349.3</c:v>
                </c:pt>
                <c:pt idx="429">
                  <c:v>8192.379999999968</c:v>
                </c:pt>
                <c:pt idx="430">
                  <c:v>8648.08</c:v>
                </c:pt>
                <c:pt idx="431">
                  <c:v>8610.98</c:v>
                </c:pt>
                <c:pt idx="432">
                  <c:v>15834.8</c:v>
                </c:pt>
                <c:pt idx="433">
                  <c:v>16329.6</c:v>
                </c:pt>
                <c:pt idx="434">
                  <c:v>5464.8</c:v>
                </c:pt>
                <c:pt idx="435">
                  <c:v>5958.47</c:v>
                </c:pt>
                <c:pt idx="436">
                  <c:v>5373.44</c:v>
                </c:pt>
                <c:pt idx="437">
                  <c:v>6145.11</c:v>
                </c:pt>
                <c:pt idx="438">
                  <c:v>5057.42</c:v>
                </c:pt>
                <c:pt idx="439">
                  <c:v>3030.32</c:v>
                </c:pt>
                <c:pt idx="440">
                  <c:v>5845.53</c:v>
                </c:pt>
                <c:pt idx="441">
                  <c:v>4177.45</c:v>
                </c:pt>
                <c:pt idx="442">
                  <c:v>2517.9</c:v>
                </c:pt>
                <c:pt idx="443">
                  <c:v>2496.72</c:v>
                </c:pt>
                <c:pt idx="444">
                  <c:v>1198.33</c:v>
                </c:pt>
                <c:pt idx="445">
                  <c:v>7838.95</c:v>
                </c:pt>
                <c:pt idx="446">
                  <c:v>5842.94</c:v>
                </c:pt>
                <c:pt idx="447">
                  <c:v>2212.63</c:v>
                </c:pt>
                <c:pt idx="448">
                  <c:v>1418.45</c:v>
                </c:pt>
                <c:pt idx="449">
                  <c:v>1775.31</c:v>
                </c:pt>
                <c:pt idx="450">
                  <c:v>4798.82</c:v>
                </c:pt>
                <c:pt idx="451">
                  <c:v>2010.29</c:v>
                </c:pt>
                <c:pt idx="452">
                  <c:v>2188.08</c:v>
                </c:pt>
                <c:pt idx="453">
                  <c:v>4023.33</c:v>
                </c:pt>
                <c:pt idx="454">
                  <c:v>4560.72</c:v>
                </c:pt>
                <c:pt idx="455">
                  <c:v>7001.14</c:v>
                </c:pt>
                <c:pt idx="456">
                  <c:v>4506.96</c:v>
                </c:pt>
                <c:pt idx="457">
                  <c:v>4097.05</c:v>
                </c:pt>
                <c:pt idx="458">
                  <c:v>2986.64</c:v>
                </c:pt>
                <c:pt idx="459">
                  <c:v>7301.9</c:v>
                </c:pt>
                <c:pt idx="460">
                  <c:v>7490.55</c:v>
                </c:pt>
                <c:pt idx="461">
                  <c:v>5129.79</c:v>
                </c:pt>
                <c:pt idx="462">
                  <c:v>6595.92</c:v>
                </c:pt>
                <c:pt idx="463">
                  <c:v>22450.9</c:v>
                </c:pt>
                <c:pt idx="464">
                  <c:v>21940.8</c:v>
                </c:pt>
                <c:pt idx="465">
                  <c:v>23923.3</c:v>
                </c:pt>
                <c:pt idx="466">
                  <c:v>14115.6</c:v>
                </c:pt>
                <c:pt idx="467">
                  <c:v>12786.1</c:v>
                </c:pt>
                <c:pt idx="468">
                  <c:v>12604.1</c:v>
                </c:pt>
                <c:pt idx="469">
                  <c:v>13778.7</c:v>
                </c:pt>
                <c:pt idx="470">
                  <c:v>9803.84</c:v>
                </c:pt>
                <c:pt idx="471">
                  <c:v>6068.19</c:v>
                </c:pt>
                <c:pt idx="472">
                  <c:v>4898.13</c:v>
                </c:pt>
                <c:pt idx="473">
                  <c:v>7606.84</c:v>
                </c:pt>
                <c:pt idx="474">
                  <c:v>8194.01</c:v>
                </c:pt>
                <c:pt idx="475">
                  <c:v>7204.74</c:v>
                </c:pt>
                <c:pt idx="476">
                  <c:v>4348.85</c:v>
                </c:pt>
                <c:pt idx="477">
                  <c:v>5312.82</c:v>
                </c:pt>
                <c:pt idx="478">
                  <c:v>6679.83</c:v>
                </c:pt>
                <c:pt idx="479">
                  <c:v>8875.450000000001</c:v>
                </c:pt>
                <c:pt idx="480">
                  <c:v>1188.35</c:v>
                </c:pt>
                <c:pt idx="481">
                  <c:v>9415.92</c:v>
                </c:pt>
                <c:pt idx="482">
                  <c:v>12462.0</c:v>
                </c:pt>
                <c:pt idx="483">
                  <c:v>6386.77</c:v>
                </c:pt>
                <c:pt idx="484">
                  <c:v>906.074</c:v>
                </c:pt>
                <c:pt idx="485">
                  <c:v>2886.53</c:v>
                </c:pt>
                <c:pt idx="486">
                  <c:v>6990.78</c:v>
                </c:pt>
                <c:pt idx="487">
                  <c:v>7251.18</c:v>
                </c:pt>
                <c:pt idx="488">
                  <c:v>5352.67</c:v>
                </c:pt>
                <c:pt idx="489">
                  <c:v>4897.92</c:v>
                </c:pt>
                <c:pt idx="490">
                  <c:v>6000.52</c:v>
                </c:pt>
                <c:pt idx="491">
                  <c:v>5905.96</c:v>
                </c:pt>
                <c:pt idx="492">
                  <c:v>7213.6</c:v>
                </c:pt>
                <c:pt idx="493">
                  <c:v>12304.9</c:v>
                </c:pt>
                <c:pt idx="494">
                  <c:v>6801.98</c:v>
                </c:pt>
                <c:pt idx="495">
                  <c:v>9154.42</c:v>
                </c:pt>
                <c:pt idx="496">
                  <c:v>10336.7</c:v>
                </c:pt>
                <c:pt idx="497">
                  <c:v>11499.3</c:v>
                </c:pt>
                <c:pt idx="498">
                  <c:v>12241.7</c:v>
                </c:pt>
                <c:pt idx="499">
                  <c:v>12980.7</c:v>
                </c:pt>
                <c:pt idx="500">
                  <c:v>13301.8</c:v>
                </c:pt>
                <c:pt idx="501">
                  <c:v>11587.4</c:v>
                </c:pt>
                <c:pt idx="502">
                  <c:v>12483.6</c:v>
                </c:pt>
                <c:pt idx="503">
                  <c:v>7030.9</c:v>
                </c:pt>
                <c:pt idx="504">
                  <c:v>3685.72</c:v>
                </c:pt>
                <c:pt idx="505">
                  <c:v>3507.63</c:v>
                </c:pt>
                <c:pt idx="506">
                  <c:v>1332.67</c:v>
                </c:pt>
                <c:pt idx="507">
                  <c:v>2052.39</c:v>
                </c:pt>
                <c:pt idx="508">
                  <c:v>2152.32</c:v>
                </c:pt>
                <c:pt idx="509">
                  <c:v>1213.81</c:v>
                </c:pt>
                <c:pt idx="510">
                  <c:v>771.579</c:v>
                </c:pt>
                <c:pt idx="511">
                  <c:v>9852.450000000001</c:v>
                </c:pt>
                <c:pt idx="512">
                  <c:v>10669.5</c:v>
                </c:pt>
                <c:pt idx="513">
                  <c:v>8197.78</c:v>
                </c:pt>
                <c:pt idx="514">
                  <c:v>8093.33</c:v>
                </c:pt>
                <c:pt idx="515">
                  <c:v>7116.31</c:v>
                </c:pt>
                <c:pt idx="516">
                  <c:v>6592.03</c:v>
                </c:pt>
                <c:pt idx="517">
                  <c:v>4859.77</c:v>
                </c:pt>
                <c:pt idx="518">
                  <c:v>6467.78</c:v>
                </c:pt>
                <c:pt idx="519">
                  <c:v>3257.92</c:v>
                </c:pt>
                <c:pt idx="520">
                  <c:v>1799.21</c:v>
                </c:pt>
                <c:pt idx="521">
                  <c:v>3450.69</c:v>
                </c:pt>
                <c:pt idx="522">
                  <c:v>8071.15</c:v>
                </c:pt>
                <c:pt idx="523">
                  <c:v>14055.8</c:v>
                </c:pt>
                <c:pt idx="524">
                  <c:v>12484.5</c:v>
                </c:pt>
                <c:pt idx="525">
                  <c:v>4123.44</c:v>
                </c:pt>
                <c:pt idx="526">
                  <c:v>5052.64</c:v>
                </c:pt>
                <c:pt idx="527">
                  <c:v>4846.08</c:v>
                </c:pt>
                <c:pt idx="528">
                  <c:v>2536.33</c:v>
                </c:pt>
                <c:pt idx="529">
                  <c:v>3552.2</c:v>
                </c:pt>
                <c:pt idx="530">
                  <c:v>3002.68</c:v>
                </c:pt>
                <c:pt idx="531">
                  <c:v>5606.97</c:v>
                </c:pt>
                <c:pt idx="532">
                  <c:v>4990.23</c:v>
                </c:pt>
                <c:pt idx="533">
                  <c:v>4299.49</c:v>
                </c:pt>
                <c:pt idx="534">
                  <c:v>4908.8</c:v>
                </c:pt>
                <c:pt idx="535">
                  <c:v>6185.59</c:v>
                </c:pt>
                <c:pt idx="536">
                  <c:v>6731.45</c:v>
                </c:pt>
                <c:pt idx="537">
                  <c:v>4787.07</c:v>
                </c:pt>
                <c:pt idx="538">
                  <c:v>3676.08</c:v>
                </c:pt>
                <c:pt idx="539">
                  <c:v>4221.67</c:v>
                </c:pt>
                <c:pt idx="540">
                  <c:v>8560.209999999985</c:v>
                </c:pt>
                <c:pt idx="541">
                  <c:v>8045.58</c:v>
                </c:pt>
                <c:pt idx="542">
                  <c:v>8241.219999999987</c:v>
                </c:pt>
                <c:pt idx="543">
                  <c:v>8401.219999999987</c:v>
                </c:pt>
                <c:pt idx="544">
                  <c:v>2094.39</c:v>
                </c:pt>
                <c:pt idx="545">
                  <c:v>3519.0</c:v>
                </c:pt>
                <c:pt idx="546">
                  <c:v>3677.62</c:v>
                </c:pt>
                <c:pt idx="547">
                  <c:v>3507.12</c:v>
                </c:pt>
                <c:pt idx="548">
                  <c:v>5594.32</c:v>
                </c:pt>
                <c:pt idx="549">
                  <c:v>6523.66</c:v>
                </c:pt>
                <c:pt idx="550">
                  <c:v>4588.66</c:v>
                </c:pt>
                <c:pt idx="551">
                  <c:v>671.8119999999989</c:v>
                </c:pt>
                <c:pt idx="552">
                  <c:v>1132.46</c:v>
                </c:pt>
                <c:pt idx="553">
                  <c:v>1937.91</c:v>
                </c:pt>
                <c:pt idx="554">
                  <c:v>7401.25</c:v>
                </c:pt>
                <c:pt idx="555">
                  <c:v>10713.4</c:v>
                </c:pt>
                <c:pt idx="556">
                  <c:v>10714.1</c:v>
                </c:pt>
                <c:pt idx="557">
                  <c:v>5429.34</c:v>
                </c:pt>
                <c:pt idx="558">
                  <c:v>3576.1</c:v>
                </c:pt>
                <c:pt idx="559">
                  <c:v>4887.56</c:v>
                </c:pt>
                <c:pt idx="560">
                  <c:v>3514.3</c:v>
                </c:pt>
                <c:pt idx="561">
                  <c:v>4201.75</c:v>
                </c:pt>
                <c:pt idx="562">
                  <c:v>5265.14</c:v>
                </c:pt>
                <c:pt idx="563">
                  <c:v>3253.42</c:v>
                </c:pt>
                <c:pt idx="564">
                  <c:v>2325.53</c:v>
                </c:pt>
                <c:pt idx="565">
                  <c:v>15596.0</c:v>
                </c:pt>
                <c:pt idx="566">
                  <c:v>19561.0</c:v>
                </c:pt>
                <c:pt idx="567">
                  <c:v>22046.2</c:v>
                </c:pt>
                <c:pt idx="568">
                  <c:v>20133.5</c:v>
                </c:pt>
                <c:pt idx="569">
                  <c:v>12471.4</c:v>
                </c:pt>
                <c:pt idx="570">
                  <c:v>3156.57</c:v>
                </c:pt>
                <c:pt idx="571">
                  <c:v>5274.28</c:v>
                </c:pt>
                <c:pt idx="572">
                  <c:v>18071.0</c:v>
                </c:pt>
                <c:pt idx="573">
                  <c:v>16677.7</c:v>
                </c:pt>
                <c:pt idx="574">
                  <c:v>14190.2</c:v>
                </c:pt>
                <c:pt idx="575">
                  <c:v>12699.7</c:v>
                </c:pt>
                <c:pt idx="576">
                  <c:v>4880.91</c:v>
                </c:pt>
                <c:pt idx="577">
                  <c:v>7254.43</c:v>
                </c:pt>
                <c:pt idx="578">
                  <c:v>2465.8</c:v>
                </c:pt>
                <c:pt idx="579">
                  <c:v>1890.96</c:v>
                </c:pt>
                <c:pt idx="580">
                  <c:v>3418.7</c:v>
                </c:pt>
                <c:pt idx="581">
                  <c:v>2208.99</c:v>
                </c:pt>
                <c:pt idx="582">
                  <c:v>2228.63</c:v>
                </c:pt>
                <c:pt idx="583">
                  <c:v>7272.7</c:v>
                </c:pt>
                <c:pt idx="584">
                  <c:v>8693.78</c:v>
                </c:pt>
                <c:pt idx="585">
                  <c:v>6419.85</c:v>
                </c:pt>
                <c:pt idx="586">
                  <c:v>5600.78</c:v>
                </c:pt>
                <c:pt idx="587">
                  <c:v>3859.08</c:v>
                </c:pt>
                <c:pt idx="588">
                  <c:v>5127.87</c:v>
                </c:pt>
                <c:pt idx="589">
                  <c:v>4645.71</c:v>
                </c:pt>
                <c:pt idx="590">
                  <c:v>3616.24</c:v>
                </c:pt>
                <c:pt idx="591">
                  <c:v>1156.11</c:v>
                </c:pt>
                <c:pt idx="592">
                  <c:v>2859.94</c:v>
                </c:pt>
                <c:pt idx="593">
                  <c:v>6896.81</c:v>
                </c:pt>
                <c:pt idx="594">
                  <c:v>12390.5</c:v>
                </c:pt>
                <c:pt idx="595">
                  <c:v>13948.9</c:v>
                </c:pt>
                <c:pt idx="596">
                  <c:v>12762.7</c:v>
                </c:pt>
                <c:pt idx="597">
                  <c:v>8037.49</c:v>
                </c:pt>
                <c:pt idx="598">
                  <c:v>7864.88</c:v>
                </c:pt>
                <c:pt idx="599">
                  <c:v>1188.1</c:v>
                </c:pt>
                <c:pt idx="600">
                  <c:v>1043.79</c:v>
                </c:pt>
                <c:pt idx="601">
                  <c:v>2117.64</c:v>
                </c:pt>
                <c:pt idx="602">
                  <c:v>3640.16</c:v>
                </c:pt>
                <c:pt idx="603">
                  <c:v>5627.03</c:v>
                </c:pt>
                <c:pt idx="604">
                  <c:v>5610.92</c:v>
                </c:pt>
                <c:pt idx="605">
                  <c:v>5167.69</c:v>
                </c:pt>
                <c:pt idx="606">
                  <c:v>4459.53</c:v>
                </c:pt>
                <c:pt idx="607">
                  <c:v>3665.2</c:v>
                </c:pt>
                <c:pt idx="608">
                  <c:v>3127.46</c:v>
                </c:pt>
                <c:pt idx="609">
                  <c:v>3718.05</c:v>
                </c:pt>
                <c:pt idx="610">
                  <c:v>5303.29</c:v>
                </c:pt>
                <c:pt idx="611">
                  <c:v>1978.82</c:v>
                </c:pt>
                <c:pt idx="612">
                  <c:v>5334.33</c:v>
                </c:pt>
                <c:pt idx="613">
                  <c:v>11148.1</c:v>
                </c:pt>
                <c:pt idx="614">
                  <c:v>13969.7</c:v>
                </c:pt>
                <c:pt idx="615">
                  <c:v>6500.01</c:v>
                </c:pt>
                <c:pt idx="616">
                  <c:v>5375.59</c:v>
                </c:pt>
                <c:pt idx="617">
                  <c:v>6596.17</c:v>
                </c:pt>
                <c:pt idx="618">
                  <c:v>15530.5</c:v>
                </c:pt>
                <c:pt idx="619">
                  <c:v>12579.9</c:v>
                </c:pt>
                <c:pt idx="620">
                  <c:v>8462.65</c:v>
                </c:pt>
                <c:pt idx="621">
                  <c:v>4957.81</c:v>
                </c:pt>
                <c:pt idx="622">
                  <c:v>7642.19</c:v>
                </c:pt>
                <c:pt idx="623">
                  <c:v>6573.04</c:v>
                </c:pt>
                <c:pt idx="624">
                  <c:v>5985.56</c:v>
                </c:pt>
                <c:pt idx="625">
                  <c:v>3926.4</c:v>
                </c:pt>
                <c:pt idx="626">
                  <c:v>5825.15</c:v>
                </c:pt>
                <c:pt idx="627">
                  <c:v>5706.66</c:v>
                </c:pt>
                <c:pt idx="628">
                  <c:v>5034.16</c:v>
                </c:pt>
                <c:pt idx="629">
                  <c:v>4784.0</c:v>
                </c:pt>
                <c:pt idx="630">
                  <c:v>3434.72</c:v>
                </c:pt>
                <c:pt idx="631">
                  <c:v>1658.99</c:v>
                </c:pt>
                <c:pt idx="632">
                  <c:v>2986.73</c:v>
                </c:pt>
                <c:pt idx="633">
                  <c:v>2618.5</c:v>
                </c:pt>
                <c:pt idx="634">
                  <c:v>3385.0</c:v>
                </c:pt>
                <c:pt idx="635">
                  <c:v>5031.55</c:v>
                </c:pt>
                <c:pt idx="636">
                  <c:v>4863.78</c:v>
                </c:pt>
                <c:pt idx="637">
                  <c:v>5206.66</c:v>
                </c:pt>
                <c:pt idx="638">
                  <c:v>5099.52</c:v>
                </c:pt>
                <c:pt idx="639">
                  <c:v>8271.879999999968</c:v>
                </c:pt>
                <c:pt idx="640">
                  <c:v>10501.0</c:v>
                </c:pt>
                <c:pt idx="641">
                  <c:v>12705.2</c:v>
                </c:pt>
                <c:pt idx="642">
                  <c:v>12086.9</c:v>
                </c:pt>
                <c:pt idx="643">
                  <c:v>8243.2</c:v>
                </c:pt>
                <c:pt idx="644">
                  <c:v>6089.2</c:v>
                </c:pt>
                <c:pt idx="645">
                  <c:v>3416.47</c:v>
                </c:pt>
                <c:pt idx="646">
                  <c:v>2479.53</c:v>
                </c:pt>
                <c:pt idx="647">
                  <c:v>2020.06</c:v>
                </c:pt>
                <c:pt idx="648">
                  <c:v>2048.14</c:v>
                </c:pt>
                <c:pt idx="649">
                  <c:v>1218.1</c:v>
                </c:pt>
                <c:pt idx="650">
                  <c:v>6335.35</c:v>
                </c:pt>
                <c:pt idx="651">
                  <c:v>9269.43</c:v>
                </c:pt>
                <c:pt idx="652">
                  <c:v>761.739</c:v>
                </c:pt>
                <c:pt idx="653">
                  <c:v>841.4169999999989</c:v>
                </c:pt>
                <c:pt idx="654">
                  <c:v>798.5170000000001</c:v>
                </c:pt>
                <c:pt idx="655">
                  <c:v>4531.92</c:v>
                </c:pt>
                <c:pt idx="656">
                  <c:v>4940.83</c:v>
                </c:pt>
                <c:pt idx="657">
                  <c:v>9767.61</c:v>
                </c:pt>
                <c:pt idx="658">
                  <c:v>10993.2</c:v>
                </c:pt>
                <c:pt idx="659">
                  <c:v>10806.8</c:v>
                </c:pt>
                <c:pt idx="660">
                  <c:v>6816.91</c:v>
                </c:pt>
                <c:pt idx="661">
                  <c:v>5213.52</c:v>
                </c:pt>
                <c:pt idx="662">
                  <c:v>12486.2</c:v>
                </c:pt>
                <c:pt idx="663">
                  <c:v>25681.9</c:v>
                </c:pt>
                <c:pt idx="664">
                  <c:v>2009.12</c:v>
                </c:pt>
                <c:pt idx="665">
                  <c:v>913.083</c:v>
                </c:pt>
                <c:pt idx="666">
                  <c:v>1470.9</c:v>
                </c:pt>
                <c:pt idx="667">
                  <c:v>3998.49</c:v>
                </c:pt>
                <c:pt idx="668">
                  <c:v>6111.11</c:v>
                </c:pt>
                <c:pt idx="669">
                  <c:v>6364.85</c:v>
                </c:pt>
                <c:pt idx="670">
                  <c:v>7690.23</c:v>
                </c:pt>
                <c:pt idx="671">
                  <c:v>6159.78</c:v>
                </c:pt>
                <c:pt idx="672">
                  <c:v>6615.0</c:v>
                </c:pt>
                <c:pt idx="673">
                  <c:v>7640.54</c:v>
                </c:pt>
                <c:pt idx="674">
                  <c:v>12531.5</c:v>
                </c:pt>
                <c:pt idx="675">
                  <c:v>17037.1</c:v>
                </c:pt>
                <c:pt idx="676">
                  <c:v>20572.0</c:v>
                </c:pt>
                <c:pt idx="677">
                  <c:v>10462.0</c:v>
                </c:pt>
                <c:pt idx="678">
                  <c:v>5672.85</c:v>
                </c:pt>
                <c:pt idx="679">
                  <c:v>9258.799999999987</c:v>
                </c:pt>
                <c:pt idx="680">
                  <c:v>8018.51</c:v>
                </c:pt>
                <c:pt idx="681">
                  <c:v>1423.39</c:v>
                </c:pt>
                <c:pt idx="682">
                  <c:v>3718.93</c:v>
                </c:pt>
                <c:pt idx="683">
                  <c:v>5418.04</c:v>
                </c:pt>
                <c:pt idx="684">
                  <c:v>4646.15</c:v>
                </c:pt>
                <c:pt idx="685">
                  <c:v>2388.05</c:v>
                </c:pt>
                <c:pt idx="686">
                  <c:v>1444.24</c:v>
                </c:pt>
                <c:pt idx="687">
                  <c:v>4254.33</c:v>
                </c:pt>
                <c:pt idx="688">
                  <c:v>4486.26</c:v>
                </c:pt>
                <c:pt idx="689">
                  <c:v>3612.95</c:v>
                </c:pt>
                <c:pt idx="690">
                  <c:v>2702.22</c:v>
                </c:pt>
                <c:pt idx="691">
                  <c:v>1605.3</c:v>
                </c:pt>
                <c:pt idx="692">
                  <c:v>18014.8</c:v>
                </c:pt>
                <c:pt idx="693">
                  <c:v>25004.5</c:v>
                </c:pt>
                <c:pt idx="694">
                  <c:v>26625.7</c:v>
                </c:pt>
                <c:pt idx="695">
                  <c:v>19200.0</c:v>
                </c:pt>
                <c:pt idx="696">
                  <c:v>4183.02</c:v>
                </c:pt>
                <c:pt idx="697">
                  <c:v>3043.18</c:v>
                </c:pt>
                <c:pt idx="698">
                  <c:v>3103.3</c:v>
                </c:pt>
                <c:pt idx="699">
                  <c:v>4230.88</c:v>
                </c:pt>
                <c:pt idx="700">
                  <c:v>4503.29</c:v>
                </c:pt>
                <c:pt idx="701">
                  <c:v>3169.81</c:v>
                </c:pt>
                <c:pt idx="702">
                  <c:v>2728.64</c:v>
                </c:pt>
                <c:pt idx="703">
                  <c:v>4035.89</c:v>
                </c:pt>
                <c:pt idx="704">
                  <c:v>4846.86</c:v>
                </c:pt>
                <c:pt idx="705">
                  <c:v>3869.78</c:v>
                </c:pt>
                <c:pt idx="706">
                  <c:v>6082.86</c:v>
                </c:pt>
                <c:pt idx="707">
                  <c:v>6974.45</c:v>
                </c:pt>
                <c:pt idx="708">
                  <c:v>6142.45</c:v>
                </c:pt>
                <c:pt idx="709">
                  <c:v>8525.209999999985</c:v>
                </c:pt>
                <c:pt idx="710">
                  <c:v>12138.7</c:v>
                </c:pt>
                <c:pt idx="711">
                  <c:v>9936.61</c:v>
                </c:pt>
                <c:pt idx="712">
                  <c:v>5907.73</c:v>
                </c:pt>
                <c:pt idx="713">
                  <c:v>1019.92</c:v>
                </c:pt>
                <c:pt idx="714">
                  <c:v>899.6559999999994</c:v>
                </c:pt>
                <c:pt idx="715">
                  <c:v>2167.24</c:v>
                </c:pt>
                <c:pt idx="716">
                  <c:v>23666.9</c:v>
                </c:pt>
                <c:pt idx="717">
                  <c:v>27404.6</c:v>
                </c:pt>
                <c:pt idx="718">
                  <c:v>13646.3</c:v>
                </c:pt>
                <c:pt idx="719">
                  <c:v>14470.9</c:v>
                </c:pt>
                <c:pt idx="720">
                  <c:v>17461.5</c:v>
                </c:pt>
                <c:pt idx="721">
                  <c:v>18802.0</c:v>
                </c:pt>
                <c:pt idx="722">
                  <c:v>12887.7</c:v>
                </c:pt>
                <c:pt idx="723">
                  <c:v>9903.2</c:v>
                </c:pt>
                <c:pt idx="724">
                  <c:v>9147.360000000001</c:v>
                </c:pt>
                <c:pt idx="725">
                  <c:v>1978.84</c:v>
                </c:pt>
                <c:pt idx="726">
                  <c:v>22200.5</c:v>
                </c:pt>
                <c:pt idx="727">
                  <c:v>14929.8</c:v>
                </c:pt>
                <c:pt idx="728">
                  <c:v>12187.5</c:v>
                </c:pt>
                <c:pt idx="729">
                  <c:v>9158.15</c:v>
                </c:pt>
                <c:pt idx="730">
                  <c:v>3640.8</c:v>
                </c:pt>
                <c:pt idx="731">
                  <c:v>6361.47</c:v>
                </c:pt>
                <c:pt idx="732">
                  <c:v>10951.8</c:v>
                </c:pt>
                <c:pt idx="733">
                  <c:v>9584.07</c:v>
                </c:pt>
                <c:pt idx="734">
                  <c:v>1074.76</c:v>
                </c:pt>
                <c:pt idx="735">
                  <c:v>1974.85</c:v>
                </c:pt>
                <c:pt idx="736">
                  <c:v>4114.76</c:v>
                </c:pt>
                <c:pt idx="737">
                  <c:v>7234.2</c:v>
                </c:pt>
                <c:pt idx="738">
                  <c:v>11355.1</c:v>
                </c:pt>
                <c:pt idx="739">
                  <c:v>12426.3</c:v>
                </c:pt>
                <c:pt idx="740">
                  <c:v>13486.8</c:v>
                </c:pt>
                <c:pt idx="741">
                  <c:v>1469.76</c:v>
                </c:pt>
                <c:pt idx="742">
                  <c:v>3084.34</c:v>
                </c:pt>
                <c:pt idx="743">
                  <c:v>3505.95</c:v>
                </c:pt>
                <c:pt idx="744">
                  <c:v>6614.81</c:v>
                </c:pt>
                <c:pt idx="745">
                  <c:v>5166.68</c:v>
                </c:pt>
                <c:pt idx="746">
                  <c:v>3557.72</c:v>
                </c:pt>
                <c:pt idx="747">
                  <c:v>9027.08</c:v>
                </c:pt>
                <c:pt idx="748">
                  <c:v>13353.2</c:v>
                </c:pt>
                <c:pt idx="749">
                  <c:v>4364.76</c:v>
                </c:pt>
                <c:pt idx="750">
                  <c:v>7956.61</c:v>
                </c:pt>
                <c:pt idx="751">
                  <c:v>10168.9</c:v>
                </c:pt>
                <c:pt idx="752">
                  <c:v>11697.8</c:v>
                </c:pt>
                <c:pt idx="753">
                  <c:v>11456.8</c:v>
                </c:pt>
                <c:pt idx="754">
                  <c:v>10205.4</c:v>
                </c:pt>
                <c:pt idx="755">
                  <c:v>8959.08</c:v>
                </c:pt>
                <c:pt idx="756">
                  <c:v>8735.83</c:v>
                </c:pt>
                <c:pt idx="757">
                  <c:v>5944.46</c:v>
                </c:pt>
                <c:pt idx="758">
                  <c:v>6373.78</c:v>
                </c:pt>
                <c:pt idx="759">
                  <c:v>10851.0</c:v>
                </c:pt>
                <c:pt idx="760">
                  <c:v>10995.4</c:v>
                </c:pt>
                <c:pt idx="761">
                  <c:v>6973.55</c:v>
                </c:pt>
                <c:pt idx="762">
                  <c:v>8716.32</c:v>
                </c:pt>
                <c:pt idx="763">
                  <c:v>7154.88</c:v>
                </c:pt>
                <c:pt idx="764">
                  <c:v>4362.92</c:v>
                </c:pt>
                <c:pt idx="765">
                  <c:v>932.0219999999994</c:v>
                </c:pt>
                <c:pt idx="766">
                  <c:v>2286.64</c:v>
                </c:pt>
                <c:pt idx="767">
                  <c:v>3507.83</c:v>
                </c:pt>
                <c:pt idx="768">
                  <c:v>3201.11</c:v>
                </c:pt>
                <c:pt idx="769">
                  <c:v>5080.47</c:v>
                </c:pt>
                <c:pt idx="770">
                  <c:v>7824.74</c:v>
                </c:pt>
                <c:pt idx="771">
                  <c:v>9911.58</c:v>
                </c:pt>
                <c:pt idx="772">
                  <c:v>9428.799999999987</c:v>
                </c:pt>
                <c:pt idx="773">
                  <c:v>6575.75</c:v>
                </c:pt>
                <c:pt idx="774">
                  <c:v>3434.36</c:v>
                </c:pt>
                <c:pt idx="775">
                  <c:v>266.571</c:v>
                </c:pt>
                <c:pt idx="776">
                  <c:v>2043.34</c:v>
                </c:pt>
                <c:pt idx="777">
                  <c:v>3022.69</c:v>
                </c:pt>
                <c:pt idx="778">
                  <c:v>2810.52</c:v>
                </c:pt>
                <c:pt idx="779">
                  <c:v>1732.63</c:v>
                </c:pt>
                <c:pt idx="780">
                  <c:v>1113.78</c:v>
                </c:pt>
                <c:pt idx="781">
                  <c:v>1029.21</c:v>
                </c:pt>
                <c:pt idx="782">
                  <c:v>1187.16</c:v>
                </c:pt>
                <c:pt idx="783">
                  <c:v>1405.54</c:v>
                </c:pt>
                <c:pt idx="784">
                  <c:v>2150.54</c:v>
                </c:pt>
                <c:pt idx="785">
                  <c:v>3623.85</c:v>
                </c:pt>
                <c:pt idx="786">
                  <c:v>3860.45</c:v>
                </c:pt>
                <c:pt idx="787">
                  <c:v>5653.54</c:v>
                </c:pt>
                <c:pt idx="788">
                  <c:v>5431.3</c:v>
                </c:pt>
                <c:pt idx="789">
                  <c:v>3399.21</c:v>
                </c:pt>
                <c:pt idx="790">
                  <c:v>2141.96</c:v>
                </c:pt>
                <c:pt idx="791">
                  <c:v>3055.93</c:v>
                </c:pt>
                <c:pt idx="792">
                  <c:v>4930.37</c:v>
                </c:pt>
                <c:pt idx="793">
                  <c:v>3593.8</c:v>
                </c:pt>
                <c:pt idx="794">
                  <c:v>2196.41</c:v>
                </c:pt>
                <c:pt idx="795">
                  <c:v>2339.71</c:v>
                </c:pt>
                <c:pt idx="796">
                  <c:v>6744.37</c:v>
                </c:pt>
                <c:pt idx="797">
                  <c:v>17142.7</c:v>
                </c:pt>
                <c:pt idx="798">
                  <c:v>25018.7</c:v>
                </c:pt>
                <c:pt idx="799">
                  <c:v>23575.1</c:v>
                </c:pt>
                <c:pt idx="800">
                  <c:v>15000.7</c:v>
                </c:pt>
                <c:pt idx="801">
                  <c:v>11292.5</c:v>
                </c:pt>
                <c:pt idx="802">
                  <c:v>10182.3</c:v>
                </c:pt>
                <c:pt idx="803">
                  <c:v>7946.52</c:v>
                </c:pt>
                <c:pt idx="804">
                  <c:v>3168.64</c:v>
                </c:pt>
                <c:pt idx="805">
                  <c:v>2838.25</c:v>
                </c:pt>
                <c:pt idx="806">
                  <c:v>2189.03</c:v>
                </c:pt>
                <c:pt idx="807">
                  <c:v>7285.69</c:v>
                </c:pt>
                <c:pt idx="808">
                  <c:v>7697.3</c:v>
                </c:pt>
                <c:pt idx="809">
                  <c:v>4481.22</c:v>
                </c:pt>
                <c:pt idx="810">
                  <c:v>5031.72</c:v>
                </c:pt>
                <c:pt idx="811">
                  <c:v>5160.07</c:v>
                </c:pt>
                <c:pt idx="812">
                  <c:v>5188.44</c:v>
                </c:pt>
                <c:pt idx="813">
                  <c:v>6063.11</c:v>
                </c:pt>
                <c:pt idx="814">
                  <c:v>7967.45</c:v>
                </c:pt>
                <c:pt idx="815">
                  <c:v>11858.9</c:v>
                </c:pt>
                <c:pt idx="816">
                  <c:v>12277.4</c:v>
                </c:pt>
                <c:pt idx="817">
                  <c:v>7604.22</c:v>
                </c:pt>
                <c:pt idx="818">
                  <c:v>9614.1</c:v>
                </c:pt>
                <c:pt idx="819">
                  <c:v>7657.96</c:v>
                </c:pt>
                <c:pt idx="820">
                  <c:v>5509.16</c:v>
                </c:pt>
                <c:pt idx="821">
                  <c:v>6524.32</c:v>
                </c:pt>
                <c:pt idx="822">
                  <c:v>4652.93</c:v>
                </c:pt>
                <c:pt idx="823">
                  <c:v>5985.83</c:v>
                </c:pt>
                <c:pt idx="824">
                  <c:v>6444.78</c:v>
                </c:pt>
                <c:pt idx="825">
                  <c:v>4526.32</c:v>
                </c:pt>
                <c:pt idx="826">
                  <c:v>3593.65</c:v>
                </c:pt>
                <c:pt idx="827">
                  <c:v>3853.67</c:v>
                </c:pt>
                <c:pt idx="828">
                  <c:v>8069.54</c:v>
                </c:pt>
                <c:pt idx="829">
                  <c:v>14165.6</c:v>
                </c:pt>
                <c:pt idx="830">
                  <c:v>19775.1</c:v>
                </c:pt>
                <c:pt idx="831">
                  <c:v>23749.1</c:v>
                </c:pt>
                <c:pt idx="832">
                  <c:v>18249.8</c:v>
                </c:pt>
                <c:pt idx="833">
                  <c:v>3311.94</c:v>
                </c:pt>
                <c:pt idx="834">
                  <c:v>8648.26</c:v>
                </c:pt>
                <c:pt idx="835">
                  <c:v>8784.6</c:v>
                </c:pt>
                <c:pt idx="836">
                  <c:v>6458.42</c:v>
                </c:pt>
                <c:pt idx="837">
                  <c:v>15210.5</c:v>
                </c:pt>
                <c:pt idx="838">
                  <c:v>10235.1</c:v>
                </c:pt>
                <c:pt idx="839">
                  <c:v>2414.77</c:v>
                </c:pt>
                <c:pt idx="840">
                  <c:v>5725.36</c:v>
                </c:pt>
                <c:pt idx="841">
                  <c:v>7989.68</c:v>
                </c:pt>
                <c:pt idx="842">
                  <c:v>902.539</c:v>
                </c:pt>
                <c:pt idx="843">
                  <c:v>3559.63</c:v>
                </c:pt>
                <c:pt idx="844">
                  <c:v>12134.0</c:v>
                </c:pt>
                <c:pt idx="845">
                  <c:v>21568.1</c:v>
                </c:pt>
                <c:pt idx="846">
                  <c:v>26733.5</c:v>
                </c:pt>
                <c:pt idx="847">
                  <c:v>3618.97</c:v>
                </c:pt>
                <c:pt idx="848">
                  <c:v>5084.02</c:v>
                </c:pt>
                <c:pt idx="849">
                  <c:v>9536.25</c:v>
                </c:pt>
                <c:pt idx="850">
                  <c:v>8422.889999999972</c:v>
                </c:pt>
                <c:pt idx="851">
                  <c:v>8618.879999999968</c:v>
                </c:pt>
                <c:pt idx="852">
                  <c:v>4271.02</c:v>
                </c:pt>
                <c:pt idx="853">
                  <c:v>19827.8</c:v>
                </c:pt>
                <c:pt idx="854">
                  <c:v>16171.7</c:v>
                </c:pt>
                <c:pt idx="855">
                  <c:v>13201.5</c:v>
                </c:pt>
                <c:pt idx="856">
                  <c:v>8547.49</c:v>
                </c:pt>
                <c:pt idx="857">
                  <c:v>6130.51</c:v>
                </c:pt>
                <c:pt idx="858">
                  <c:v>3222.37</c:v>
                </c:pt>
                <c:pt idx="859">
                  <c:v>4231.73</c:v>
                </c:pt>
                <c:pt idx="860">
                  <c:v>4848.85</c:v>
                </c:pt>
                <c:pt idx="861">
                  <c:v>8198.58</c:v>
                </c:pt>
                <c:pt idx="862">
                  <c:v>12829.3</c:v>
                </c:pt>
                <c:pt idx="863">
                  <c:v>4115.08</c:v>
                </c:pt>
                <c:pt idx="864">
                  <c:v>5688.05</c:v>
                </c:pt>
                <c:pt idx="865">
                  <c:v>8174.91</c:v>
                </c:pt>
                <c:pt idx="866">
                  <c:v>13122.4</c:v>
                </c:pt>
                <c:pt idx="867">
                  <c:v>8575.639999999989</c:v>
                </c:pt>
                <c:pt idx="868">
                  <c:v>3552.68</c:v>
                </c:pt>
                <c:pt idx="869">
                  <c:v>7213.03</c:v>
                </c:pt>
                <c:pt idx="870">
                  <c:v>3249.88</c:v>
                </c:pt>
                <c:pt idx="871">
                  <c:v>2492.37</c:v>
                </c:pt>
                <c:pt idx="872">
                  <c:v>2800.91</c:v>
                </c:pt>
                <c:pt idx="873">
                  <c:v>4513.36</c:v>
                </c:pt>
                <c:pt idx="874">
                  <c:v>5112.11</c:v>
                </c:pt>
                <c:pt idx="875">
                  <c:v>9719.950000000001</c:v>
                </c:pt>
                <c:pt idx="876">
                  <c:v>11923.3</c:v>
                </c:pt>
                <c:pt idx="877">
                  <c:v>10904.4</c:v>
                </c:pt>
                <c:pt idx="878">
                  <c:v>7518.44</c:v>
                </c:pt>
                <c:pt idx="879">
                  <c:v>5248.23</c:v>
                </c:pt>
                <c:pt idx="880">
                  <c:v>3227.9</c:v>
                </c:pt>
                <c:pt idx="881">
                  <c:v>2071.63</c:v>
                </c:pt>
                <c:pt idx="882">
                  <c:v>2554.61</c:v>
                </c:pt>
                <c:pt idx="883">
                  <c:v>6917.26</c:v>
                </c:pt>
                <c:pt idx="884">
                  <c:v>9722.74</c:v>
                </c:pt>
                <c:pt idx="885">
                  <c:v>4762.38</c:v>
                </c:pt>
                <c:pt idx="886">
                  <c:v>1984.82</c:v>
                </c:pt>
                <c:pt idx="887">
                  <c:v>1297.73</c:v>
                </c:pt>
                <c:pt idx="888">
                  <c:v>970.9119999999994</c:v>
                </c:pt>
                <c:pt idx="889">
                  <c:v>1343.86</c:v>
                </c:pt>
                <c:pt idx="890">
                  <c:v>2995.18</c:v>
                </c:pt>
                <c:pt idx="891">
                  <c:v>16566.9</c:v>
                </c:pt>
                <c:pt idx="892">
                  <c:v>16871.4</c:v>
                </c:pt>
                <c:pt idx="893">
                  <c:v>17904.5</c:v>
                </c:pt>
                <c:pt idx="894">
                  <c:v>15938.2</c:v>
                </c:pt>
                <c:pt idx="895">
                  <c:v>13810.4</c:v>
                </c:pt>
                <c:pt idx="896">
                  <c:v>7637.21</c:v>
                </c:pt>
                <c:pt idx="897">
                  <c:v>7846.23</c:v>
                </c:pt>
                <c:pt idx="898">
                  <c:v>10001.3</c:v>
                </c:pt>
                <c:pt idx="899">
                  <c:v>8135.72</c:v>
                </c:pt>
                <c:pt idx="900">
                  <c:v>4437.14</c:v>
                </c:pt>
                <c:pt idx="901">
                  <c:v>3239.28</c:v>
                </c:pt>
                <c:pt idx="902">
                  <c:v>2767.59</c:v>
                </c:pt>
                <c:pt idx="903">
                  <c:v>1995.57</c:v>
                </c:pt>
                <c:pt idx="904">
                  <c:v>4511.2</c:v>
                </c:pt>
                <c:pt idx="905">
                  <c:v>4930.37</c:v>
                </c:pt>
                <c:pt idx="906">
                  <c:v>4108.83</c:v>
                </c:pt>
                <c:pt idx="907">
                  <c:v>1657.12</c:v>
                </c:pt>
                <c:pt idx="908">
                  <c:v>2333.96</c:v>
                </c:pt>
                <c:pt idx="909">
                  <c:v>5177.12</c:v>
                </c:pt>
                <c:pt idx="910">
                  <c:v>11210.0</c:v>
                </c:pt>
                <c:pt idx="911">
                  <c:v>341.735</c:v>
                </c:pt>
                <c:pt idx="912">
                  <c:v>1477.07</c:v>
                </c:pt>
                <c:pt idx="913">
                  <c:v>10610.5</c:v>
                </c:pt>
                <c:pt idx="914">
                  <c:v>7896.65</c:v>
                </c:pt>
                <c:pt idx="915">
                  <c:v>7557.24</c:v>
                </c:pt>
                <c:pt idx="916">
                  <c:v>7221.41</c:v>
                </c:pt>
                <c:pt idx="917">
                  <c:v>4428.02</c:v>
                </c:pt>
                <c:pt idx="918">
                  <c:v>3287.68</c:v>
                </c:pt>
                <c:pt idx="919">
                  <c:v>4331.32</c:v>
                </c:pt>
                <c:pt idx="920">
                  <c:v>3049.44</c:v>
                </c:pt>
                <c:pt idx="921">
                  <c:v>2862.26</c:v>
                </c:pt>
                <c:pt idx="922">
                  <c:v>2642.71</c:v>
                </c:pt>
                <c:pt idx="923">
                  <c:v>2723.29</c:v>
                </c:pt>
                <c:pt idx="924">
                  <c:v>1873.14</c:v>
                </c:pt>
                <c:pt idx="925">
                  <c:v>1482.53</c:v>
                </c:pt>
                <c:pt idx="926">
                  <c:v>3669.49</c:v>
                </c:pt>
                <c:pt idx="927">
                  <c:v>3365.67</c:v>
                </c:pt>
                <c:pt idx="928">
                  <c:v>5874.5</c:v>
                </c:pt>
                <c:pt idx="929">
                  <c:v>5628.39</c:v>
                </c:pt>
                <c:pt idx="930">
                  <c:v>6918.9</c:v>
                </c:pt>
                <c:pt idx="931">
                  <c:v>8766.1</c:v>
                </c:pt>
                <c:pt idx="932">
                  <c:v>4760.0</c:v>
                </c:pt>
                <c:pt idx="933">
                  <c:v>6144.47</c:v>
                </c:pt>
                <c:pt idx="934">
                  <c:v>8038.49</c:v>
                </c:pt>
                <c:pt idx="935">
                  <c:v>4921.71</c:v>
                </c:pt>
                <c:pt idx="936">
                  <c:v>2992.44</c:v>
                </c:pt>
              </c:numCache>
            </c:numRef>
          </c:yVal>
          <c:smooth val="0"/>
        </c:ser>
        <c:dLbls>
          <c:showLegendKey val="0"/>
          <c:showVal val="0"/>
          <c:showCatName val="0"/>
          <c:showSerName val="0"/>
          <c:showPercent val="0"/>
          <c:showBubbleSize val="0"/>
        </c:dLbls>
        <c:axId val="-2088691120"/>
        <c:axId val="-2139065520"/>
      </c:scatterChart>
      <c:valAx>
        <c:axId val="-2088691120"/>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a:t>
                </a:r>
                <a:r>
                  <a:rPr lang="fr-FR" baseline="0"/>
                  <a:t> between RCM and GCM</a:t>
                </a:r>
                <a:endParaRPr lang="fr-F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39065520"/>
        <c:crosses val="autoZero"/>
        <c:crossBetween val="midCat"/>
        <c:majorUnit val="0.1"/>
      </c:valAx>
      <c:valAx>
        <c:axId val="-2139065520"/>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86911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6 (est </a:t>
            </a:r>
            <a:r>
              <a:rPr lang="en-US"/>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'RT6'!$H$1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'RT6'!$G$2:$G$896</c:f>
              <c:numCache>
                <c:formatCode>General</c:formatCode>
                <c:ptCount val="895"/>
                <c:pt idx="0">
                  <c:v>0.9939357</c:v>
                </c:pt>
                <c:pt idx="1">
                  <c:v>0.9939179</c:v>
                </c:pt>
                <c:pt idx="2">
                  <c:v>0.9553311</c:v>
                </c:pt>
                <c:pt idx="3">
                  <c:v>0.867581</c:v>
                </c:pt>
                <c:pt idx="4">
                  <c:v>0.8808687</c:v>
                </c:pt>
                <c:pt idx="5">
                  <c:v>0.8446</c:v>
                </c:pt>
                <c:pt idx="6">
                  <c:v>0.9350598</c:v>
                </c:pt>
                <c:pt idx="7">
                  <c:v>0.9825504</c:v>
                </c:pt>
                <c:pt idx="8">
                  <c:v>0.9902219</c:v>
                </c:pt>
                <c:pt idx="9">
                  <c:v>0.9910492</c:v>
                </c:pt>
                <c:pt idx="10">
                  <c:v>0.996635</c:v>
                </c:pt>
                <c:pt idx="11">
                  <c:v>0.9977306</c:v>
                </c:pt>
                <c:pt idx="12">
                  <c:v>0.9974728</c:v>
                </c:pt>
                <c:pt idx="13">
                  <c:v>0.9944039</c:v>
                </c:pt>
                <c:pt idx="14">
                  <c:v>0.9929168</c:v>
                </c:pt>
                <c:pt idx="15">
                  <c:v>0.9960389</c:v>
                </c:pt>
                <c:pt idx="16">
                  <c:v>0.9963458</c:v>
                </c:pt>
                <c:pt idx="17">
                  <c:v>0.9917313</c:v>
                </c:pt>
                <c:pt idx="18">
                  <c:v>0.9893361</c:v>
                </c:pt>
                <c:pt idx="19">
                  <c:v>0.992366</c:v>
                </c:pt>
                <c:pt idx="20">
                  <c:v>0.9923371</c:v>
                </c:pt>
                <c:pt idx="21">
                  <c:v>0.9860176</c:v>
                </c:pt>
                <c:pt idx="22">
                  <c:v>0.9892012</c:v>
                </c:pt>
                <c:pt idx="23">
                  <c:v>0.9311096</c:v>
                </c:pt>
                <c:pt idx="24">
                  <c:v>0.9353145</c:v>
                </c:pt>
                <c:pt idx="25">
                  <c:v>0.9361654</c:v>
                </c:pt>
                <c:pt idx="26">
                  <c:v>0.9056166</c:v>
                </c:pt>
                <c:pt idx="27">
                  <c:v>0.9413173</c:v>
                </c:pt>
                <c:pt idx="28">
                  <c:v>0.9517006</c:v>
                </c:pt>
                <c:pt idx="29">
                  <c:v>0.9316472</c:v>
                </c:pt>
                <c:pt idx="30">
                  <c:v>0.9012814</c:v>
                </c:pt>
                <c:pt idx="31">
                  <c:v>0.988898</c:v>
                </c:pt>
                <c:pt idx="32">
                  <c:v>0.9937742</c:v>
                </c:pt>
                <c:pt idx="33">
                  <c:v>0.9960358</c:v>
                </c:pt>
                <c:pt idx="34">
                  <c:v>0.9957221</c:v>
                </c:pt>
                <c:pt idx="35">
                  <c:v>0.9954969</c:v>
                </c:pt>
                <c:pt idx="36">
                  <c:v>0.998183</c:v>
                </c:pt>
                <c:pt idx="37">
                  <c:v>0.8890764</c:v>
                </c:pt>
                <c:pt idx="38">
                  <c:v>0.886287</c:v>
                </c:pt>
                <c:pt idx="39">
                  <c:v>0.9174883</c:v>
                </c:pt>
                <c:pt idx="40">
                  <c:v>0.91768</c:v>
                </c:pt>
                <c:pt idx="41">
                  <c:v>0.8858038</c:v>
                </c:pt>
                <c:pt idx="42">
                  <c:v>0.8644375</c:v>
                </c:pt>
                <c:pt idx="43">
                  <c:v>0.8601877</c:v>
                </c:pt>
                <c:pt idx="44">
                  <c:v>0.8325375</c:v>
                </c:pt>
                <c:pt idx="45">
                  <c:v>0.8592744</c:v>
                </c:pt>
                <c:pt idx="46">
                  <c:v>0.9984528</c:v>
                </c:pt>
                <c:pt idx="47">
                  <c:v>0.9887148</c:v>
                </c:pt>
                <c:pt idx="48">
                  <c:v>0.9882169</c:v>
                </c:pt>
                <c:pt idx="49">
                  <c:v>0.9871004</c:v>
                </c:pt>
                <c:pt idx="50">
                  <c:v>0.9656175</c:v>
                </c:pt>
                <c:pt idx="51">
                  <c:v>0.9882028</c:v>
                </c:pt>
                <c:pt idx="52">
                  <c:v>0.979714</c:v>
                </c:pt>
                <c:pt idx="53">
                  <c:v>0.9554207</c:v>
                </c:pt>
                <c:pt idx="54">
                  <c:v>0.9349803</c:v>
                </c:pt>
                <c:pt idx="55">
                  <c:v>0.9156098</c:v>
                </c:pt>
                <c:pt idx="56">
                  <c:v>0.8655594</c:v>
                </c:pt>
                <c:pt idx="57">
                  <c:v>0.8941517</c:v>
                </c:pt>
                <c:pt idx="58">
                  <c:v>0.9087841</c:v>
                </c:pt>
                <c:pt idx="59">
                  <c:v>0.9050157</c:v>
                </c:pt>
                <c:pt idx="60">
                  <c:v>0.9836636</c:v>
                </c:pt>
                <c:pt idx="61">
                  <c:v>0.988701</c:v>
                </c:pt>
                <c:pt idx="62">
                  <c:v>0.9641694</c:v>
                </c:pt>
                <c:pt idx="63">
                  <c:v>0.9302967</c:v>
                </c:pt>
                <c:pt idx="64">
                  <c:v>0.8950545</c:v>
                </c:pt>
                <c:pt idx="65">
                  <c:v>0.6922507</c:v>
                </c:pt>
                <c:pt idx="66">
                  <c:v>0.9179022</c:v>
                </c:pt>
                <c:pt idx="67">
                  <c:v>0.9260348</c:v>
                </c:pt>
                <c:pt idx="68">
                  <c:v>0.9526209</c:v>
                </c:pt>
                <c:pt idx="69">
                  <c:v>0.9748006</c:v>
                </c:pt>
                <c:pt idx="70">
                  <c:v>0.9858279</c:v>
                </c:pt>
                <c:pt idx="71">
                  <c:v>0.9885878</c:v>
                </c:pt>
                <c:pt idx="72">
                  <c:v>0.9857579</c:v>
                </c:pt>
                <c:pt idx="73">
                  <c:v>0.9750872</c:v>
                </c:pt>
                <c:pt idx="74">
                  <c:v>0.9719133</c:v>
                </c:pt>
                <c:pt idx="75">
                  <c:v>0.9701006</c:v>
                </c:pt>
                <c:pt idx="76">
                  <c:v>0.9748382</c:v>
                </c:pt>
                <c:pt idx="77">
                  <c:v>0.976095</c:v>
                </c:pt>
                <c:pt idx="78">
                  <c:v>0.957908</c:v>
                </c:pt>
                <c:pt idx="79">
                  <c:v>0.9411483</c:v>
                </c:pt>
                <c:pt idx="80">
                  <c:v>0.9110862</c:v>
                </c:pt>
                <c:pt idx="81" formatCode="0.00E+00">
                  <c:v>-0.023647834</c:v>
                </c:pt>
                <c:pt idx="82">
                  <c:v>0.3839858</c:v>
                </c:pt>
                <c:pt idx="83">
                  <c:v>0.4770484</c:v>
                </c:pt>
                <c:pt idx="84">
                  <c:v>0.9237148</c:v>
                </c:pt>
                <c:pt idx="85">
                  <c:v>0.9495807</c:v>
                </c:pt>
                <c:pt idx="86">
                  <c:v>0.8339944</c:v>
                </c:pt>
                <c:pt idx="87">
                  <c:v>0.8300779</c:v>
                </c:pt>
                <c:pt idx="88">
                  <c:v>0.8875235</c:v>
                </c:pt>
                <c:pt idx="89">
                  <c:v>0.9329073</c:v>
                </c:pt>
                <c:pt idx="90">
                  <c:v>0.9259014</c:v>
                </c:pt>
                <c:pt idx="91">
                  <c:v>0.9351901</c:v>
                </c:pt>
                <c:pt idx="92">
                  <c:v>0.9621009</c:v>
                </c:pt>
                <c:pt idx="93">
                  <c:v>0.9674224</c:v>
                </c:pt>
                <c:pt idx="94">
                  <c:v>0.9810211</c:v>
                </c:pt>
                <c:pt idx="95">
                  <c:v>0.9772333</c:v>
                </c:pt>
                <c:pt idx="96">
                  <c:v>0.9796382</c:v>
                </c:pt>
                <c:pt idx="97">
                  <c:v>0.9843202</c:v>
                </c:pt>
                <c:pt idx="98">
                  <c:v>0.9874479</c:v>
                </c:pt>
                <c:pt idx="99">
                  <c:v>0.9893015</c:v>
                </c:pt>
                <c:pt idx="100">
                  <c:v>0.9866217</c:v>
                </c:pt>
                <c:pt idx="101">
                  <c:v>0.987559</c:v>
                </c:pt>
                <c:pt idx="102">
                  <c:v>0.9866054</c:v>
                </c:pt>
                <c:pt idx="103">
                  <c:v>0.9766158</c:v>
                </c:pt>
                <c:pt idx="104">
                  <c:v>0.9958885</c:v>
                </c:pt>
                <c:pt idx="105">
                  <c:v>0.99466</c:v>
                </c:pt>
                <c:pt idx="106">
                  <c:v>0.9954621</c:v>
                </c:pt>
                <c:pt idx="107">
                  <c:v>0.995815</c:v>
                </c:pt>
                <c:pt idx="108">
                  <c:v>0.9946381</c:v>
                </c:pt>
                <c:pt idx="109">
                  <c:v>0.9961008</c:v>
                </c:pt>
                <c:pt idx="110">
                  <c:v>0.993763</c:v>
                </c:pt>
                <c:pt idx="111">
                  <c:v>0.9913921</c:v>
                </c:pt>
                <c:pt idx="112">
                  <c:v>0.9685028</c:v>
                </c:pt>
                <c:pt idx="113">
                  <c:v>0.9422855</c:v>
                </c:pt>
                <c:pt idx="114">
                  <c:v>0.8354946</c:v>
                </c:pt>
                <c:pt idx="115">
                  <c:v>0.7405227</c:v>
                </c:pt>
                <c:pt idx="116">
                  <c:v>0.7007282</c:v>
                </c:pt>
                <c:pt idx="117">
                  <c:v>0.7271711</c:v>
                </c:pt>
                <c:pt idx="118">
                  <c:v>0.8815166</c:v>
                </c:pt>
                <c:pt idx="119">
                  <c:v>0.9049793</c:v>
                </c:pt>
                <c:pt idx="120">
                  <c:v>0.8803554</c:v>
                </c:pt>
                <c:pt idx="121">
                  <c:v>0.8671521</c:v>
                </c:pt>
                <c:pt idx="122">
                  <c:v>0.9146704</c:v>
                </c:pt>
                <c:pt idx="123">
                  <c:v>0.9404744</c:v>
                </c:pt>
                <c:pt idx="124">
                  <c:v>0.9430419</c:v>
                </c:pt>
                <c:pt idx="125">
                  <c:v>0.931285</c:v>
                </c:pt>
                <c:pt idx="126">
                  <c:v>0.9394151</c:v>
                </c:pt>
                <c:pt idx="127">
                  <c:v>0.9636611</c:v>
                </c:pt>
                <c:pt idx="128">
                  <c:v>0.9674515</c:v>
                </c:pt>
                <c:pt idx="129">
                  <c:v>0.9621454</c:v>
                </c:pt>
                <c:pt idx="130">
                  <c:v>0.9764752</c:v>
                </c:pt>
                <c:pt idx="131">
                  <c:v>0.9641372</c:v>
                </c:pt>
                <c:pt idx="132">
                  <c:v>0.9525343</c:v>
                </c:pt>
                <c:pt idx="133">
                  <c:v>0.9651626</c:v>
                </c:pt>
                <c:pt idx="134">
                  <c:v>0.9787534</c:v>
                </c:pt>
                <c:pt idx="135">
                  <c:v>0.9689764</c:v>
                </c:pt>
                <c:pt idx="136">
                  <c:v>0.9811822</c:v>
                </c:pt>
                <c:pt idx="137">
                  <c:v>0.9856575</c:v>
                </c:pt>
                <c:pt idx="138">
                  <c:v>0.9830816</c:v>
                </c:pt>
                <c:pt idx="139">
                  <c:v>0.9852799</c:v>
                </c:pt>
                <c:pt idx="140">
                  <c:v>0.9906574</c:v>
                </c:pt>
                <c:pt idx="141">
                  <c:v>0.1757722</c:v>
                </c:pt>
                <c:pt idx="142">
                  <c:v>0.5494397</c:v>
                </c:pt>
                <c:pt idx="143">
                  <c:v>0.7695483</c:v>
                </c:pt>
                <c:pt idx="144">
                  <c:v>0.795348</c:v>
                </c:pt>
                <c:pt idx="145">
                  <c:v>0.7379216</c:v>
                </c:pt>
                <c:pt idx="146">
                  <c:v>0.9609239</c:v>
                </c:pt>
                <c:pt idx="147">
                  <c:v>0.9704577</c:v>
                </c:pt>
                <c:pt idx="148">
                  <c:v>0.9795198</c:v>
                </c:pt>
                <c:pt idx="149">
                  <c:v>0.9861571</c:v>
                </c:pt>
                <c:pt idx="150">
                  <c:v>0.9892879</c:v>
                </c:pt>
                <c:pt idx="151">
                  <c:v>0.9816161</c:v>
                </c:pt>
                <c:pt idx="152">
                  <c:v>0.9741924</c:v>
                </c:pt>
                <c:pt idx="153">
                  <c:v>0.6991873</c:v>
                </c:pt>
                <c:pt idx="154">
                  <c:v>0.7641857</c:v>
                </c:pt>
                <c:pt idx="155">
                  <c:v>0.8316548</c:v>
                </c:pt>
                <c:pt idx="156">
                  <c:v>0.9011329</c:v>
                </c:pt>
                <c:pt idx="157">
                  <c:v>0.912365</c:v>
                </c:pt>
                <c:pt idx="158">
                  <c:v>0.900001</c:v>
                </c:pt>
                <c:pt idx="159">
                  <c:v>0.9129907</c:v>
                </c:pt>
                <c:pt idx="160">
                  <c:v>0.9324405</c:v>
                </c:pt>
                <c:pt idx="161">
                  <c:v>0.9307925</c:v>
                </c:pt>
                <c:pt idx="162">
                  <c:v>0.9319432</c:v>
                </c:pt>
                <c:pt idx="163">
                  <c:v>0.9204158</c:v>
                </c:pt>
                <c:pt idx="164">
                  <c:v>0.9348617</c:v>
                </c:pt>
                <c:pt idx="165">
                  <c:v>0.9730344</c:v>
                </c:pt>
                <c:pt idx="166">
                  <c:v>0.9836268</c:v>
                </c:pt>
                <c:pt idx="167">
                  <c:v>0.969805</c:v>
                </c:pt>
                <c:pt idx="168">
                  <c:v>0.950139</c:v>
                </c:pt>
                <c:pt idx="169">
                  <c:v>0.928037</c:v>
                </c:pt>
                <c:pt idx="170">
                  <c:v>0.9726936</c:v>
                </c:pt>
                <c:pt idx="171">
                  <c:v>0.9676111</c:v>
                </c:pt>
                <c:pt idx="172">
                  <c:v>0.954113</c:v>
                </c:pt>
                <c:pt idx="173">
                  <c:v>0.9436827</c:v>
                </c:pt>
                <c:pt idx="174">
                  <c:v>0.9531795</c:v>
                </c:pt>
                <c:pt idx="175">
                  <c:v>0.9128194</c:v>
                </c:pt>
                <c:pt idx="176">
                  <c:v>0.9034193</c:v>
                </c:pt>
                <c:pt idx="177">
                  <c:v>0.9068003</c:v>
                </c:pt>
                <c:pt idx="178">
                  <c:v>0.8918821</c:v>
                </c:pt>
                <c:pt idx="179">
                  <c:v>0.9319482</c:v>
                </c:pt>
                <c:pt idx="180">
                  <c:v>0.950162</c:v>
                </c:pt>
                <c:pt idx="181">
                  <c:v>0.9552163</c:v>
                </c:pt>
                <c:pt idx="182">
                  <c:v>0.9692741</c:v>
                </c:pt>
                <c:pt idx="183">
                  <c:v>0.9754351</c:v>
                </c:pt>
                <c:pt idx="184">
                  <c:v>0.9833999</c:v>
                </c:pt>
                <c:pt idx="185">
                  <c:v>0.9706402</c:v>
                </c:pt>
                <c:pt idx="186">
                  <c:v>0.909281</c:v>
                </c:pt>
                <c:pt idx="187">
                  <c:v>0.8660986</c:v>
                </c:pt>
                <c:pt idx="188">
                  <c:v>0.8475585</c:v>
                </c:pt>
                <c:pt idx="189">
                  <c:v>0.9044215</c:v>
                </c:pt>
                <c:pt idx="190">
                  <c:v>0.9496825</c:v>
                </c:pt>
                <c:pt idx="191">
                  <c:v>0.9324946</c:v>
                </c:pt>
                <c:pt idx="192">
                  <c:v>0.9376969</c:v>
                </c:pt>
                <c:pt idx="193">
                  <c:v>0.9293027</c:v>
                </c:pt>
                <c:pt idx="194">
                  <c:v>0.9839554</c:v>
                </c:pt>
                <c:pt idx="195">
                  <c:v>0.9820995</c:v>
                </c:pt>
                <c:pt idx="196">
                  <c:v>0.9696768</c:v>
                </c:pt>
                <c:pt idx="197">
                  <c:v>0.9785952</c:v>
                </c:pt>
                <c:pt idx="198">
                  <c:v>0.983715</c:v>
                </c:pt>
                <c:pt idx="199">
                  <c:v>0.9832455</c:v>
                </c:pt>
                <c:pt idx="200">
                  <c:v>0.9719056</c:v>
                </c:pt>
                <c:pt idx="201">
                  <c:v>0.9526942</c:v>
                </c:pt>
                <c:pt idx="202">
                  <c:v>0.9847783</c:v>
                </c:pt>
                <c:pt idx="203">
                  <c:v>0.9860268</c:v>
                </c:pt>
                <c:pt idx="204">
                  <c:v>0.9553164</c:v>
                </c:pt>
                <c:pt idx="205">
                  <c:v>0.9572389</c:v>
                </c:pt>
                <c:pt idx="206">
                  <c:v>0.9437274</c:v>
                </c:pt>
                <c:pt idx="207">
                  <c:v>0.9420504</c:v>
                </c:pt>
                <c:pt idx="208">
                  <c:v>0.9743636</c:v>
                </c:pt>
                <c:pt idx="209">
                  <c:v>0.9906855</c:v>
                </c:pt>
                <c:pt idx="210">
                  <c:v>0.9935034</c:v>
                </c:pt>
                <c:pt idx="211">
                  <c:v>0.9954388</c:v>
                </c:pt>
                <c:pt idx="212">
                  <c:v>0.994309</c:v>
                </c:pt>
                <c:pt idx="213">
                  <c:v>0.9330131</c:v>
                </c:pt>
                <c:pt idx="214">
                  <c:v>0.9118468</c:v>
                </c:pt>
                <c:pt idx="215">
                  <c:v>0.949474</c:v>
                </c:pt>
                <c:pt idx="216">
                  <c:v>0.9803491</c:v>
                </c:pt>
                <c:pt idx="217">
                  <c:v>0.9837193</c:v>
                </c:pt>
                <c:pt idx="218">
                  <c:v>0.9797</c:v>
                </c:pt>
                <c:pt idx="219">
                  <c:v>0.9855943</c:v>
                </c:pt>
                <c:pt idx="220">
                  <c:v>0.9865065</c:v>
                </c:pt>
                <c:pt idx="221">
                  <c:v>0.9869832</c:v>
                </c:pt>
                <c:pt idx="222">
                  <c:v>0.954352</c:v>
                </c:pt>
                <c:pt idx="223">
                  <c:v>0.9560086</c:v>
                </c:pt>
                <c:pt idx="224">
                  <c:v>0.9590853</c:v>
                </c:pt>
                <c:pt idx="225">
                  <c:v>0.9686596</c:v>
                </c:pt>
                <c:pt idx="226">
                  <c:v>0.9611635</c:v>
                </c:pt>
                <c:pt idx="227">
                  <c:v>0.925742</c:v>
                </c:pt>
                <c:pt idx="228">
                  <c:v>0.8704388</c:v>
                </c:pt>
                <c:pt idx="229">
                  <c:v>0.8817815</c:v>
                </c:pt>
                <c:pt idx="230">
                  <c:v>0.8695129</c:v>
                </c:pt>
                <c:pt idx="231">
                  <c:v>0.8679041</c:v>
                </c:pt>
                <c:pt idx="232">
                  <c:v>0.8938593</c:v>
                </c:pt>
                <c:pt idx="233">
                  <c:v>0.9046344</c:v>
                </c:pt>
                <c:pt idx="234">
                  <c:v>0.8914895</c:v>
                </c:pt>
                <c:pt idx="235">
                  <c:v>0.8899334</c:v>
                </c:pt>
                <c:pt idx="236">
                  <c:v>0.9881347</c:v>
                </c:pt>
                <c:pt idx="237">
                  <c:v>0.7030673</c:v>
                </c:pt>
                <c:pt idx="238">
                  <c:v>0.6057457</c:v>
                </c:pt>
                <c:pt idx="239">
                  <c:v>0.7526831</c:v>
                </c:pt>
                <c:pt idx="240">
                  <c:v>0.7725531</c:v>
                </c:pt>
                <c:pt idx="241">
                  <c:v>0.718127</c:v>
                </c:pt>
                <c:pt idx="242">
                  <c:v>0.5302103</c:v>
                </c:pt>
                <c:pt idx="243">
                  <c:v>0.9020959</c:v>
                </c:pt>
                <c:pt idx="244">
                  <c:v>0.816198</c:v>
                </c:pt>
                <c:pt idx="245">
                  <c:v>0.8191265</c:v>
                </c:pt>
                <c:pt idx="246">
                  <c:v>0.8634344</c:v>
                </c:pt>
                <c:pt idx="247">
                  <c:v>0.9658273</c:v>
                </c:pt>
                <c:pt idx="248">
                  <c:v>0.9026651</c:v>
                </c:pt>
                <c:pt idx="249">
                  <c:v>0.9214681</c:v>
                </c:pt>
                <c:pt idx="250">
                  <c:v>0.9308699</c:v>
                </c:pt>
                <c:pt idx="251">
                  <c:v>0.826993</c:v>
                </c:pt>
                <c:pt idx="252">
                  <c:v>0.7716146</c:v>
                </c:pt>
                <c:pt idx="253">
                  <c:v>0.988</c:v>
                </c:pt>
                <c:pt idx="254">
                  <c:v>0.9592225</c:v>
                </c:pt>
                <c:pt idx="255">
                  <c:v>0.9628811</c:v>
                </c:pt>
                <c:pt idx="256">
                  <c:v>0.9079778</c:v>
                </c:pt>
                <c:pt idx="257">
                  <c:v>0.9170913</c:v>
                </c:pt>
                <c:pt idx="258">
                  <c:v>0.6961541</c:v>
                </c:pt>
                <c:pt idx="259">
                  <c:v>0.6550424</c:v>
                </c:pt>
                <c:pt idx="260">
                  <c:v>0.7013915</c:v>
                </c:pt>
                <c:pt idx="261">
                  <c:v>0.9930243</c:v>
                </c:pt>
                <c:pt idx="262">
                  <c:v>0.9928343</c:v>
                </c:pt>
                <c:pt idx="263">
                  <c:v>0.9946173</c:v>
                </c:pt>
                <c:pt idx="264">
                  <c:v>0.8844888</c:v>
                </c:pt>
                <c:pt idx="265">
                  <c:v>0.8200354</c:v>
                </c:pt>
                <c:pt idx="266">
                  <c:v>0.8443304</c:v>
                </c:pt>
                <c:pt idx="267">
                  <c:v>0.9765667</c:v>
                </c:pt>
                <c:pt idx="268">
                  <c:v>0.9730419</c:v>
                </c:pt>
                <c:pt idx="269">
                  <c:v>0.9631068</c:v>
                </c:pt>
                <c:pt idx="270">
                  <c:v>0.9534947</c:v>
                </c:pt>
                <c:pt idx="271">
                  <c:v>0.9448628</c:v>
                </c:pt>
                <c:pt idx="272">
                  <c:v>0.9719851</c:v>
                </c:pt>
                <c:pt idx="273">
                  <c:v>0.9814664</c:v>
                </c:pt>
                <c:pt idx="274">
                  <c:v>0.9464058</c:v>
                </c:pt>
                <c:pt idx="275">
                  <c:v>0.9297529</c:v>
                </c:pt>
                <c:pt idx="276">
                  <c:v>0.9727496</c:v>
                </c:pt>
                <c:pt idx="277">
                  <c:v>0.9848899</c:v>
                </c:pt>
                <c:pt idx="278">
                  <c:v>0.9858956</c:v>
                </c:pt>
                <c:pt idx="279">
                  <c:v>0.9784053</c:v>
                </c:pt>
                <c:pt idx="280">
                  <c:v>0.9576349</c:v>
                </c:pt>
                <c:pt idx="281">
                  <c:v>0.9389957</c:v>
                </c:pt>
                <c:pt idx="282">
                  <c:v>0.9332745</c:v>
                </c:pt>
                <c:pt idx="283">
                  <c:v>0.9436836</c:v>
                </c:pt>
                <c:pt idx="284">
                  <c:v>0.929013</c:v>
                </c:pt>
                <c:pt idx="285">
                  <c:v>0.9187256</c:v>
                </c:pt>
                <c:pt idx="286">
                  <c:v>0.9411958</c:v>
                </c:pt>
                <c:pt idx="287">
                  <c:v>0.9488201</c:v>
                </c:pt>
                <c:pt idx="288">
                  <c:v>0.9617926</c:v>
                </c:pt>
                <c:pt idx="289">
                  <c:v>0.9655428</c:v>
                </c:pt>
                <c:pt idx="290">
                  <c:v>0.9609046</c:v>
                </c:pt>
                <c:pt idx="291">
                  <c:v>0.952522</c:v>
                </c:pt>
                <c:pt idx="292">
                  <c:v>0.9603704</c:v>
                </c:pt>
                <c:pt idx="293">
                  <c:v>0.9560927</c:v>
                </c:pt>
                <c:pt idx="294">
                  <c:v>0.9653443</c:v>
                </c:pt>
                <c:pt idx="295">
                  <c:v>0.9713698</c:v>
                </c:pt>
                <c:pt idx="296">
                  <c:v>0.8360453</c:v>
                </c:pt>
                <c:pt idx="297">
                  <c:v>0.8025382</c:v>
                </c:pt>
                <c:pt idx="298">
                  <c:v>0.7774851</c:v>
                </c:pt>
                <c:pt idx="299">
                  <c:v>0.7425165</c:v>
                </c:pt>
                <c:pt idx="300">
                  <c:v>0.7763066</c:v>
                </c:pt>
                <c:pt idx="301">
                  <c:v>0.8052341</c:v>
                </c:pt>
                <c:pt idx="302">
                  <c:v>0.8111553</c:v>
                </c:pt>
                <c:pt idx="303">
                  <c:v>0.7949426</c:v>
                </c:pt>
                <c:pt idx="304">
                  <c:v>0.863261</c:v>
                </c:pt>
                <c:pt idx="305">
                  <c:v>0.9435846</c:v>
                </c:pt>
                <c:pt idx="306">
                  <c:v>0.9796084</c:v>
                </c:pt>
                <c:pt idx="307">
                  <c:v>0.9606608</c:v>
                </c:pt>
                <c:pt idx="308">
                  <c:v>0.9172041</c:v>
                </c:pt>
                <c:pt idx="309">
                  <c:v>0.9039147</c:v>
                </c:pt>
                <c:pt idx="310">
                  <c:v>0.9218404</c:v>
                </c:pt>
                <c:pt idx="311">
                  <c:v>0.9683205</c:v>
                </c:pt>
                <c:pt idx="312">
                  <c:v>0.9878254</c:v>
                </c:pt>
                <c:pt idx="313">
                  <c:v>0.9706536</c:v>
                </c:pt>
                <c:pt idx="314">
                  <c:v>0.985989</c:v>
                </c:pt>
                <c:pt idx="315">
                  <c:v>0.9701838</c:v>
                </c:pt>
                <c:pt idx="316">
                  <c:v>0.9641445</c:v>
                </c:pt>
                <c:pt idx="317">
                  <c:v>0.9306124</c:v>
                </c:pt>
                <c:pt idx="318">
                  <c:v>0.904785</c:v>
                </c:pt>
                <c:pt idx="319">
                  <c:v>0.9146979</c:v>
                </c:pt>
                <c:pt idx="320">
                  <c:v>0.9027162</c:v>
                </c:pt>
                <c:pt idx="321">
                  <c:v>0.8202181</c:v>
                </c:pt>
                <c:pt idx="322">
                  <c:v>0.8457729</c:v>
                </c:pt>
                <c:pt idx="323">
                  <c:v>0.9225975</c:v>
                </c:pt>
                <c:pt idx="324">
                  <c:v>0.9845305</c:v>
                </c:pt>
                <c:pt idx="325">
                  <c:v>0.9896876</c:v>
                </c:pt>
                <c:pt idx="326">
                  <c:v>0.9903763</c:v>
                </c:pt>
                <c:pt idx="327">
                  <c:v>0.9936486</c:v>
                </c:pt>
                <c:pt idx="328">
                  <c:v>0.9936016</c:v>
                </c:pt>
                <c:pt idx="329">
                  <c:v>0.9932924</c:v>
                </c:pt>
                <c:pt idx="330">
                  <c:v>0.9934505</c:v>
                </c:pt>
                <c:pt idx="331">
                  <c:v>0.9940025</c:v>
                </c:pt>
                <c:pt idx="332">
                  <c:v>0.9964553</c:v>
                </c:pt>
                <c:pt idx="333">
                  <c:v>0.9953999</c:v>
                </c:pt>
                <c:pt idx="334">
                  <c:v>0.9936261</c:v>
                </c:pt>
                <c:pt idx="335">
                  <c:v>0.993223</c:v>
                </c:pt>
                <c:pt idx="336">
                  <c:v>0.9954931</c:v>
                </c:pt>
                <c:pt idx="337">
                  <c:v>0.9666594</c:v>
                </c:pt>
                <c:pt idx="338">
                  <c:v>0.9698125</c:v>
                </c:pt>
                <c:pt idx="339">
                  <c:v>0.9734446</c:v>
                </c:pt>
                <c:pt idx="340">
                  <c:v>0.9455705</c:v>
                </c:pt>
                <c:pt idx="341">
                  <c:v>0.9441711</c:v>
                </c:pt>
                <c:pt idx="342">
                  <c:v>0.9738116</c:v>
                </c:pt>
                <c:pt idx="343">
                  <c:v>0.9656641</c:v>
                </c:pt>
                <c:pt idx="344">
                  <c:v>0.9951798</c:v>
                </c:pt>
                <c:pt idx="345">
                  <c:v>0.9908418</c:v>
                </c:pt>
                <c:pt idx="346">
                  <c:v>0.9946819</c:v>
                </c:pt>
                <c:pt idx="347">
                  <c:v>0.9804423</c:v>
                </c:pt>
                <c:pt idx="348">
                  <c:v>0.9247321</c:v>
                </c:pt>
                <c:pt idx="349">
                  <c:v>0.919292</c:v>
                </c:pt>
                <c:pt idx="350">
                  <c:v>0.9554343</c:v>
                </c:pt>
                <c:pt idx="351">
                  <c:v>0.9608111</c:v>
                </c:pt>
                <c:pt idx="352">
                  <c:v>0.9552895</c:v>
                </c:pt>
                <c:pt idx="353">
                  <c:v>0.972755</c:v>
                </c:pt>
                <c:pt idx="354">
                  <c:v>0.9737456</c:v>
                </c:pt>
                <c:pt idx="355">
                  <c:v>0.9766182</c:v>
                </c:pt>
                <c:pt idx="356">
                  <c:v>0.987203</c:v>
                </c:pt>
                <c:pt idx="357">
                  <c:v>0.9784743</c:v>
                </c:pt>
                <c:pt idx="358">
                  <c:v>0.9583818</c:v>
                </c:pt>
                <c:pt idx="359">
                  <c:v>0.9506456</c:v>
                </c:pt>
                <c:pt idx="360">
                  <c:v>0.9891317</c:v>
                </c:pt>
                <c:pt idx="361">
                  <c:v>0.9887284</c:v>
                </c:pt>
                <c:pt idx="362">
                  <c:v>0.9919093</c:v>
                </c:pt>
                <c:pt idx="363">
                  <c:v>0.9923124</c:v>
                </c:pt>
                <c:pt idx="364">
                  <c:v>0.9910991</c:v>
                </c:pt>
                <c:pt idx="365">
                  <c:v>0.9850062</c:v>
                </c:pt>
                <c:pt idx="366">
                  <c:v>0.9851357</c:v>
                </c:pt>
                <c:pt idx="367">
                  <c:v>0.9831569</c:v>
                </c:pt>
                <c:pt idx="368">
                  <c:v>0.9794841</c:v>
                </c:pt>
                <c:pt idx="369">
                  <c:v>0.9791275</c:v>
                </c:pt>
                <c:pt idx="370">
                  <c:v>0.9894338</c:v>
                </c:pt>
                <c:pt idx="371">
                  <c:v>0.9826895</c:v>
                </c:pt>
                <c:pt idx="372">
                  <c:v>0.7119294</c:v>
                </c:pt>
                <c:pt idx="373">
                  <c:v>0.8448455</c:v>
                </c:pt>
                <c:pt idx="374">
                  <c:v>0.8887206</c:v>
                </c:pt>
                <c:pt idx="375">
                  <c:v>0.9795166</c:v>
                </c:pt>
                <c:pt idx="376">
                  <c:v>0.971587</c:v>
                </c:pt>
                <c:pt idx="377">
                  <c:v>0.9609402</c:v>
                </c:pt>
                <c:pt idx="378">
                  <c:v>0.9411998</c:v>
                </c:pt>
                <c:pt idx="379">
                  <c:v>0.7764024</c:v>
                </c:pt>
                <c:pt idx="380">
                  <c:v>0.8418021</c:v>
                </c:pt>
                <c:pt idx="381">
                  <c:v>0.8383868</c:v>
                </c:pt>
                <c:pt idx="382">
                  <c:v>0.8201147</c:v>
                </c:pt>
                <c:pt idx="383">
                  <c:v>0.9782227</c:v>
                </c:pt>
                <c:pt idx="384">
                  <c:v>0.9783866</c:v>
                </c:pt>
                <c:pt idx="385">
                  <c:v>0.9616942</c:v>
                </c:pt>
                <c:pt idx="386">
                  <c:v>0.8652203</c:v>
                </c:pt>
                <c:pt idx="387">
                  <c:v>0.8678632</c:v>
                </c:pt>
                <c:pt idx="388">
                  <c:v>0.8970751</c:v>
                </c:pt>
                <c:pt idx="389">
                  <c:v>0.8977492</c:v>
                </c:pt>
                <c:pt idx="390">
                  <c:v>0.8492972</c:v>
                </c:pt>
                <c:pt idx="391">
                  <c:v>0.7302794</c:v>
                </c:pt>
                <c:pt idx="392">
                  <c:v>0.7405035</c:v>
                </c:pt>
                <c:pt idx="393">
                  <c:v>0.8563495</c:v>
                </c:pt>
                <c:pt idx="394">
                  <c:v>0.8113682</c:v>
                </c:pt>
                <c:pt idx="395">
                  <c:v>0.8291328</c:v>
                </c:pt>
                <c:pt idx="396">
                  <c:v>0.9436876</c:v>
                </c:pt>
                <c:pt idx="397">
                  <c:v>0.9836535</c:v>
                </c:pt>
                <c:pt idx="398">
                  <c:v>0.9748783</c:v>
                </c:pt>
                <c:pt idx="399">
                  <c:v>0.9800367</c:v>
                </c:pt>
                <c:pt idx="400">
                  <c:v>0.9898954</c:v>
                </c:pt>
                <c:pt idx="401">
                  <c:v>0.9891243</c:v>
                </c:pt>
                <c:pt idx="402">
                  <c:v>0.9857349</c:v>
                </c:pt>
                <c:pt idx="403">
                  <c:v>0.9861296</c:v>
                </c:pt>
                <c:pt idx="404">
                  <c:v>0.9695822</c:v>
                </c:pt>
                <c:pt idx="405">
                  <c:v>0.9729403</c:v>
                </c:pt>
                <c:pt idx="406">
                  <c:v>0.9832643</c:v>
                </c:pt>
                <c:pt idx="407">
                  <c:v>0.9857429</c:v>
                </c:pt>
                <c:pt idx="408">
                  <c:v>0.9641058</c:v>
                </c:pt>
                <c:pt idx="409">
                  <c:v>0.8501868</c:v>
                </c:pt>
                <c:pt idx="410">
                  <c:v>0.6130953</c:v>
                </c:pt>
                <c:pt idx="411">
                  <c:v>0.9889345</c:v>
                </c:pt>
                <c:pt idx="412">
                  <c:v>0.9909827</c:v>
                </c:pt>
                <c:pt idx="413">
                  <c:v>0.9949422</c:v>
                </c:pt>
                <c:pt idx="414">
                  <c:v>0.9902235</c:v>
                </c:pt>
                <c:pt idx="415">
                  <c:v>0.9721181</c:v>
                </c:pt>
                <c:pt idx="416">
                  <c:v>0.973049</c:v>
                </c:pt>
                <c:pt idx="417">
                  <c:v>0.9910436</c:v>
                </c:pt>
                <c:pt idx="418">
                  <c:v>0.993959</c:v>
                </c:pt>
                <c:pt idx="419">
                  <c:v>0.9932505</c:v>
                </c:pt>
                <c:pt idx="420">
                  <c:v>0.9898713</c:v>
                </c:pt>
                <c:pt idx="421">
                  <c:v>0.9729642</c:v>
                </c:pt>
                <c:pt idx="422">
                  <c:v>0.9801914</c:v>
                </c:pt>
                <c:pt idx="423">
                  <c:v>0.993818</c:v>
                </c:pt>
                <c:pt idx="424">
                  <c:v>0.9925879</c:v>
                </c:pt>
                <c:pt idx="425">
                  <c:v>0.9853718</c:v>
                </c:pt>
                <c:pt idx="426">
                  <c:v>0.9773071</c:v>
                </c:pt>
                <c:pt idx="427">
                  <c:v>0.9738033</c:v>
                </c:pt>
                <c:pt idx="428">
                  <c:v>0.9842802</c:v>
                </c:pt>
                <c:pt idx="429">
                  <c:v>0.9863001</c:v>
                </c:pt>
                <c:pt idx="430">
                  <c:v>0.9854048</c:v>
                </c:pt>
                <c:pt idx="431">
                  <c:v>0.9820204</c:v>
                </c:pt>
                <c:pt idx="432">
                  <c:v>0.9762842</c:v>
                </c:pt>
                <c:pt idx="433">
                  <c:v>0.983584</c:v>
                </c:pt>
                <c:pt idx="434">
                  <c:v>0.9875326</c:v>
                </c:pt>
                <c:pt idx="435">
                  <c:v>0.9898933</c:v>
                </c:pt>
                <c:pt idx="436">
                  <c:v>0.9890447</c:v>
                </c:pt>
                <c:pt idx="437">
                  <c:v>0.9889683</c:v>
                </c:pt>
                <c:pt idx="438">
                  <c:v>0.9944122</c:v>
                </c:pt>
                <c:pt idx="439">
                  <c:v>0.9925489</c:v>
                </c:pt>
                <c:pt idx="440">
                  <c:v>0.9903254</c:v>
                </c:pt>
                <c:pt idx="441">
                  <c:v>0.9911436</c:v>
                </c:pt>
                <c:pt idx="442">
                  <c:v>0.9929519</c:v>
                </c:pt>
                <c:pt idx="443">
                  <c:v>0.9850301</c:v>
                </c:pt>
                <c:pt idx="444">
                  <c:v>0.980045</c:v>
                </c:pt>
                <c:pt idx="445">
                  <c:v>0.9778351</c:v>
                </c:pt>
                <c:pt idx="446">
                  <c:v>0.9792856</c:v>
                </c:pt>
                <c:pt idx="447">
                  <c:v>0.958295</c:v>
                </c:pt>
                <c:pt idx="448">
                  <c:v>0.9476699</c:v>
                </c:pt>
                <c:pt idx="449">
                  <c:v>0.9568871</c:v>
                </c:pt>
                <c:pt idx="450">
                  <c:v>0.971694</c:v>
                </c:pt>
                <c:pt idx="451">
                  <c:v>0.9815618</c:v>
                </c:pt>
                <c:pt idx="452">
                  <c:v>0.9836836</c:v>
                </c:pt>
                <c:pt idx="453">
                  <c:v>0.8720896</c:v>
                </c:pt>
                <c:pt idx="454">
                  <c:v>0.8958884</c:v>
                </c:pt>
                <c:pt idx="455">
                  <c:v>0.9440051</c:v>
                </c:pt>
                <c:pt idx="456">
                  <c:v>0.8422023</c:v>
                </c:pt>
                <c:pt idx="457">
                  <c:v>0.8203328</c:v>
                </c:pt>
                <c:pt idx="458">
                  <c:v>0.7790064</c:v>
                </c:pt>
                <c:pt idx="459">
                  <c:v>0.8288634</c:v>
                </c:pt>
                <c:pt idx="460">
                  <c:v>0.9162204</c:v>
                </c:pt>
                <c:pt idx="461">
                  <c:v>0.9521137</c:v>
                </c:pt>
                <c:pt idx="462">
                  <c:v>0.9881379</c:v>
                </c:pt>
                <c:pt idx="463">
                  <c:v>0.9920271</c:v>
                </c:pt>
                <c:pt idx="464">
                  <c:v>0.9917007</c:v>
                </c:pt>
                <c:pt idx="465">
                  <c:v>0.9929771</c:v>
                </c:pt>
                <c:pt idx="466">
                  <c:v>0.9951173</c:v>
                </c:pt>
                <c:pt idx="467">
                  <c:v>0.9961066</c:v>
                </c:pt>
                <c:pt idx="468">
                  <c:v>0.9814938</c:v>
                </c:pt>
                <c:pt idx="469">
                  <c:v>0.9842946</c:v>
                </c:pt>
                <c:pt idx="470">
                  <c:v>0.9094317</c:v>
                </c:pt>
                <c:pt idx="471">
                  <c:v>0.7059947</c:v>
                </c:pt>
                <c:pt idx="472">
                  <c:v>0.9695655</c:v>
                </c:pt>
                <c:pt idx="473">
                  <c:v>0.9632369</c:v>
                </c:pt>
                <c:pt idx="474">
                  <c:v>0.9748666</c:v>
                </c:pt>
                <c:pt idx="475">
                  <c:v>0.9843262</c:v>
                </c:pt>
                <c:pt idx="476">
                  <c:v>0.9282755</c:v>
                </c:pt>
                <c:pt idx="477">
                  <c:v>0.9554957</c:v>
                </c:pt>
                <c:pt idx="478">
                  <c:v>0.9727087</c:v>
                </c:pt>
                <c:pt idx="479">
                  <c:v>0.9827175</c:v>
                </c:pt>
                <c:pt idx="480">
                  <c:v>0.9874439</c:v>
                </c:pt>
                <c:pt idx="481">
                  <c:v>0.9788782</c:v>
                </c:pt>
                <c:pt idx="482">
                  <c:v>0.9819502</c:v>
                </c:pt>
                <c:pt idx="483">
                  <c:v>0.9717891</c:v>
                </c:pt>
                <c:pt idx="484">
                  <c:v>0.9573417</c:v>
                </c:pt>
                <c:pt idx="485">
                  <c:v>0.9721743</c:v>
                </c:pt>
                <c:pt idx="486">
                  <c:v>0.9850841</c:v>
                </c:pt>
                <c:pt idx="487">
                  <c:v>0.9828117</c:v>
                </c:pt>
                <c:pt idx="488">
                  <c:v>0.993758</c:v>
                </c:pt>
                <c:pt idx="489">
                  <c:v>0.9882507</c:v>
                </c:pt>
                <c:pt idx="490">
                  <c:v>0.97229</c:v>
                </c:pt>
                <c:pt idx="491">
                  <c:v>0.990541</c:v>
                </c:pt>
                <c:pt idx="492">
                  <c:v>0.9885456</c:v>
                </c:pt>
                <c:pt idx="493">
                  <c:v>0.9836001</c:v>
                </c:pt>
                <c:pt idx="494">
                  <c:v>0.969906</c:v>
                </c:pt>
                <c:pt idx="495">
                  <c:v>0.9710347</c:v>
                </c:pt>
                <c:pt idx="496">
                  <c:v>0.9651744</c:v>
                </c:pt>
                <c:pt idx="497">
                  <c:v>0.9491395</c:v>
                </c:pt>
                <c:pt idx="498">
                  <c:v>0.9487727</c:v>
                </c:pt>
                <c:pt idx="499">
                  <c:v>0.9947107</c:v>
                </c:pt>
                <c:pt idx="500">
                  <c:v>0.9952702</c:v>
                </c:pt>
                <c:pt idx="501">
                  <c:v>0.9950447</c:v>
                </c:pt>
                <c:pt idx="502">
                  <c:v>0.9947587</c:v>
                </c:pt>
                <c:pt idx="503">
                  <c:v>0.997511</c:v>
                </c:pt>
                <c:pt idx="504">
                  <c:v>0.9233574</c:v>
                </c:pt>
                <c:pt idx="505">
                  <c:v>0.9349813</c:v>
                </c:pt>
                <c:pt idx="506">
                  <c:v>0.9163114</c:v>
                </c:pt>
                <c:pt idx="507">
                  <c:v>0.8949816</c:v>
                </c:pt>
                <c:pt idx="508">
                  <c:v>0.850503</c:v>
                </c:pt>
                <c:pt idx="509">
                  <c:v>0.7536884</c:v>
                </c:pt>
                <c:pt idx="510">
                  <c:v>0.7170897</c:v>
                </c:pt>
                <c:pt idx="511">
                  <c:v>0.6936916</c:v>
                </c:pt>
                <c:pt idx="512">
                  <c:v>0.93581</c:v>
                </c:pt>
                <c:pt idx="513">
                  <c:v>0.9204326</c:v>
                </c:pt>
                <c:pt idx="514">
                  <c:v>0.9573573</c:v>
                </c:pt>
                <c:pt idx="515">
                  <c:v>0.9618722</c:v>
                </c:pt>
                <c:pt idx="516">
                  <c:v>0.9484584</c:v>
                </c:pt>
                <c:pt idx="517">
                  <c:v>0.9469846</c:v>
                </c:pt>
                <c:pt idx="518">
                  <c:v>0.9671342</c:v>
                </c:pt>
                <c:pt idx="519">
                  <c:v>0.9233549</c:v>
                </c:pt>
                <c:pt idx="520">
                  <c:v>0.9708522</c:v>
                </c:pt>
                <c:pt idx="521">
                  <c:v>0.9814632</c:v>
                </c:pt>
                <c:pt idx="522">
                  <c:v>0.9819434</c:v>
                </c:pt>
                <c:pt idx="523">
                  <c:v>0.9700387</c:v>
                </c:pt>
                <c:pt idx="524">
                  <c:v>0.9463388</c:v>
                </c:pt>
                <c:pt idx="525">
                  <c:v>0.9329305</c:v>
                </c:pt>
                <c:pt idx="526">
                  <c:v>0.9583049</c:v>
                </c:pt>
                <c:pt idx="527">
                  <c:v>0.9808596</c:v>
                </c:pt>
                <c:pt idx="528">
                  <c:v>0.9669642</c:v>
                </c:pt>
                <c:pt idx="529">
                  <c:v>0.9788112</c:v>
                </c:pt>
                <c:pt idx="530">
                  <c:v>0.9865106</c:v>
                </c:pt>
                <c:pt idx="531">
                  <c:v>0.9830631</c:v>
                </c:pt>
                <c:pt idx="532">
                  <c:v>0.9711831</c:v>
                </c:pt>
                <c:pt idx="533">
                  <c:v>0.9596023</c:v>
                </c:pt>
                <c:pt idx="534">
                  <c:v>0.9774813</c:v>
                </c:pt>
                <c:pt idx="535">
                  <c:v>0.978454</c:v>
                </c:pt>
                <c:pt idx="536">
                  <c:v>0.9209411</c:v>
                </c:pt>
                <c:pt idx="537">
                  <c:v>0.9879169</c:v>
                </c:pt>
                <c:pt idx="538">
                  <c:v>0.9840448</c:v>
                </c:pt>
                <c:pt idx="539">
                  <c:v>0.9833861</c:v>
                </c:pt>
                <c:pt idx="540">
                  <c:v>0.8501465</c:v>
                </c:pt>
                <c:pt idx="541">
                  <c:v>0.9026695</c:v>
                </c:pt>
                <c:pt idx="542">
                  <c:v>0.9399198</c:v>
                </c:pt>
                <c:pt idx="543">
                  <c:v>0.9593332</c:v>
                </c:pt>
                <c:pt idx="544">
                  <c:v>0.9758375</c:v>
                </c:pt>
                <c:pt idx="545">
                  <c:v>0.9758533</c:v>
                </c:pt>
                <c:pt idx="546">
                  <c:v>0.7017736</c:v>
                </c:pt>
                <c:pt idx="547">
                  <c:v>0.7532894</c:v>
                </c:pt>
                <c:pt idx="548">
                  <c:v>0.6931027</c:v>
                </c:pt>
                <c:pt idx="549">
                  <c:v>0.8017539</c:v>
                </c:pt>
                <c:pt idx="550">
                  <c:v>0.9160392</c:v>
                </c:pt>
                <c:pt idx="551">
                  <c:v>0.9716717</c:v>
                </c:pt>
                <c:pt idx="552">
                  <c:v>0.9400503</c:v>
                </c:pt>
                <c:pt idx="553">
                  <c:v>0.909265</c:v>
                </c:pt>
                <c:pt idx="554">
                  <c:v>0.981156</c:v>
                </c:pt>
                <c:pt idx="555">
                  <c:v>0.9685314</c:v>
                </c:pt>
                <c:pt idx="556">
                  <c:v>0.9618412</c:v>
                </c:pt>
                <c:pt idx="557">
                  <c:v>0.9175314</c:v>
                </c:pt>
                <c:pt idx="558">
                  <c:v>0.9152728</c:v>
                </c:pt>
                <c:pt idx="559">
                  <c:v>0.9387102</c:v>
                </c:pt>
                <c:pt idx="560">
                  <c:v>0.9226927</c:v>
                </c:pt>
                <c:pt idx="561">
                  <c:v>0.9883288</c:v>
                </c:pt>
                <c:pt idx="562">
                  <c:v>0.9813129</c:v>
                </c:pt>
                <c:pt idx="563">
                  <c:v>0.9843245</c:v>
                </c:pt>
                <c:pt idx="564">
                  <c:v>0.9819615</c:v>
                </c:pt>
                <c:pt idx="565">
                  <c:v>0.9729937</c:v>
                </c:pt>
                <c:pt idx="566">
                  <c:v>0.948935</c:v>
                </c:pt>
                <c:pt idx="567">
                  <c:v>0.904893</c:v>
                </c:pt>
                <c:pt idx="568">
                  <c:v>0.9905897</c:v>
                </c:pt>
                <c:pt idx="569">
                  <c:v>0.9857588</c:v>
                </c:pt>
                <c:pt idx="570">
                  <c:v>0.9959798</c:v>
                </c:pt>
                <c:pt idx="571">
                  <c:v>0.6809434</c:v>
                </c:pt>
                <c:pt idx="572">
                  <c:v>0.7372365</c:v>
                </c:pt>
                <c:pt idx="573">
                  <c:v>0.7728762</c:v>
                </c:pt>
                <c:pt idx="574">
                  <c:v>0.7693058</c:v>
                </c:pt>
                <c:pt idx="575">
                  <c:v>0.8541663</c:v>
                </c:pt>
                <c:pt idx="576">
                  <c:v>0.9425307</c:v>
                </c:pt>
                <c:pt idx="577">
                  <c:v>0.9350235</c:v>
                </c:pt>
                <c:pt idx="578">
                  <c:v>0.9244981</c:v>
                </c:pt>
                <c:pt idx="579">
                  <c:v>0.9343556</c:v>
                </c:pt>
                <c:pt idx="580">
                  <c:v>0.9794202</c:v>
                </c:pt>
                <c:pt idx="581">
                  <c:v>0.9878422</c:v>
                </c:pt>
                <c:pt idx="582">
                  <c:v>0.9885066</c:v>
                </c:pt>
                <c:pt idx="583">
                  <c:v>0.985622</c:v>
                </c:pt>
                <c:pt idx="584">
                  <c:v>0.9673636</c:v>
                </c:pt>
                <c:pt idx="585">
                  <c:v>0.9541056</c:v>
                </c:pt>
                <c:pt idx="586">
                  <c:v>0.9743643</c:v>
                </c:pt>
                <c:pt idx="587">
                  <c:v>0.9813767</c:v>
                </c:pt>
                <c:pt idx="588">
                  <c:v>0.9762058</c:v>
                </c:pt>
                <c:pt idx="589">
                  <c:v>0.9657232</c:v>
                </c:pt>
                <c:pt idx="590">
                  <c:v>0.9439461</c:v>
                </c:pt>
                <c:pt idx="591">
                  <c:v>0.9215104</c:v>
                </c:pt>
                <c:pt idx="592">
                  <c:v>0.9414002</c:v>
                </c:pt>
                <c:pt idx="593">
                  <c:v>0.9462252</c:v>
                </c:pt>
                <c:pt idx="594">
                  <c:v>0.9632578</c:v>
                </c:pt>
                <c:pt idx="595">
                  <c:v>0.9841216</c:v>
                </c:pt>
                <c:pt idx="596">
                  <c:v>0.9893512</c:v>
                </c:pt>
                <c:pt idx="597">
                  <c:v>0.9861127</c:v>
                </c:pt>
                <c:pt idx="598">
                  <c:v>0.9875084</c:v>
                </c:pt>
                <c:pt idx="599">
                  <c:v>0.9898257</c:v>
                </c:pt>
                <c:pt idx="600">
                  <c:v>0.9733947</c:v>
                </c:pt>
                <c:pt idx="601">
                  <c:v>0.953137</c:v>
                </c:pt>
                <c:pt idx="602">
                  <c:v>0.9500914</c:v>
                </c:pt>
                <c:pt idx="603">
                  <c:v>0.9411266</c:v>
                </c:pt>
                <c:pt idx="604">
                  <c:v>0.9631671</c:v>
                </c:pt>
                <c:pt idx="605">
                  <c:v>0.9700487</c:v>
                </c:pt>
                <c:pt idx="606">
                  <c:v>0.981436</c:v>
                </c:pt>
                <c:pt idx="607">
                  <c:v>0.987848</c:v>
                </c:pt>
                <c:pt idx="608">
                  <c:v>0.9520427</c:v>
                </c:pt>
                <c:pt idx="609">
                  <c:v>0.9384808</c:v>
                </c:pt>
                <c:pt idx="610">
                  <c:v>0.9735112</c:v>
                </c:pt>
                <c:pt idx="611">
                  <c:v>0.9713771</c:v>
                </c:pt>
                <c:pt idx="612">
                  <c:v>0.9559087</c:v>
                </c:pt>
                <c:pt idx="613">
                  <c:v>0.9410874</c:v>
                </c:pt>
                <c:pt idx="614">
                  <c:v>0.9483497</c:v>
                </c:pt>
                <c:pt idx="615">
                  <c:v>0.9898857</c:v>
                </c:pt>
                <c:pt idx="616">
                  <c:v>0.9831193</c:v>
                </c:pt>
                <c:pt idx="617">
                  <c:v>0.9800331</c:v>
                </c:pt>
                <c:pt idx="618">
                  <c:v>0.9590673</c:v>
                </c:pt>
                <c:pt idx="619">
                  <c:v>0.946826</c:v>
                </c:pt>
                <c:pt idx="620">
                  <c:v>0.9407712</c:v>
                </c:pt>
                <c:pt idx="621">
                  <c:v>0.9443772</c:v>
                </c:pt>
                <c:pt idx="622">
                  <c:v>0.9735776</c:v>
                </c:pt>
                <c:pt idx="623">
                  <c:v>0.968266</c:v>
                </c:pt>
                <c:pt idx="624">
                  <c:v>0.970732</c:v>
                </c:pt>
                <c:pt idx="625">
                  <c:v>0.8780361</c:v>
                </c:pt>
                <c:pt idx="626">
                  <c:v>0.9094476</c:v>
                </c:pt>
                <c:pt idx="627">
                  <c:v>0.9135319</c:v>
                </c:pt>
                <c:pt idx="628">
                  <c:v>0.9302892</c:v>
                </c:pt>
                <c:pt idx="629">
                  <c:v>0.9057209</c:v>
                </c:pt>
                <c:pt idx="630">
                  <c:v>0.8406714</c:v>
                </c:pt>
                <c:pt idx="631">
                  <c:v>0.9701627</c:v>
                </c:pt>
                <c:pt idx="632">
                  <c:v>0.9513903</c:v>
                </c:pt>
                <c:pt idx="633">
                  <c:v>0.9345626</c:v>
                </c:pt>
                <c:pt idx="634">
                  <c:v>0.9010634</c:v>
                </c:pt>
                <c:pt idx="635">
                  <c:v>0.9309869</c:v>
                </c:pt>
                <c:pt idx="636">
                  <c:v>0.9396036</c:v>
                </c:pt>
                <c:pt idx="637">
                  <c:v>0.9131538</c:v>
                </c:pt>
                <c:pt idx="638">
                  <c:v>0.9005791</c:v>
                </c:pt>
                <c:pt idx="639">
                  <c:v>0.9053531</c:v>
                </c:pt>
                <c:pt idx="640">
                  <c:v>0.9259508</c:v>
                </c:pt>
                <c:pt idx="641">
                  <c:v>0.9465078</c:v>
                </c:pt>
                <c:pt idx="642">
                  <c:v>0.9372653</c:v>
                </c:pt>
                <c:pt idx="643">
                  <c:v>0.9571878</c:v>
                </c:pt>
                <c:pt idx="644">
                  <c:v>0.9371957</c:v>
                </c:pt>
                <c:pt idx="645">
                  <c:v>0.8624704</c:v>
                </c:pt>
                <c:pt idx="646">
                  <c:v>0.8532168</c:v>
                </c:pt>
                <c:pt idx="647">
                  <c:v>0.8016509</c:v>
                </c:pt>
                <c:pt idx="648">
                  <c:v>0.9666335</c:v>
                </c:pt>
                <c:pt idx="649">
                  <c:v>0.9472656</c:v>
                </c:pt>
                <c:pt idx="650">
                  <c:v>0.9511575</c:v>
                </c:pt>
                <c:pt idx="651">
                  <c:v>0.9727179</c:v>
                </c:pt>
                <c:pt idx="652">
                  <c:v>0.9861598</c:v>
                </c:pt>
                <c:pt idx="653">
                  <c:v>0.9824037</c:v>
                </c:pt>
                <c:pt idx="654">
                  <c:v>0.9640564</c:v>
                </c:pt>
                <c:pt idx="655">
                  <c:v>0.9442206</c:v>
                </c:pt>
                <c:pt idx="656">
                  <c:v>0.937458</c:v>
                </c:pt>
                <c:pt idx="657">
                  <c:v>0.9939718</c:v>
                </c:pt>
                <c:pt idx="658">
                  <c:v>0.9948615</c:v>
                </c:pt>
                <c:pt idx="659">
                  <c:v>0.9862731</c:v>
                </c:pt>
                <c:pt idx="660">
                  <c:v>0.9819509</c:v>
                </c:pt>
                <c:pt idx="661">
                  <c:v>0.9803417</c:v>
                </c:pt>
                <c:pt idx="662">
                  <c:v>0.9752523</c:v>
                </c:pt>
                <c:pt idx="663">
                  <c:v>0.9721789</c:v>
                </c:pt>
                <c:pt idx="664">
                  <c:v>0.9767179</c:v>
                </c:pt>
                <c:pt idx="665">
                  <c:v>0.980055</c:v>
                </c:pt>
                <c:pt idx="666">
                  <c:v>0.9901304</c:v>
                </c:pt>
                <c:pt idx="667">
                  <c:v>0.9923797</c:v>
                </c:pt>
                <c:pt idx="668">
                  <c:v>0.9892712</c:v>
                </c:pt>
                <c:pt idx="669">
                  <c:v>0.9855882</c:v>
                </c:pt>
                <c:pt idx="670">
                  <c:v>0.9694693</c:v>
                </c:pt>
                <c:pt idx="671">
                  <c:v>0.9798693</c:v>
                </c:pt>
                <c:pt idx="672">
                  <c:v>0.9742723</c:v>
                </c:pt>
                <c:pt idx="673">
                  <c:v>0.9814872</c:v>
                </c:pt>
                <c:pt idx="674">
                  <c:v>0.9882665</c:v>
                </c:pt>
                <c:pt idx="675">
                  <c:v>0.996572</c:v>
                </c:pt>
                <c:pt idx="676">
                  <c:v>0.9958965</c:v>
                </c:pt>
                <c:pt idx="677">
                  <c:v>0.9977676</c:v>
                </c:pt>
                <c:pt idx="678">
                  <c:v>0.9984949</c:v>
                </c:pt>
                <c:pt idx="679">
                  <c:v>0.998642</c:v>
                </c:pt>
                <c:pt idx="680">
                  <c:v>0.9958556</c:v>
                </c:pt>
                <c:pt idx="681">
                  <c:v>0.9895601</c:v>
                </c:pt>
                <c:pt idx="682">
                  <c:v>0.9717903</c:v>
                </c:pt>
                <c:pt idx="683">
                  <c:v>0.9441809</c:v>
                </c:pt>
                <c:pt idx="684">
                  <c:v>0.897961</c:v>
                </c:pt>
                <c:pt idx="685">
                  <c:v>0.9263204</c:v>
                </c:pt>
                <c:pt idx="686">
                  <c:v>0.8821631</c:v>
                </c:pt>
                <c:pt idx="687">
                  <c:v>0.7396367</c:v>
                </c:pt>
                <c:pt idx="688">
                  <c:v>0.7479709</c:v>
                </c:pt>
                <c:pt idx="689">
                  <c:v>0.7621421</c:v>
                </c:pt>
                <c:pt idx="690">
                  <c:v>0.903282</c:v>
                </c:pt>
                <c:pt idx="691">
                  <c:v>0.9451681</c:v>
                </c:pt>
                <c:pt idx="692">
                  <c:v>0.9585638</c:v>
                </c:pt>
                <c:pt idx="693">
                  <c:v>0.9360102</c:v>
                </c:pt>
                <c:pt idx="694">
                  <c:v>0.8067127</c:v>
                </c:pt>
                <c:pt idx="695">
                  <c:v>0.8749311</c:v>
                </c:pt>
                <c:pt idx="696">
                  <c:v>0.8791077</c:v>
                </c:pt>
                <c:pt idx="697">
                  <c:v>0.8709507</c:v>
                </c:pt>
                <c:pt idx="698">
                  <c:v>0.9388255</c:v>
                </c:pt>
                <c:pt idx="699">
                  <c:v>0.9549092</c:v>
                </c:pt>
                <c:pt idx="700">
                  <c:v>0.9331518</c:v>
                </c:pt>
                <c:pt idx="701">
                  <c:v>0.8769132</c:v>
                </c:pt>
                <c:pt idx="702">
                  <c:v>0.8263416</c:v>
                </c:pt>
                <c:pt idx="703">
                  <c:v>0.8516023</c:v>
                </c:pt>
                <c:pt idx="704">
                  <c:v>0.9118046</c:v>
                </c:pt>
                <c:pt idx="705">
                  <c:v>0.9079708</c:v>
                </c:pt>
                <c:pt idx="706">
                  <c:v>0.98005</c:v>
                </c:pt>
                <c:pt idx="707">
                  <c:v>0.974804</c:v>
                </c:pt>
                <c:pt idx="708">
                  <c:v>0.9816105</c:v>
                </c:pt>
                <c:pt idx="709">
                  <c:v>0.9827644</c:v>
                </c:pt>
                <c:pt idx="710">
                  <c:v>0.9786326</c:v>
                </c:pt>
                <c:pt idx="711">
                  <c:v>0.9725638</c:v>
                </c:pt>
                <c:pt idx="712">
                  <c:v>0.9121682</c:v>
                </c:pt>
                <c:pt idx="713">
                  <c:v>0.8840494</c:v>
                </c:pt>
                <c:pt idx="714">
                  <c:v>0.9163917</c:v>
                </c:pt>
                <c:pt idx="715">
                  <c:v>0.9538479</c:v>
                </c:pt>
                <c:pt idx="716">
                  <c:v>0.9646997</c:v>
                </c:pt>
                <c:pt idx="717">
                  <c:v>0.963816</c:v>
                </c:pt>
                <c:pt idx="718">
                  <c:v>0.9677173</c:v>
                </c:pt>
                <c:pt idx="719">
                  <c:v>0.9744149</c:v>
                </c:pt>
                <c:pt idx="720">
                  <c:v>0.9774258</c:v>
                </c:pt>
                <c:pt idx="721">
                  <c:v>0.9834678</c:v>
                </c:pt>
                <c:pt idx="722">
                  <c:v>0.9791968</c:v>
                </c:pt>
                <c:pt idx="723">
                  <c:v>0.9826728</c:v>
                </c:pt>
                <c:pt idx="724">
                  <c:v>0.9840192</c:v>
                </c:pt>
                <c:pt idx="725">
                  <c:v>0.9815807</c:v>
                </c:pt>
                <c:pt idx="726">
                  <c:v>0.8779321</c:v>
                </c:pt>
                <c:pt idx="727">
                  <c:v>0.9309238</c:v>
                </c:pt>
                <c:pt idx="728">
                  <c:v>0.9574578</c:v>
                </c:pt>
                <c:pt idx="729">
                  <c:v>0.9420127</c:v>
                </c:pt>
                <c:pt idx="730">
                  <c:v>0.899235</c:v>
                </c:pt>
                <c:pt idx="731">
                  <c:v>0.8725741</c:v>
                </c:pt>
                <c:pt idx="732">
                  <c:v>0.9933326</c:v>
                </c:pt>
                <c:pt idx="733">
                  <c:v>0.9935049</c:v>
                </c:pt>
                <c:pt idx="734">
                  <c:v>0.9924766</c:v>
                </c:pt>
                <c:pt idx="735">
                  <c:v>0.9903997</c:v>
                </c:pt>
                <c:pt idx="736">
                  <c:v>0.9912307</c:v>
                </c:pt>
                <c:pt idx="737">
                  <c:v>0.9865456</c:v>
                </c:pt>
                <c:pt idx="738">
                  <c:v>0.9744654</c:v>
                </c:pt>
                <c:pt idx="739">
                  <c:v>0.8701837</c:v>
                </c:pt>
                <c:pt idx="740">
                  <c:v>0.7166204</c:v>
                </c:pt>
                <c:pt idx="741">
                  <c:v>0.8337117</c:v>
                </c:pt>
                <c:pt idx="742">
                  <c:v>0.9142601</c:v>
                </c:pt>
                <c:pt idx="743">
                  <c:v>0.939476</c:v>
                </c:pt>
                <c:pt idx="744">
                  <c:v>0.9802969</c:v>
                </c:pt>
                <c:pt idx="745">
                  <c:v>0.9903521</c:v>
                </c:pt>
                <c:pt idx="746">
                  <c:v>0.9924887</c:v>
                </c:pt>
                <c:pt idx="747">
                  <c:v>0.9913359</c:v>
                </c:pt>
                <c:pt idx="748">
                  <c:v>0.9857262</c:v>
                </c:pt>
                <c:pt idx="749">
                  <c:v>0.9893257</c:v>
                </c:pt>
                <c:pt idx="750">
                  <c:v>0.9806463</c:v>
                </c:pt>
                <c:pt idx="751">
                  <c:v>0.9728923</c:v>
                </c:pt>
                <c:pt idx="752">
                  <c:v>0.9722136</c:v>
                </c:pt>
                <c:pt idx="753">
                  <c:v>0.9413912</c:v>
                </c:pt>
                <c:pt idx="754">
                  <c:v>0.8879901</c:v>
                </c:pt>
                <c:pt idx="755">
                  <c:v>0.8749546</c:v>
                </c:pt>
                <c:pt idx="756">
                  <c:v>0.9952695</c:v>
                </c:pt>
                <c:pt idx="757">
                  <c:v>0.9818891</c:v>
                </c:pt>
                <c:pt idx="758">
                  <c:v>0.979177</c:v>
                </c:pt>
                <c:pt idx="759">
                  <c:v>0.9935343</c:v>
                </c:pt>
                <c:pt idx="760">
                  <c:v>0.9875814</c:v>
                </c:pt>
                <c:pt idx="761">
                  <c:v>0.9839206</c:v>
                </c:pt>
                <c:pt idx="762">
                  <c:v>0.853797</c:v>
                </c:pt>
                <c:pt idx="763">
                  <c:v>0.8633026</c:v>
                </c:pt>
                <c:pt idx="764">
                  <c:v>0.9287804</c:v>
                </c:pt>
                <c:pt idx="765">
                  <c:v>0.9476243</c:v>
                </c:pt>
                <c:pt idx="766">
                  <c:v>0.9772936</c:v>
                </c:pt>
                <c:pt idx="767">
                  <c:v>0.9840001</c:v>
                </c:pt>
                <c:pt idx="768">
                  <c:v>0.9811304</c:v>
                </c:pt>
                <c:pt idx="769">
                  <c:v>0.9788344</c:v>
                </c:pt>
                <c:pt idx="770">
                  <c:v>0.9700294</c:v>
                </c:pt>
                <c:pt idx="771">
                  <c:v>0.9671369</c:v>
                </c:pt>
                <c:pt idx="772">
                  <c:v>0.9605765</c:v>
                </c:pt>
                <c:pt idx="773">
                  <c:v>0.9542906</c:v>
                </c:pt>
                <c:pt idx="774">
                  <c:v>0.9346369</c:v>
                </c:pt>
                <c:pt idx="775">
                  <c:v>0.9723368</c:v>
                </c:pt>
                <c:pt idx="776">
                  <c:v>0.9482701</c:v>
                </c:pt>
                <c:pt idx="777">
                  <c:v>0.7661762</c:v>
                </c:pt>
                <c:pt idx="778">
                  <c:v>0.8872974</c:v>
                </c:pt>
                <c:pt idx="779">
                  <c:v>0.9361987</c:v>
                </c:pt>
                <c:pt idx="780">
                  <c:v>0.9430043</c:v>
                </c:pt>
                <c:pt idx="781">
                  <c:v>0.9424219</c:v>
                </c:pt>
                <c:pt idx="782">
                  <c:v>0.9283897</c:v>
                </c:pt>
                <c:pt idx="783">
                  <c:v>0.9273828</c:v>
                </c:pt>
                <c:pt idx="784">
                  <c:v>0.9184937</c:v>
                </c:pt>
                <c:pt idx="785">
                  <c:v>0.923314</c:v>
                </c:pt>
                <c:pt idx="786">
                  <c:v>0.9101818</c:v>
                </c:pt>
                <c:pt idx="787">
                  <c:v>0.8985475</c:v>
                </c:pt>
                <c:pt idx="788">
                  <c:v>0.777279</c:v>
                </c:pt>
                <c:pt idx="789">
                  <c:v>0.6294389</c:v>
                </c:pt>
                <c:pt idx="790">
                  <c:v>0.7727234</c:v>
                </c:pt>
                <c:pt idx="791">
                  <c:v>0.7619851</c:v>
                </c:pt>
                <c:pt idx="792">
                  <c:v>0.7332153</c:v>
                </c:pt>
                <c:pt idx="793">
                  <c:v>0.990361</c:v>
                </c:pt>
                <c:pt idx="794">
                  <c:v>0.9961649</c:v>
                </c:pt>
                <c:pt idx="795">
                  <c:v>0.9194731</c:v>
                </c:pt>
                <c:pt idx="796">
                  <c:v>0.9375472</c:v>
                </c:pt>
                <c:pt idx="797">
                  <c:v>0.887561</c:v>
                </c:pt>
                <c:pt idx="798">
                  <c:v>0.8834521</c:v>
                </c:pt>
                <c:pt idx="799">
                  <c:v>0.87688</c:v>
                </c:pt>
                <c:pt idx="800">
                  <c:v>0.8549538</c:v>
                </c:pt>
                <c:pt idx="801">
                  <c:v>0.8659177</c:v>
                </c:pt>
                <c:pt idx="802">
                  <c:v>0.9047076</c:v>
                </c:pt>
                <c:pt idx="803">
                  <c:v>0.9283499</c:v>
                </c:pt>
                <c:pt idx="804">
                  <c:v>0.9291276</c:v>
                </c:pt>
                <c:pt idx="805">
                  <c:v>0.9071739</c:v>
                </c:pt>
                <c:pt idx="806">
                  <c:v>0.8871108</c:v>
                </c:pt>
                <c:pt idx="807">
                  <c:v>0.9417253</c:v>
                </c:pt>
                <c:pt idx="808">
                  <c:v>0.9759319</c:v>
                </c:pt>
                <c:pt idx="809">
                  <c:v>0.924229</c:v>
                </c:pt>
                <c:pt idx="810">
                  <c:v>0.8095224</c:v>
                </c:pt>
                <c:pt idx="811">
                  <c:v>0.6713511</c:v>
                </c:pt>
                <c:pt idx="812">
                  <c:v>0.5286843</c:v>
                </c:pt>
                <c:pt idx="813">
                  <c:v>0.8345716</c:v>
                </c:pt>
                <c:pt idx="814">
                  <c:v>0.8489646</c:v>
                </c:pt>
                <c:pt idx="815">
                  <c:v>0.9511302</c:v>
                </c:pt>
                <c:pt idx="816">
                  <c:v>0.9753467</c:v>
                </c:pt>
                <c:pt idx="817">
                  <c:v>0.9684233</c:v>
                </c:pt>
                <c:pt idx="818">
                  <c:v>0.9638309</c:v>
                </c:pt>
                <c:pt idx="819">
                  <c:v>0.9611096</c:v>
                </c:pt>
                <c:pt idx="820">
                  <c:v>0.8096839</c:v>
                </c:pt>
                <c:pt idx="821">
                  <c:v>0.7973042</c:v>
                </c:pt>
                <c:pt idx="822">
                  <c:v>0.8706123</c:v>
                </c:pt>
                <c:pt idx="823">
                  <c:v>0.9428166</c:v>
                </c:pt>
                <c:pt idx="824">
                  <c:v>0.9564077</c:v>
                </c:pt>
                <c:pt idx="825">
                  <c:v>0.967356</c:v>
                </c:pt>
                <c:pt idx="826">
                  <c:v>0.9397027</c:v>
                </c:pt>
                <c:pt idx="827">
                  <c:v>0.925105</c:v>
                </c:pt>
                <c:pt idx="828">
                  <c:v>0.9097274</c:v>
                </c:pt>
                <c:pt idx="829">
                  <c:v>0.8762664</c:v>
                </c:pt>
                <c:pt idx="830">
                  <c:v>0.8033081</c:v>
                </c:pt>
                <c:pt idx="831">
                  <c:v>0.6045753</c:v>
                </c:pt>
                <c:pt idx="832">
                  <c:v>0.8972086</c:v>
                </c:pt>
                <c:pt idx="833">
                  <c:v>0.9065002</c:v>
                </c:pt>
                <c:pt idx="834">
                  <c:v>0.9288464</c:v>
                </c:pt>
                <c:pt idx="835">
                  <c:v>0.8491746</c:v>
                </c:pt>
                <c:pt idx="836">
                  <c:v>0.8434376</c:v>
                </c:pt>
                <c:pt idx="837">
                  <c:v>0.8272963</c:v>
                </c:pt>
                <c:pt idx="838">
                  <c:v>0.7601796</c:v>
                </c:pt>
                <c:pt idx="839">
                  <c:v>0.719295</c:v>
                </c:pt>
                <c:pt idx="840">
                  <c:v>0.8117386</c:v>
                </c:pt>
                <c:pt idx="841">
                  <c:v>0.7991836</c:v>
                </c:pt>
                <c:pt idx="842">
                  <c:v>0.5502192</c:v>
                </c:pt>
                <c:pt idx="843">
                  <c:v>0.5064414</c:v>
                </c:pt>
                <c:pt idx="844">
                  <c:v>0.9967551</c:v>
                </c:pt>
                <c:pt idx="845">
                  <c:v>0.9966746</c:v>
                </c:pt>
                <c:pt idx="846">
                  <c:v>0.9970242</c:v>
                </c:pt>
                <c:pt idx="847">
                  <c:v>0.9968722</c:v>
                </c:pt>
                <c:pt idx="848">
                  <c:v>0.995609</c:v>
                </c:pt>
                <c:pt idx="849">
                  <c:v>0.9946949</c:v>
                </c:pt>
                <c:pt idx="850">
                  <c:v>0.9928338</c:v>
                </c:pt>
                <c:pt idx="851">
                  <c:v>0.992564</c:v>
                </c:pt>
                <c:pt idx="852">
                  <c:v>0.9910347</c:v>
                </c:pt>
                <c:pt idx="853">
                  <c:v>0.9842625</c:v>
                </c:pt>
                <c:pt idx="854">
                  <c:v>0.988565</c:v>
                </c:pt>
                <c:pt idx="855">
                  <c:v>0.9909729</c:v>
                </c:pt>
                <c:pt idx="856">
                  <c:v>0.9923902</c:v>
                </c:pt>
                <c:pt idx="857">
                  <c:v>0.9888577</c:v>
                </c:pt>
                <c:pt idx="858">
                  <c:v>0.9771989</c:v>
                </c:pt>
                <c:pt idx="859">
                  <c:v>0.9601189</c:v>
                </c:pt>
                <c:pt idx="860">
                  <c:v>0.9167976</c:v>
                </c:pt>
                <c:pt idx="861">
                  <c:v>0.92124</c:v>
                </c:pt>
                <c:pt idx="862">
                  <c:v>0.9527395</c:v>
                </c:pt>
                <c:pt idx="863">
                  <c:v>0.9714361</c:v>
                </c:pt>
                <c:pt idx="864">
                  <c:v>0.9831181</c:v>
                </c:pt>
                <c:pt idx="865">
                  <c:v>0.9902332</c:v>
                </c:pt>
                <c:pt idx="866">
                  <c:v>0.9925889</c:v>
                </c:pt>
                <c:pt idx="867">
                  <c:v>0.9940332</c:v>
                </c:pt>
                <c:pt idx="868">
                  <c:v>0.9845057</c:v>
                </c:pt>
                <c:pt idx="869">
                  <c:v>0.9608213</c:v>
                </c:pt>
                <c:pt idx="870">
                  <c:v>0.9789226</c:v>
                </c:pt>
                <c:pt idx="871">
                  <c:v>0.9808701</c:v>
                </c:pt>
                <c:pt idx="872">
                  <c:v>0.9772007</c:v>
                </c:pt>
                <c:pt idx="873">
                  <c:v>0.9958001</c:v>
                </c:pt>
                <c:pt idx="874">
                  <c:v>0.9968199</c:v>
                </c:pt>
                <c:pt idx="875">
                  <c:v>0.9914972</c:v>
                </c:pt>
                <c:pt idx="876">
                  <c:v>0.9746619</c:v>
                </c:pt>
                <c:pt idx="877">
                  <c:v>0.9717064</c:v>
                </c:pt>
                <c:pt idx="878">
                  <c:v>0.9806769</c:v>
                </c:pt>
                <c:pt idx="879">
                  <c:v>0.9695281</c:v>
                </c:pt>
                <c:pt idx="880">
                  <c:v>0.9728301</c:v>
                </c:pt>
                <c:pt idx="881">
                  <c:v>0.9581335</c:v>
                </c:pt>
                <c:pt idx="882">
                  <c:v>0.9451679</c:v>
                </c:pt>
                <c:pt idx="883">
                  <c:v>0.9817485</c:v>
                </c:pt>
                <c:pt idx="884">
                  <c:v>0.9847528</c:v>
                </c:pt>
                <c:pt idx="885">
                  <c:v>0.9821323</c:v>
                </c:pt>
                <c:pt idx="886">
                  <c:v>0.9702622</c:v>
                </c:pt>
                <c:pt idx="887">
                  <c:v>0.9409926</c:v>
                </c:pt>
                <c:pt idx="888">
                  <c:v>0.9562195</c:v>
                </c:pt>
                <c:pt idx="889">
                  <c:v>0.9263093</c:v>
                </c:pt>
                <c:pt idx="890">
                  <c:v>0.9348757</c:v>
                </c:pt>
                <c:pt idx="891">
                  <c:v>0.917254</c:v>
                </c:pt>
                <c:pt idx="892">
                  <c:v>0.8642232</c:v>
                </c:pt>
                <c:pt idx="893">
                  <c:v>0.9672704</c:v>
                </c:pt>
                <c:pt idx="894">
                  <c:v>0.9499894</c:v>
                </c:pt>
              </c:numCache>
            </c:numRef>
          </c:xVal>
          <c:yVal>
            <c:numRef>
              <c:f>'RT6'!$H$2:$H$896</c:f>
              <c:numCache>
                <c:formatCode>General</c:formatCode>
                <c:ptCount val="895"/>
                <c:pt idx="0">
                  <c:v>3426.87</c:v>
                </c:pt>
                <c:pt idx="1">
                  <c:v>5099.3</c:v>
                </c:pt>
                <c:pt idx="2">
                  <c:v>16439.0</c:v>
                </c:pt>
                <c:pt idx="3">
                  <c:v>3599.67</c:v>
                </c:pt>
                <c:pt idx="4">
                  <c:v>2234.23</c:v>
                </c:pt>
                <c:pt idx="5">
                  <c:v>1424.02</c:v>
                </c:pt>
                <c:pt idx="6">
                  <c:v>6906.6</c:v>
                </c:pt>
                <c:pt idx="7">
                  <c:v>12497.1</c:v>
                </c:pt>
                <c:pt idx="8">
                  <c:v>11442.1</c:v>
                </c:pt>
                <c:pt idx="9">
                  <c:v>8258.61</c:v>
                </c:pt>
                <c:pt idx="10">
                  <c:v>9974.76</c:v>
                </c:pt>
                <c:pt idx="11">
                  <c:v>18246.5</c:v>
                </c:pt>
                <c:pt idx="12">
                  <c:v>16610.8</c:v>
                </c:pt>
                <c:pt idx="13">
                  <c:v>11525.2</c:v>
                </c:pt>
                <c:pt idx="14">
                  <c:v>16334.7</c:v>
                </c:pt>
                <c:pt idx="15">
                  <c:v>23036.1</c:v>
                </c:pt>
                <c:pt idx="16">
                  <c:v>17161.8</c:v>
                </c:pt>
                <c:pt idx="17">
                  <c:v>11237.2</c:v>
                </c:pt>
                <c:pt idx="18">
                  <c:v>8698.17</c:v>
                </c:pt>
                <c:pt idx="19">
                  <c:v>9368.870000000001</c:v>
                </c:pt>
                <c:pt idx="20">
                  <c:v>8497.139999999989</c:v>
                </c:pt>
                <c:pt idx="21">
                  <c:v>5576.88</c:v>
                </c:pt>
                <c:pt idx="22">
                  <c:v>7581.06</c:v>
                </c:pt>
                <c:pt idx="23">
                  <c:v>1245.31</c:v>
                </c:pt>
                <c:pt idx="24">
                  <c:v>996.609</c:v>
                </c:pt>
                <c:pt idx="25">
                  <c:v>1017.62</c:v>
                </c:pt>
                <c:pt idx="26">
                  <c:v>9086.01</c:v>
                </c:pt>
                <c:pt idx="27">
                  <c:v>8000.39</c:v>
                </c:pt>
                <c:pt idx="28">
                  <c:v>5214.87</c:v>
                </c:pt>
                <c:pt idx="29">
                  <c:v>2636.96</c:v>
                </c:pt>
                <c:pt idx="30">
                  <c:v>4957.51</c:v>
                </c:pt>
                <c:pt idx="31">
                  <c:v>22128.8</c:v>
                </c:pt>
                <c:pt idx="32">
                  <c:v>17867.2</c:v>
                </c:pt>
                <c:pt idx="33">
                  <c:v>15756.9</c:v>
                </c:pt>
                <c:pt idx="34">
                  <c:v>12165.3</c:v>
                </c:pt>
                <c:pt idx="35">
                  <c:v>20567.0</c:v>
                </c:pt>
                <c:pt idx="36">
                  <c:v>21146.4</c:v>
                </c:pt>
                <c:pt idx="37">
                  <c:v>5334.54</c:v>
                </c:pt>
                <c:pt idx="38">
                  <c:v>4368.55</c:v>
                </c:pt>
                <c:pt idx="39">
                  <c:v>3597.26</c:v>
                </c:pt>
                <c:pt idx="40">
                  <c:v>2052.71</c:v>
                </c:pt>
                <c:pt idx="41">
                  <c:v>2808.63</c:v>
                </c:pt>
                <c:pt idx="42">
                  <c:v>17226.7</c:v>
                </c:pt>
                <c:pt idx="43">
                  <c:v>8254.62</c:v>
                </c:pt>
                <c:pt idx="44">
                  <c:v>5019.42</c:v>
                </c:pt>
                <c:pt idx="45">
                  <c:v>4590.38</c:v>
                </c:pt>
                <c:pt idx="46">
                  <c:v>10189.5</c:v>
                </c:pt>
                <c:pt idx="47">
                  <c:v>2839.27</c:v>
                </c:pt>
                <c:pt idx="48">
                  <c:v>2611.43</c:v>
                </c:pt>
                <c:pt idx="49">
                  <c:v>1340.34</c:v>
                </c:pt>
                <c:pt idx="50">
                  <c:v>4061.95</c:v>
                </c:pt>
                <c:pt idx="51">
                  <c:v>11402.8</c:v>
                </c:pt>
                <c:pt idx="52">
                  <c:v>11029.3</c:v>
                </c:pt>
                <c:pt idx="53">
                  <c:v>3231.06</c:v>
                </c:pt>
                <c:pt idx="54">
                  <c:v>708.11</c:v>
                </c:pt>
                <c:pt idx="55">
                  <c:v>1398.97</c:v>
                </c:pt>
                <c:pt idx="56">
                  <c:v>2837.71</c:v>
                </c:pt>
                <c:pt idx="57">
                  <c:v>587.8559999999987</c:v>
                </c:pt>
                <c:pt idx="58">
                  <c:v>1280.96</c:v>
                </c:pt>
                <c:pt idx="59">
                  <c:v>1297.09</c:v>
                </c:pt>
                <c:pt idx="60">
                  <c:v>936.587</c:v>
                </c:pt>
                <c:pt idx="61">
                  <c:v>2865.29</c:v>
                </c:pt>
                <c:pt idx="62">
                  <c:v>4991.76</c:v>
                </c:pt>
                <c:pt idx="63">
                  <c:v>3856.9</c:v>
                </c:pt>
                <c:pt idx="64">
                  <c:v>5415.14</c:v>
                </c:pt>
                <c:pt idx="65">
                  <c:v>3230.45</c:v>
                </c:pt>
                <c:pt idx="66">
                  <c:v>2765.98</c:v>
                </c:pt>
                <c:pt idx="67">
                  <c:v>5009.62</c:v>
                </c:pt>
                <c:pt idx="68">
                  <c:v>7445.73</c:v>
                </c:pt>
                <c:pt idx="69">
                  <c:v>6686.87</c:v>
                </c:pt>
                <c:pt idx="70">
                  <c:v>6185.29</c:v>
                </c:pt>
                <c:pt idx="71">
                  <c:v>6774.32</c:v>
                </c:pt>
                <c:pt idx="72">
                  <c:v>6538.29</c:v>
                </c:pt>
                <c:pt idx="73">
                  <c:v>3689.37</c:v>
                </c:pt>
                <c:pt idx="74">
                  <c:v>3218.75</c:v>
                </c:pt>
                <c:pt idx="75">
                  <c:v>20500.6</c:v>
                </c:pt>
                <c:pt idx="76">
                  <c:v>12450.0</c:v>
                </c:pt>
                <c:pt idx="77">
                  <c:v>7363.04</c:v>
                </c:pt>
                <c:pt idx="78">
                  <c:v>14025.6</c:v>
                </c:pt>
                <c:pt idx="79">
                  <c:v>18027.2</c:v>
                </c:pt>
                <c:pt idx="80">
                  <c:v>19631.9</c:v>
                </c:pt>
                <c:pt idx="81" formatCode="0.00E+00">
                  <c:v>4079.77</c:v>
                </c:pt>
                <c:pt idx="82">
                  <c:v>4302.13</c:v>
                </c:pt>
                <c:pt idx="83">
                  <c:v>3919.46</c:v>
                </c:pt>
                <c:pt idx="84">
                  <c:v>4724.86</c:v>
                </c:pt>
                <c:pt idx="85">
                  <c:v>7689.54</c:v>
                </c:pt>
                <c:pt idx="86">
                  <c:v>2857.76</c:v>
                </c:pt>
                <c:pt idx="87">
                  <c:v>2509.17</c:v>
                </c:pt>
                <c:pt idx="88">
                  <c:v>3275.97</c:v>
                </c:pt>
                <c:pt idx="89">
                  <c:v>4388.92</c:v>
                </c:pt>
                <c:pt idx="90">
                  <c:v>4080.82</c:v>
                </c:pt>
                <c:pt idx="91">
                  <c:v>4400.5</c:v>
                </c:pt>
                <c:pt idx="92">
                  <c:v>17417.5</c:v>
                </c:pt>
                <c:pt idx="93">
                  <c:v>9473.52</c:v>
                </c:pt>
                <c:pt idx="94">
                  <c:v>1455.47</c:v>
                </c:pt>
                <c:pt idx="95">
                  <c:v>3478.51</c:v>
                </c:pt>
                <c:pt idx="96">
                  <c:v>3745.79</c:v>
                </c:pt>
                <c:pt idx="97">
                  <c:v>4936.12</c:v>
                </c:pt>
                <c:pt idx="98">
                  <c:v>4228.61</c:v>
                </c:pt>
                <c:pt idx="99">
                  <c:v>5471.04</c:v>
                </c:pt>
                <c:pt idx="100">
                  <c:v>2647.38</c:v>
                </c:pt>
                <c:pt idx="101">
                  <c:v>454.527</c:v>
                </c:pt>
                <c:pt idx="102">
                  <c:v>302.242</c:v>
                </c:pt>
                <c:pt idx="103">
                  <c:v>872.553</c:v>
                </c:pt>
                <c:pt idx="104">
                  <c:v>12901.0</c:v>
                </c:pt>
                <c:pt idx="105">
                  <c:v>16820.0</c:v>
                </c:pt>
                <c:pt idx="106">
                  <c:v>13797.5</c:v>
                </c:pt>
                <c:pt idx="107">
                  <c:v>10570.6</c:v>
                </c:pt>
                <c:pt idx="108">
                  <c:v>7760.92</c:v>
                </c:pt>
                <c:pt idx="109">
                  <c:v>3781.29</c:v>
                </c:pt>
                <c:pt idx="110">
                  <c:v>2942.02</c:v>
                </c:pt>
                <c:pt idx="111">
                  <c:v>7165.84</c:v>
                </c:pt>
                <c:pt idx="112">
                  <c:v>2246.8</c:v>
                </c:pt>
                <c:pt idx="113">
                  <c:v>1420.05</c:v>
                </c:pt>
                <c:pt idx="114">
                  <c:v>1454.75</c:v>
                </c:pt>
                <c:pt idx="115">
                  <c:v>1191.63</c:v>
                </c:pt>
                <c:pt idx="116">
                  <c:v>997.589</c:v>
                </c:pt>
                <c:pt idx="117">
                  <c:v>548.4019999999994</c:v>
                </c:pt>
                <c:pt idx="118">
                  <c:v>1391.96</c:v>
                </c:pt>
                <c:pt idx="119">
                  <c:v>2510.93</c:v>
                </c:pt>
                <c:pt idx="120">
                  <c:v>2595.38</c:v>
                </c:pt>
                <c:pt idx="121">
                  <c:v>1698.27</c:v>
                </c:pt>
                <c:pt idx="122">
                  <c:v>2028.44</c:v>
                </c:pt>
                <c:pt idx="123">
                  <c:v>2395.84</c:v>
                </c:pt>
                <c:pt idx="124">
                  <c:v>1562.03</c:v>
                </c:pt>
                <c:pt idx="125">
                  <c:v>890.748</c:v>
                </c:pt>
                <c:pt idx="126">
                  <c:v>2923.1</c:v>
                </c:pt>
                <c:pt idx="127">
                  <c:v>10691.9</c:v>
                </c:pt>
                <c:pt idx="128">
                  <c:v>18505.7</c:v>
                </c:pt>
                <c:pt idx="129">
                  <c:v>17358.6</c:v>
                </c:pt>
                <c:pt idx="130">
                  <c:v>1755.87</c:v>
                </c:pt>
                <c:pt idx="131">
                  <c:v>1710.6</c:v>
                </c:pt>
                <c:pt idx="132">
                  <c:v>1028.16</c:v>
                </c:pt>
                <c:pt idx="133">
                  <c:v>3094.76</c:v>
                </c:pt>
                <c:pt idx="134">
                  <c:v>1227.68</c:v>
                </c:pt>
                <c:pt idx="135">
                  <c:v>2699.46</c:v>
                </c:pt>
                <c:pt idx="136">
                  <c:v>7498.55</c:v>
                </c:pt>
                <c:pt idx="137">
                  <c:v>11306.5</c:v>
                </c:pt>
                <c:pt idx="138">
                  <c:v>15799.5</c:v>
                </c:pt>
                <c:pt idx="139">
                  <c:v>12676.6</c:v>
                </c:pt>
                <c:pt idx="140">
                  <c:v>12021.0</c:v>
                </c:pt>
                <c:pt idx="141">
                  <c:v>929.9589999999994</c:v>
                </c:pt>
                <c:pt idx="142">
                  <c:v>1046.66</c:v>
                </c:pt>
                <c:pt idx="143">
                  <c:v>1149.24</c:v>
                </c:pt>
                <c:pt idx="144">
                  <c:v>816.4469999999988</c:v>
                </c:pt>
                <c:pt idx="145">
                  <c:v>1018.99</c:v>
                </c:pt>
                <c:pt idx="146">
                  <c:v>6905.33</c:v>
                </c:pt>
                <c:pt idx="147">
                  <c:v>6309.4</c:v>
                </c:pt>
                <c:pt idx="148">
                  <c:v>8561.12</c:v>
                </c:pt>
                <c:pt idx="149">
                  <c:v>4596.84</c:v>
                </c:pt>
                <c:pt idx="150">
                  <c:v>1873.98</c:v>
                </c:pt>
                <c:pt idx="151">
                  <c:v>3709.19</c:v>
                </c:pt>
                <c:pt idx="152">
                  <c:v>7966.68</c:v>
                </c:pt>
                <c:pt idx="153">
                  <c:v>5149.45</c:v>
                </c:pt>
                <c:pt idx="154">
                  <c:v>3261.78</c:v>
                </c:pt>
                <c:pt idx="155">
                  <c:v>2144.49</c:v>
                </c:pt>
                <c:pt idx="156">
                  <c:v>1990.72</c:v>
                </c:pt>
                <c:pt idx="157">
                  <c:v>3231.16</c:v>
                </c:pt>
                <c:pt idx="158">
                  <c:v>5607.29</c:v>
                </c:pt>
                <c:pt idx="159">
                  <c:v>8819.299999999987</c:v>
                </c:pt>
                <c:pt idx="160">
                  <c:v>7936.85</c:v>
                </c:pt>
                <c:pt idx="161">
                  <c:v>7510.28</c:v>
                </c:pt>
                <c:pt idx="162">
                  <c:v>11238.8</c:v>
                </c:pt>
                <c:pt idx="163">
                  <c:v>15571.3</c:v>
                </c:pt>
                <c:pt idx="164">
                  <c:v>14973.7</c:v>
                </c:pt>
                <c:pt idx="165">
                  <c:v>19042.9</c:v>
                </c:pt>
                <c:pt idx="166">
                  <c:v>24560.8</c:v>
                </c:pt>
                <c:pt idx="167">
                  <c:v>20998.0</c:v>
                </c:pt>
                <c:pt idx="168">
                  <c:v>22443.7</c:v>
                </c:pt>
                <c:pt idx="169">
                  <c:v>23152.9</c:v>
                </c:pt>
                <c:pt idx="170">
                  <c:v>19093.4</c:v>
                </c:pt>
                <c:pt idx="171">
                  <c:v>12749.2</c:v>
                </c:pt>
                <c:pt idx="172">
                  <c:v>9598.08</c:v>
                </c:pt>
                <c:pt idx="173">
                  <c:v>12212.2</c:v>
                </c:pt>
                <c:pt idx="174">
                  <c:v>11383.9</c:v>
                </c:pt>
                <c:pt idx="175">
                  <c:v>6774.02</c:v>
                </c:pt>
                <c:pt idx="176">
                  <c:v>6112.76</c:v>
                </c:pt>
                <c:pt idx="177">
                  <c:v>10848.3</c:v>
                </c:pt>
                <c:pt idx="178">
                  <c:v>9194.549999999987</c:v>
                </c:pt>
                <c:pt idx="179">
                  <c:v>3285.15</c:v>
                </c:pt>
                <c:pt idx="180">
                  <c:v>1333.63</c:v>
                </c:pt>
                <c:pt idx="181">
                  <c:v>3364.72</c:v>
                </c:pt>
                <c:pt idx="182">
                  <c:v>6998.54</c:v>
                </c:pt>
                <c:pt idx="183">
                  <c:v>6458.57</c:v>
                </c:pt>
                <c:pt idx="184">
                  <c:v>3633.56</c:v>
                </c:pt>
                <c:pt idx="185">
                  <c:v>3973.97</c:v>
                </c:pt>
                <c:pt idx="186">
                  <c:v>8297.349999999982</c:v>
                </c:pt>
                <c:pt idx="187">
                  <c:v>5815.89</c:v>
                </c:pt>
                <c:pt idx="188">
                  <c:v>5577.79</c:v>
                </c:pt>
                <c:pt idx="189">
                  <c:v>6085.05</c:v>
                </c:pt>
                <c:pt idx="190">
                  <c:v>6805.78</c:v>
                </c:pt>
                <c:pt idx="191">
                  <c:v>8459.459999999968</c:v>
                </c:pt>
                <c:pt idx="192">
                  <c:v>15693.1</c:v>
                </c:pt>
                <c:pt idx="193">
                  <c:v>15965.4</c:v>
                </c:pt>
                <c:pt idx="194">
                  <c:v>3977.87</c:v>
                </c:pt>
                <c:pt idx="195">
                  <c:v>6560.88</c:v>
                </c:pt>
                <c:pt idx="196">
                  <c:v>20469.8</c:v>
                </c:pt>
                <c:pt idx="197">
                  <c:v>16037.5</c:v>
                </c:pt>
                <c:pt idx="198">
                  <c:v>19304.0</c:v>
                </c:pt>
                <c:pt idx="199">
                  <c:v>21159.5</c:v>
                </c:pt>
                <c:pt idx="200">
                  <c:v>14152.5</c:v>
                </c:pt>
                <c:pt idx="201">
                  <c:v>13684.6</c:v>
                </c:pt>
                <c:pt idx="202">
                  <c:v>836.732</c:v>
                </c:pt>
                <c:pt idx="203">
                  <c:v>3700.46</c:v>
                </c:pt>
                <c:pt idx="204">
                  <c:v>16574.0</c:v>
                </c:pt>
                <c:pt idx="205">
                  <c:v>21600.5</c:v>
                </c:pt>
                <c:pt idx="206">
                  <c:v>17146.9</c:v>
                </c:pt>
                <c:pt idx="207">
                  <c:v>9396.969999999968</c:v>
                </c:pt>
                <c:pt idx="208">
                  <c:v>7061.65</c:v>
                </c:pt>
                <c:pt idx="209">
                  <c:v>7959.42</c:v>
                </c:pt>
                <c:pt idx="210">
                  <c:v>20283.0</c:v>
                </c:pt>
                <c:pt idx="211">
                  <c:v>14701.1</c:v>
                </c:pt>
                <c:pt idx="212">
                  <c:v>12222.6</c:v>
                </c:pt>
                <c:pt idx="213">
                  <c:v>1612.33</c:v>
                </c:pt>
                <c:pt idx="214">
                  <c:v>1945.18</c:v>
                </c:pt>
                <c:pt idx="215">
                  <c:v>15326.2</c:v>
                </c:pt>
                <c:pt idx="216">
                  <c:v>3448.95</c:v>
                </c:pt>
                <c:pt idx="217">
                  <c:v>6961.55</c:v>
                </c:pt>
                <c:pt idx="218">
                  <c:v>15182.7</c:v>
                </c:pt>
                <c:pt idx="219">
                  <c:v>16838.9</c:v>
                </c:pt>
                <c:pt idx="220">
                  <c:v>4079.7</c:v>
                </c:pt>
                <c:pt idx="221">
                  <c:v>5235.81</c:v>
                </c:pt>
                <c:pt idx="222">
                  <c:v>5031.61</c:v>
                </c:pt>
                <c:pt idx="223">
                  <c:v>5370.82</c:v>
                </c:pt>
                <c:pt idx="224">
                  <c:v>3539.72</c:v>
                </c:pt>
                <c:pt idx="225">
                  <c:v>2250.95</c:v>
                </c:pt>
                <c:pt idx="226">
                  <c:v>18677.4</c:v>
                </c:pt>
                <c:pt idx="227">
                  <c:v>16788.0</c:v>
                </c:pt>
                <c:pt idx="228">
                  <c:v>11944.3</c:v>
                </c:pt>
                <c:pt idx="229">
                  <c:v>18813.6</c:v>
                </c:pt>
                <c:pt idx="230">
                  <c:v>15674.2</c:v>
                </c:pt>
                <c:pt idx="231">
                  <c:v>19081.0</c:v>
                </c:pt>
                <c:pt idx="232">
                  <c:v>11436.2</c:v>
                </c:pt>
                <c:pt idx="233">
                  <c:v>10125.1</c:v>
                </c:pt>
                <c:pt idx="234">
                  <c:v>12272.3</c:v>
                </c:pt>
                <c:pt idx="235">
                  <c:v>22296.3</c:v>
                </c:pt>
                <c:pt idx="236">
                  <c:v>10510.4</c:v>
                </c:pt>
                <c:pt idx="237">
                  <c:v>11576.3</c:v>
                </c:pt>
                <c:pt idx="238">
                  <c:v>8431.74</c:v>
                </c:pt>
                <c:pt idx="239">
                  <c:v>7963.77</c:v>
                </c:pt>
                <c:pt idx="240">
                  <c:v>5293.45</c:v>
                </c:pt>
                <c:pt idx="241">
                  <c:v>3428.27</c:v>
                </c:pt>
                <c:pt idx="242">
                  <c:v>4848.85</c:v>
                </c:pt>
                <c:pt idx="243">
                  <c:v>11293.1</c:v>
                </c:pt>
                <c:pt idx="244">
                  <c:v>10769.8</c:v>
                </c:pt>
                <c:pt idx="245">
                  <c:v>15790.4</c:v>
                </c:pt>
                <c:pt idx="246">
                  <c:v>20534.7</c:v>
                </c:pt>
                <c:pt idx="247">
                  <c:v>7491.46</c:v>
                </c:pt>
                <c:pt idx="248">
                  <c:v>4738.41</c:v>
                </c:pt>
                <c:pt idx="249">
                  <c:v>1157.25</c:v>
                </c:pt>
                <c:pt idx="250">
                  <c:v>4213.71</c:v>
                </c:pt>
                <c:pt idx="251">
                  <c:v>8805.03</c:v>
                </c:pt>
                <c:pt idx="252">
                  <c:v>5967.35</c:v>
                </c:pt>
                <c:pt idx="253">
                  <c:v>9007.299999999987</c:v>
                </c:pt>
                <c:pt idx="254">
                  <c:v>4253.04</c:v>
                </c:pt>
                <c:pt idx="255">
                  <c:v>4167.28</c:v>
                </c:pt>
                <c:pt idx="256">
                  <c:v>3121.66</c:v>
                </c:pt>
                <c:pt idx="257">
                  <c:v>6207.26</c:v>
                </c:pt>
                <c:pt idx="258">
                  <c:v>5064.63</c:v>
                </c:pt>
                <c:pt idx="259">
                  <c:v>4025.74</c:v>
                </c:pt>
                <c:pt idx="260">
                  <c:v>3128.83</c:v>
                </c:pt>
                <c:pt idx="261">
                  <c:v>4985.69</c:v>
                </c:pt>
                <c:pt idx="262">
                  <c:v>5869.14</c:v>
                </c:pt>
                <c:pt idx="263">
                  <c:v>3415.17</c:v>
                </c:pt>
                <c:pt idx="264">
                  <c:v>3798.57</c:v>
                </c:pt>
                <c:pt idx="265">
                  <c:v>1595.81</c:v>
                </c:pt>
                <c:pt idx="266">
                  <c:v>1910.54</c:v>
                </c:pt>
                <c:pt idx="267">
                  <c:v>10143.0</c:v>
                </c:pt>
                <c:pt idx="268">
                  <c:v>13410.2</c:v>
                </c:pt>
                <c:pt idx="269">
                  <c:v>13556.2</c:v>
                </c:pt>
                <c:pt idx="270">
                  <c:v>12061.5</c:v>
                </c:pt>
                <c:pt idx="271">
                  <c:v>6869.25</c:v>
                </c:pt>
                <c:pt idx="272">
                  <c:v>3382.75</c:v>
                </c:pt>
                <c:pt idx="273">
                  <c:v>9867.049999999987</c:v>
                </c:pt>
                <c:pt idx="274">
                  <c:v>2028.2</c:v>
                </c:pt>
                <c:pt idx="275">
                  <c:v>1167.27</c:v>
                </c:pt>
                <c:pt idx="276">
                  <c:v>1540.83</c:v>
                </c:pt>
                <c:pt idx="277">
                  <c:v>3164.32</c:v>
                </c:pt>
                <c:pt idx="278">
                  <c:v>2351.63</c:v>
                </c:pt>
                <c:pt idx="279">
                  <c:v>2405.95</c:v>
                </c:pt>
                <c:pt idx="280">
                  <c:v>2702.24</c:v>
                </c:pt>
                <c:pt idx="281">
                  <c:v>13319.1</c:v>
                </c:pt>
                <c:pt idx="282">
                  <c:v>15526.8</c:v>
                </c:pt>
                <c:pt idx="283">
                  <c:v>11097.6</c:v>
                </c:pt>
                <c:pt idx="284">
                  <c:v>10373.8</c:v>
                </c:pt>
                <c:pt idx="285">
                  <c:v>11100.9</c:v>
                </c:pt>
                <c:pt idx="286">
                  <c:v>8592.07</c:v>
                </c:pt>
                <c:pt idx="287">
                  <c:v>5752.02</c:v>
                </c:pt>
                <c:pt idx="288">
                  <c:v>4105.16</c:v>
                </c:pt>
                <c:pt idx="289">
                  <c:v>2663.43</c:v>
                </c:pt>
                <c:pt idx="290">
                  <c:v>1569.44</c:v>
                </c:pt>
                <c:pt idx="291">
                  <c:v>2684.65</c:v>
                </c:pt>
                <c:pt idx="292">
                  <c:v>3684.67</c:v>
                </c:pt>
                <c:pt idx="293">
                  <c:v>3863.81</c:v>
                </c:pt>
                <c:pt idx="294">
                  <c:v>5246.64</c:v>
                </c:pt>
                <c:pt idx="295">
                  <c:v>5753.78</c:v>
                </c:pt>
                <c:pt idx="296">
                  <c:v>10461.8</c:v>
                </c:pt>
                <c:pt idx="297">
                  <c:v>11327.5</c:v>
                </c:pt>
                <c:pt idx="298">
                  <c:v>10902.5</c:v>
                </c:pt>
                <c:pt idx="299">
                  <c:v>9470.34</c:v>
                </c:pt>
                <c:pt idx="300">
                  <c:v>5455.02</c:v>
                </c:pt>
                <c:pt idx="301">
                  <c:v>4628.52</c:v>
                </c:pt>
                <c:pt idx="302">
                  <c:v>4980.99</c:v>
                </c:pt>
                <c:pt idx="303">
                  <c:v>7248.14</c:v>
                </c:pt>
                <c:pt idx="304">
                  <c:v>12238.0</c:v>
                </c:pt>
                <c:pt idx="305">
                  <c:v>3875.84</c:v>
                </c:pt>
                <c:pt idx="306">
                  <c:v>2964.67</c:v>
                </c:pt>
                <c:pt idx="307">
                  <c:v>5142.62</c:v>
                </c:pt>
                <c:pt idx="308">
                  <c:v>3940.7</c:v>
                </c:pt>
                <c:pt idx="309">
                  <c:v>3999.71</c:v>
                </c:pt>
                <c:pt idx="310">
                  <c:v>7024.39</c:v>
                </c:pt>
                <c:pt idx="311">
                  <c:v>7985.79</c:v>
                </c:pt>
                <c:pt idx="312">
                  <c:v>4022.03</c:v>
                </c:pt>
                <c:pt idx="313">
                  <c:v>1580.44</c:v>
                </c:pt>
                <c:pt idx="314">
                  <c:v>15054.8</c:v>
                </c:pt>
                <c:pt idx="315">
                  <c:v>22041.1</c:v>
                </c:pt>
                <c:pt idx="316">
                  <c:v>32561.4</c:v>
                </c:pt>
                <c:pt idx="317">
                  <c:v>27052.9</c:v>
                </c:pt>
                <c:pt idx="318">
                  <c:v>21241.4</c:v>
                </c:pt>
                <c:pt idx="319">
                  <c:v>6669.66</c:v>
                </c:pt>
                <c:pt idx="320">
                  <c:v>2089.58</c:v>
                </c:pt>
                <c:pt idx="321">
                  <c:v>3821.04</c:v>
                </c:pt>
                <c:pt idx="322">
                  <c:v>6093.25</c:v>
                </c:pt>
                <c:pt idx="323">
                  <c:v>3961.99</c:v>
                </c:pt>
                <c:pt idx="324">
                  <c:v>13660.5</c:v>
                </c:pt>
                <c:pt idx="325">
                  <c:v>11901.1</c:v>
                </c:pt>
                <c:pt idx="326">
                  <c:v>9789.889999999972</c:v>
                </c:pt>
                <c:pt idx="327">
                  <c:v>8051.59</c:v>
                </c:pt>
                <c:pt idx="328">
                  <c:v>10265.3</c:v>
                </c:pt>
                <c:pt idx="329">
                  <c:v>7356.14</c:v>
                </c:pt>
                <c:pt idx="330">
                  <c:v>8968.389999999972</c:v>
                </c:pt>
                <c:pt idx="331">
                  <c:v>17472.6</c:v>
                </c:pt>
                <c:pt idx="332">
                  <c:v>13396.2</c:v>
                </c:pt>
                <c:pt idx="333">
                  <c:v>11799.5</c:v>
                </c:pt>
                <c:pt idx="334">
                  <c:v>8549.26</c:v>
                </c:pt>
                <c:pt idx="335">
                  <c:v>11493.3</c:v>
                </c:pt>
                <c:pt idx="336">
                  <c:v>10853.9</c:v>
                </c:pt>
                <c:pt idx="337">
                  <c:v>7105.54</c:v>
                </c:pt>
                <c:pt idx="338">
                  <c:v>5711.62</c:v>
                </c:pt>
                <c:pt idx="339">
                  <c:v>3543.42</c:v>
                </c:pt>
                <c:pt idx="340">
                  <c:v>3346.13</c:v>
                </c:pt>
                <c:pt idx="341">
                  <c:v>3640.87</c:v>
                </c:pt>
                <c:pt idx="342">
                  <c:v>1204.3</c:v>
                </c:pt>
                <c:pt idx="343">
                  <c:v>724.953</c:v>
                </c:pt>
                <c:pt idx="344">
                  <c:v>10395.7</c:v>
                </c:pt>
                <c:pt idx="345">
                  <c:v>6185.3</c:v>
                </c:pt>
                <c:pt idx="346">
                  <c:v>5351.89</c:v>
                </c:pt>
                <c:pt idx="347">
                  <c:v>10703.3</c:v>
                </c:pt>
                <c:pt idx="348">
                  <c:v>7201.22</c:v>
                </c:pt>
                <c:pt idx="349">
                  <c:v>9743.370000000001</c:v>
                </c:pt>
                <c:pt idx="350">
                  <c:v>6836.67</c:v>
                </c:pt>
                <c:pt idx="351">
                  <c:v>7541.83</c:v>
                </c:pt>
                <c:pt idx="352">
                  <c:v>7647.11</c:v>
                </c:pt>
                <c:pt idx="353">
                  <c:v>4883.76</c:v>
                </c:pt>
                <c:pt idx="354">
                  <c:v>728.0459999999994</c:v>
                </c:pt>
                <c:pt idx="355">
                  <c:v>1445.51</c:v>
                </c:pt>
                <c:pt idx="356">
                  <c:v>3042.92</c:v>
                </c:pt>
                <c:pt idx="357">
                  <c:v>4234.84</c:v>
                </c:pt>
                <c:pt idx="358">
                  <c:v>4390.48</c:v>
                </c:pt>
                <c:pt idx="359">
                  <c:v>3964.13</c:v>
                </c:pt>
                <c:pt idx="360">
                  <c:v>8852.04</c:v>
                </c:pt>
                <c:pt idx="361">
                  <c:v>14523.8</c:v>
                </c:pt>
                <c:pt idx="362">
                  <c:v>19397.6</c:v>
                </c:pt>
                <c:pt idx="363">
                  <c:v>18719.8</c:v>
                </c:pt>
                <c:pt idx="364">
                  <c:v>15383.1</c:v>
                </c:pt>
                <c:pt idx="365">
                  <c:v>5846.51</c:v>
                </c:pt>
                <c:pt idx="366">
                  <c:v>14437.2</c:v>
                </c:pt>
                <c:pt idx="367">
                  <c:v>22496.9</c:v>
                </c:pt>
                <c:pt idx="368">
                  <c:v>22790.5</c:v>
                </c:pt>
                <c:pt idx="369">
                  <c:v>16564.6</c:v>
                </c:pt>
                <c:pt idx="370">
                  <c:v>11834.1</c:v>
                </c:pt>
                <c:pt idx="371">
                  <c:v>6188.8</c:v>
                </c:pt>
                <c:pt idx="372">
                  <c:v>8016.7</c:v>
                </c:pt>
                <c:pt idx="373">
                  <c:v>3594.23</c:v>
                </c:pt>
                <c:pt idx="374">
                  <c:v>2899.73</c:v>
                </c:pt>
                <c:pt idx="375">
                  <c:v>2522.23</c:v>
                </c:pt>
                <c:pt idx="376">
                  <c:v>2856.38</c:v>
                </c:pt>
                <c:pt idx="377">
                  <c:v>4682.45</c:v>
                </c:pt>
                <c:pt idx="378">
                  <c:v>7160.11</c:v>
                </c:pt>
                <c:pt idx="379">
                  <c:v>4475.12</c:v>
                </c:pt>
                <c:pt idx="380">
                  <c:v>1718.12</c:v>
                </c:pt>
                <c:pt idx="381">
                  <c:v>1700.97</c:v>
                </c:pt>
                <c:pt idx="382">
                  <c:v>1767.74</c:v>
                </c:pt>
                <c:pt idx="383">
                  <c:v>4151.37</c:v>
                </c:pt>
                <c:pt idx="384">
                  <c:v>5139.27</c:v>
                </c:pt>
                <c:pt idx="385">
                  <c:v>5776.32</c:v>
                </c:pt>
                <c:pt idx="386">
                  <c:v>6483.82</c:v>
                </c:pt>
                <c:pt idx="387">
                  <c:v>6360.31</c:v>
                </c:pt>
                <c:pt idx="388">
                  <c:v>4081.84</c:v>
                </c:pt>
                <c:pt idx="389">
                  <c:v>2749.98</c:v>
                </c:pt>
                <c:pt idx="390">
                  <c:v>1500.71</c:v>
                </c:pt>
                <c:pt idx="391">
                  <c:v>569.8969999999994</c:v>
                </c:pt>
                <c:pt idx="392">
                  <c:v>909.443</c:v>
                </c:pt>
                <c:pt idx="393">
                  <c:v>1833.5</c:v>
                </c:pt>
                <c:pt idx="394">
                  <c:v>1377.01</c:v>
                </c:pt>
                <c:pt idx="395">
                  <c:v>734.3559999999987</c:v>
                </c:pt>
                <c:pt idx="396">
                  <c:v>16858.4</c:v>
                </c:pt>
                <c:pt idx="397">
                  <c:v>6394.72</c:v>
                </c:pt>
                <c:pt idx="398">
                  <c:v>8033.96</c:v>
                </c:pt>
                <c:pt idx="399">
                  <c:v>4579.26</c:v>
                </c:pt>
                <c:pt idx="400">
                  <c:v>1803.52</c:v>
                </c:pt>
                <c:pt idx="401">
                  <c:v>1627.24</c:v>
                </c:pt>
                <c:pt idx="402">
                  <c:v>1207.96</c:v>
                </c:pt>
                <c:pt idx="403">
                  <c:v>2239.74</c:v>
                </c:pt>
                <c:pt idx="404">
                  <c:v>3382.27</c:v>
                </c:pt>
                <c:pt idx="405">
                  <c:v>2661.13</c:v>
                </c:pt>
                <c:pt idx="406">
                  <c:v>2995.07</c:v>
                </c:pt>
                <c:pt idx="407">
                  <c:v>5399.65</c:v>
                </c:pt>
                <c:pt idx="408">
                  <c:v>4558.83</c:v>
                </c:pt>
                <c:pt idx="409">
                  <c:v>2408.99</c:v>
                </c:pt>
                <c:pt idx="410">
                  <c:v>1924.93</c:v>
                </c:pt>
                <c:pt idx="411">
                  <c:v>11644.1</c:v>
                </c:pt>
                <c:pt idx="412">
                  <c:v>10206.5</c:v>
                </c:pt>
                <c:pt idx="413">
                  <c:v>12059.1</c:v>
                </c:pt>
                <c:pt idx="414">
                  <c:v>19157.1</c:v>
                </c:pt>
                <c:pt idx="415">
                  <c:v>11796.4</c:v>
                </c:pt>
                <c:pt idx="416">
                  <c:v>8150.32</c:v>
                </c:pt>
                <c:pt idx="417">
                  <c:v>5231.73</c:v>
                </c:pt>
                <c:pt idx="418">
                  <c:v>2608.37</c:v>
                </c:pt>
                <c:pt idx="419">
                  <c:v>1030.26</c:v>
                </c:pt>
                <c:pt idx="420">
                  <c:v>2065.02</c:v>
                </c:pt>
                <c:pt idx="421">
                  <c:v>5612.85</c:v>
                </c:pt>
                <c:pt idx="422">
                  <c:v>3291.23</c:v>
                </c:pt>
                <c:pt idx="423">
                  <c:v>5213.59</c:v>
                </c:pt>
                <c:pt idx="424">
                  <c:v>4523.92</c:v>
                </c:pt>
                <c:pt idx="425">
                  <c:v>6690.79</c:v>
                </c:pt>
                <c:pt idx="426">
                  <c:v>8895.99</c:v>
                </c:pt>
                <c:pt idx="427">
                  <c:v>5927.74</c:v>
                </c:pt>
                <c:pt idx="428">
                  <c:v>2514.02</c:v>
                </c:pt>
                <c:pt idx="429">
                  <c:v>1330.43</c:v>
                </c:pt>
                <c:pt idx="430">
                  <c:v>942.238</c:v>
                </c:pt>
                <c:pt idx="431">
                  <c:v>2662.95</c:v>
                </c:pt>
                <c:pt idx="432">
                  <c:v>3103.63</c:v>
                </c:pt>
                <c:pt idx="433">
                  <c:v>4869.19</c:v>
                </c:pt>
                <c:pt idx="434">
                  <c:v>5971.32</c:v>
                </c:pt>
                <c:pt idx="435">
                  <c:v>8201.379999999968</c:v>
                </c:pt>
                <c:pt idx="436">
                  <c:v>6334.01</c:v>
                </c:pt>
                <c:pt idx="437">
                  <c:v>2290.93</c:v>
                </c:pt>
                <c:pt idx="438">
                  <c:v>6504.95</c:v>
                </c:pt>
                <c:pt idx="439">
                  <c:v>10350.9</c:v>
                </c:pt>
                <c:pt idx="440">
                  <c:v>18465.3</c:v>
                </c:pt>
                <c:pt idx="441">
                  <c:v>15920.4</c:v>
                </c:pt>
                <c:pt idx="442">
                  <c:v>15027.3</c:v>
                </c:pt>
                <c:pt idx="443">
                  <c:v>13953.8</c:v>
                </c:pt>
                <c:pt idx="444">
                  <c:v>20309.0</c:v>
                </c:pt>
                <c:pt idx="445">
                  <c:v>21601.1</c:v>
                </c:pt>
                <c:pt idx="446">
                  <c:v>29243.3</c:v>
                </c:pt>
                <c:pt idx="447">
                  <c:v>27808.8</c:v>
                </c:pt>
                <c:pt idx="448">
                  <c:v>23456.5</c:v>
                </c:pt>
                <c:pt idx="449">
                  <c:v>24410.9</c:v>
                </c:pt>
                <c:pt idx="450">
                  <c:v>12639.8</c:v>
                </c:pt>
                <c:pt idx="451">
                  <c:v>14673.3</c:v>
                </c:pt>
                <c:pt idx="452">
                  <c:v>15949.0</c:v>
                </c:pt>
                <c:pt idx="453">
                  <c:v>12184.5</c:v>
                </c:pt>
                <c:pt idx="454">
                  <c:v>10138.2</c:v>
                </c:pt>
                <c:pt idx="455">
                  <c:v>9711.889999999972</c:v>
                </c:pt>
                <c:pt idx="456">
                  <c:v>2815.22</c:v>
                </c:pt>
                <c:pt idx="457">
                  <c:v>2943.91</c:v>
                </c:pt>
                <c:pt idx="458">
                  <c:v>1451.87</c:v>
                </c:pt>
                <c:pt idx="459">
                  <c:v>1179.44</c:v>
                </c:pt>
                <c:pt idx="460">
                  <c:v>4157.85</c:v>
                </c:pt>
                <c:pt idx="461">
                  <c:v>6951.43</c:v>
                </c:pt>
                <c:pt idx="462">
                  <c:v>9473.77</c:v>
                </c:pt>
                <c:pt idx="463">
                  <c:v>8872.629999999985</c:v>
                </c:pt>
                <c:pt idx="464">
                  <c:v>9989.44</c:v>
                </c:pt>
                <c:pt idx="465">
                  <c:v>9843.93</c:v>
                </c:pt>
                <c:pt idx="466">
                  <c:v>10370.7</c:v>
                </c:pt>
                <c:pt idx="467">
                  <c:v>11094.4</c:v>
                </c:pt>
                <c:pt idx="468">
                  <c:v>2288.79</c:v>
                </c:pt>
                <c:pt idx="469">
                  <c:v>1224.14</c:v>
                </c:pt>
                <c:pt idx="470">
                  <c:v>6623.37</c:v>
                </c:pt>
                <c:pt idx="471">
                  <c:v>2310.62</c:v>
                </c:pt>
                <c:pt idx="472">
                  <c:v>4553.4</c:v>
                </c:pt>
                <c:pt idx="473">
                  <c:v>2418.33</c:v>
                </c:pt>
                <c:pt idx="474">
                  <c:v>2587.41</c:v>
                </c:pt>
                <c:pt idx="475">
                  <c:v>1601.16</c:v>
                </c:pt>
                <c:pt idx="476">
                  <c:v>10043.5</c:v>
                </c:pt>
                <c:pt idx="477">
                  <c:v>12391.4</c:v>
                </c:pt>
                <c:pt idx="478">
                  <c:v>7570.59</c:v>
                </c:pt>
                <c:pt idx="479">
                  <c:v>4859.6</c:v>
                </c:pt>
                <c:pt idx="480">
                  <c:v>5679.18</c:v>
                </c:pt>
                <c:pt idx="481">
                  <c:v>3444.03</c:v>
                </c:pt>
                <c:pt idx="482">
                  <c:v>2933.35</c:v>
                </c:pt>
                <c:pt idx="483">
                  <c:v>4716.5</c:v>
                </c:pt>
                <c:pt idx="484">
                  <c:v>3654.81</c:v>
                </c:pt>
                <c:pt idx="485">
                  <c:v>6141.15</c:v>
                </c:pt>
                <c:pt idx="486">
                  <c:v>10554.2</c:v>
                </c:pt>
                <c:pt idx="487">
                  <c:v>9572.469999999968</c:v>
                </c:pt>
                <c:pt idx="488">
                  <c:v>27431.5</c:v>
                </c:pt>
                <c:pt idx="489">
                  <c:v>20403.6</c:v>
                </c:pt>
                <c:pt idx="490">
                  <c:v>14263.8</c:v>
                </c:pt>
                <c:pt idx="491">
                  <c:v>11449.1</c:v>
                </c:pt>
                <c:pt idx="492">
                  <c:v>16744.5</c:v>
                </c:pt>
                <c:pt idx="493">
                  <c:v>13451.5</c:v>
                </c:pt>
                <c:pt idx="494">
                  <c:v>7697.77</c:v>
                </c:pt>
                <c:pt idx="495">
                  <c:v>11967.5</c:v>
                </c:pt>
                <c:pt idx="496">
                  <c:v>7442.25</c:v>
                </c:pt>
                <c:pt idx="497">
                  <c:v>7753.28</c:v>
                </c:pt>
                <c:pt idx="498">
                  <c:v>11835.7</c:v>
                </c:pt>
                <c:pt idx="499">
                  <c:v>3596.58</c:v>
                </c:pt>
                <c:pt idx="500">
                  <c:v>3441.07</c:v>
                </c:pt>
                <c:pt idx="501">
                  <c:v>3099.05</c:v>
                </c:pt>
                <c:pt idx="502">
                  <c:v>950.995</c:v>
                </c:pt>
                <c:pt idx="503">
                  <c:v>749.0549999999994</c:v>
                </c:pt>
                <c:pt idx="504">
                  <c:v>6732.22</c:v>
                </c:pt>
                <c:pt idx="505">
                  <c:v>5243.15</c:v>
                </c:pt>
                <c:pt idx="506">
                  <c:v>3499.12</c:v>
                </c:pt>
                <c:pt idx="507">
                  <c:v>3839.09</c:v>
                </c:pt>
                <c:pt idx="508">
                  <c:v>5823.44</c:v>
                </c:pt>
                <c:pt idx="509">
                  <c:v>4295.47</c:v>
                </c:pt>
                <c:pt idx="510">
                  <c:v>1863.84</c:v>
                </c:pt>
                <c:pt idx="511">
                  <c:v>2745.34</c:v>
                </c:pt>
                <c:pt idx="512">
                  <c:v>12585.1</c:v>
                </c:pt>
                <c:pt idx="513">
                  <c:v>12336.1</c:v>
                </c:pt>
                <c:pt idx="514">
                  <c:v>9169.42</c:v>
                </c:pt>
                <c:pt idx="515">
                  <c:v>5248.03</c:v>
                </c:pt>
                <c:pt idx="516">
                  <c:v>3572.44</c:v>
                </c:pt>
                <c:pt idx="517">
                  <c:v>3457.03</c:v>
                </c:pt>
                <c:pt idx="518">
                  <c:v>2354.67</c:v>
                </c:pt>
                <c:pt idx="519">
                  <c:v>8967.04</c:v>
                </c:pt>
                <c:pt idx="520">
                  <c:v>20635.7</c:v>
                </c:pt>
                <c:pt idx="521">
                  <c:v>20600.6</c:v>
                </c:pt>
                <c:pt idx="522">
                  <c:v>13223.1</c:v>
                </c:pt>
                <c:pt idx="523">
                  <c:v>3118.35</c:v>
                </c:pt>
                <c:pt idx="524">
                  <c:v>4122.18</c:v>
                </c:pt>
                <c:pt idx="525">
                  <c:v>1766.49</c:v>
                </c:pt>
                <c:pt idx="526">
                  <c:v>678.29</c:v>
                </c:pt>
                <c:pt idx="527">
                  <c:v>1531.77</c:v>
                </c:pt>
                <c:pt idx="528">
                  <c:v>1419.57</c:v>
                </c:pt>
                <c:pt idx="529">
                  <c:v>11784.0</c:v>
                </c:pt>
                <c:pt idx="530">
                  <c:v>8411.19</c:v>
                </c:pt>
                <c:pt idx="531">
                  <c:v>11279.6</c:v>
                </c:pt>
                <c:pt idx="532">
                  <c:v>12897.7</c:v>
                </c:pt>
                <c:pt idx="533">
                  <c:v>13478.4</c:v>
                </c:pt>
                <c:pt idx="534">
                  <c:v>12229.0</c:v>
                </c:pt>
                <c:pt idx="535">
                  <c:v>9298.57</c:v>
                </c:pt>
                <c:pt idx="536">
                  <c:v>14672.4</c:v>
                </c:pt>
                <c:pt idx="537">
                  <c:v>3895.98</c:v>
                </c:pt>
                <c:pt idx="538">
                  <c:v>5877.43</c:v>
                </c:pt>
                <c:pt idx="539">
                  <c:v>8210.799999999987</c:v>
                </c:pt>
                <c:pt idx="540">
                  <c:v>4503.42</c:v>
                </c:pt>
                <c:pt idx="541">
                  <c:v>3006.89</c:v>
                </c:pt>
                <c:pt idx="542">
                  <c:v>1706.23</c:v>
                </c:pt>
                <c:pt idx="543">
                  <c:v>1199.36</c:v>
                </c:pt>
                <c:pt idx="544">
                  <c:v>1478.2</c:v>
                </c:pt>
                <c:pt idx="545">
                  <c:v>3513.49</c:v>
                </c:pt>
                <c:pt idx="546">
                  <c:v>3372.07</c:v>
                </c:pt>
                <c:pt idx="547">
                  <c:v>3281.96</c:v>
                </c:pt>
                <c:pt idx="548">
                  <c:v>4918.72</c:v>
                </c:pt>
                <c:pt idx="549">
                  <c:v>5319.35</c:v>
                </c:pt>
                <c:pt idx="550">
                  <c:v>4053.39</c:v>
                </c:pt>
                <c:pt idx="551">
                  <c:v>10416.3</c:v>
                </c:pt>
                <c:pt idx="552">
                  <c:v>4488.14</c:v>
                </c:pt>
                <c:pt idx="553">
                  <c:v>6567.94</c:v>
                </c:pt>
                <c:pt idx="554">
                  <c:v>13913.0</c:v>
                </c:pt>
                <c:pt idx="555">
                  <c:v>12206.9</c:v>
                </c:pt>
                <c:pt idx="556">
                  <c:v>13590.4</c:v>
                </c:pt>
                <c:pt idx="557">
                  <c:v>9818.99</c:v>
                </c:pt>
                <c:pt idx="558">
                  <c:v>5078.05</c:v>
                </c:pt>
                <c:pt idx="559">
                  <c:v>2602.99</c:v>
                </c:pt>
                <c:pt idx="560">
                  <c:v>2050.51</c:v>
                </c:pt>
                <c:pt idx="561">
                  <c:v>8108.66</c:v>
                </c:pt>
                <c:pt idx="562">
                  <c:v>8877.129999999985</c:v>
                </c:pt>
                <c:pt idx="563">
                  <c:v>6161.87</c:v>
                </c:pt>
                <c:pt idx="564">
                  <c:v>7501.67</c:v>
                </c:pt>
                <c:pt idx="565">
                  <c:v>6692.13</c:v>
                </c:pt>
                <c:pt idx="566">
                  <c:v>5657.77</c:v>
                </c:pt>
                <c:pt idx="567">
                  <c:v>2795.04</c:v>
                </c:pt>
                <c:pt idx="568">
                  <c:v>1004.85</c:v>
                </c:pt>
                <c:pt idx="569">
                  <c:v>7455.29</c:v>
                </c:pt>
                <c:pt idx="570">
                  <c:v>18385.9</c:v>
                </c:pt>
                <c:pt idx="571">
                  <c:v>5376.56</c:v>
                </c:pt>
                <c:pt idx="572">
                  <c:v>4610.7</c:v>
                </c:pt>
                <c:pt idx="573">
                  <c:v>4585.42</c:v>
                </c:pt>
                <c:pt idx="574">
                  <c:v>4581.62</c:v>
                </c:pt>
                <c:pt idx="575">
                  <c:v>4292.02</c:v>
                </c:pt>
                <c:pt idx="576">
                  <c:v>13113.4</c:v>
                </c:pt>
                <c:pt idx="577">
                  <c:v>8073.54</c:v>
                </c:pt>
                <c:pt idx="578">
                  <c:v>1610.5</c:v>
                </c:pt>
                <c:pt idx="579">
                  <c:v>651.793</c:v>
                </c:pt>
                <c:pt idx="580">
                  <c:v>7618.34</c:v>
                </c:pt>
                <c:pt idx="581">
                  <c:v>4314.33</c:v>
                </c:pt>
                <c:pt idx="582">
                  <c:v>8126.29</c:v>
                </c:pt>
                <c:pt idx="583">
                  <c:v>7734.47</c:v>
                </c:pt>
                <c:pt idx="584">
                  <c:v>6998.35</c:v>
                </c:pt>
                <c:pt idx="585">
                  <c:v>1363.5</c:v>
                </c:pt>
                <c:pt idx="586">
                  <c:v>4685.67</c:v>
                </c:pt>
                <c:pt idx="587">
                  <c:v>1638.06</c:v>
                </c:pt>
                <c:pt idx="588">
                  <c:v>896.755</c:v>
                </c:pt>
                <c:pt idx="589">
                  <c:v>1009.41</c:v>
                </c:pt>
                <c:pt idx="590">
                  <c:v>1146.05</c:v>
                </c:pt>
                <c:pt idx="591">
                  <c:v>2058.77</c:v>
                </c:pt>
                <c:pt idx="592">
                  <c:v>1637.83</c:v>
                </c:pt>
                <c:pt idx="593">
                  <c:v>1683.38</c:v>
                </c:pt>
                <c:pt idx="594">
                  <c:v>8928.49</c:v>
                </c:pt>
                <c:pt idx="595">
                  <c:v>12117.3</c:v>
                </c:pt>
                <c:pt idx="596">
                  <c:v>10065.3</c:v>
                </c:pt>
                <c:pt idx="597">
                  <c:v>8030.62</c:v>
                </c:pt>
                <c:pt idx="598">
                  <c:v>7116.05</c:v>
                </c:pt>
                <c:pt idx="599">
                  <c:v>5993.02</c:v>
                </c:pt>
                <c:pt idx="600">
                  <c:v>11889.4</c:v>
                </c:pt>
                <c:pt idx="601">
                  <c:v>11732.0</c:v>
                </c:pt>
                <c:pt idx="602">
                  <c:v>6782.01</c:v>
                </c:pt>
                <c:pt idx="603">
                  <c:v>3480.91</c:v>
                </c:pt>
                <c:pt idx="604">
                  <c:v>3940.74</c:v>
                </c:pt>
                <c:pt idx="605">
                  <c:v>4030.57</c:v>
                </c:pt>
                <c:pt idx="606">
                  <c:v>2995.4</c:v>
                </c:pt>
                <c:pt idx="607">
                  <c:v>3998.95</c:v>
                </c:pt>
                <c:pt idx="608">
                  <c:v>6037.77</c:v>
                </c:pt>
                <c:pt idx="609">
                  <c:v>4209.89</c:v>
                </c:pt>
                <c:pt idx="610">
                  <c:v>1106.96</c:v>
                </c:pt>
                <c:pt idx="611">
                  <c:v>2420.46</c:v>
                </c:pt>
                <c:pt idx="612">
                  <c:v>6276.14</c:v>
                </c:pt>
                <c:pt idx="613">
                  <c:v>9953.370000000001</c:v>
                </c:pt>
                <c:pt idx="614">
                  <c:v>2354.07</c:v>
                </c:pt>
                <c:pt idx="615">
                  <c:v>3073.92</c:v>
                </c:pt>
                <c:pt idx="616">
                  <c:v>2526.13</c:v>
                </c:pt>
                <c:pt idx="617">
                  <c:v>4632.17</c:v>
                </c:pt>
                <c:pt idx="618">
                  <c:v>4487.43</c:v>
                </c:pt>
                <c:pt idx="619">
                  <c:v>4968.31</c:v>
                </c:pt>
                <c:pt idx="620">
                  <c:v>2836.79</c:v>
                </c:pt>
                <c:pt idx="621">
                  <c:v>1316.21</c:v>
                </c:pt>
                <c:pt idx="622">
                  <c:v>2559.83</c:v>
                </c:pt>
                <c:pt idx="623">
                  <c:v>10672.3</c:v>
                </c:pt>
                <c:pt idx="624">
                  <c:v>6486.52</c:v>
                </c:pt>
                <c:pt idx="625">
                  <c:v>4128.39</c:v>
                </c:pt>
                <c:pt idx="626">
                  <c:v>961.058</c:v>
                </c:pt>
                <c:pt idx="627">
                  <c:v>1070.46</c:v>
                </c:pt>
                <c:pt idx="628">
                  <c:v>3538.3</c:v>
                </c:pt>
                <c:pt idx="629">
                  <c:v>3456.25</c:v>
                </c:pt>
                <c:pt idx="630">
                  <c:v>6086.44</c:v>
                </c:pt>
                <c:pt idx="631">
                  <c:v>12569.3</c:v>
                </c:pt>
                <c:pt idx="632">
                  <c:v>4810.06</c:v>
                </c:pt>
                <c:pt idx="633">
                  <c:v>2860.74</c:v>
                </c:pt>
                <c:pt idx="634">
                  <c:v>2257.82</c:v>
                </c:pt>
                <c:pt idx="635">
                  <c:v>2966.89</c:v>
                </c:pt>
                <c:pt idx="636">
                  <c:v>1643.98</c:v>
                </c:pt>
                <c:pt idx="637">
                  <c:v>1262.18</c:v>
                </c:pt>
                <c:pt idx="638">
                  <c:v>1963.03</c:v>
                </c:pt>
                <c:pt idx="639">
                  <c:v>1308.84</c:v>
                </c:pt>
                <c:pt idx="640">
                  <c:v>2318.78</c:v>
                </c:pt>
                <c:pt idx="641">
                  <c:v>3493.54</c:v>
                </c:pt>
                <c:pt idx="642">
                  <c:v>6774.32</c:v>
                </c:pt>
                <c:pt idx="643">
                  <c:v>12386.2</c:v>
                </c:pt>
                <c:pt idx="644">
                  <c:v>17007.8</c:v>
                </c:pt>
                <c:pt idx="645">
                  <c:v>7614.01</c:v>
                </c:pt>
                <c:pt idx="646">
                  <c:v>2637.92</c:v>
                </c:pt>
                <c:pt idx="647">
                  <c:v>1797.28</c:v>
                </c:pt>
                <c:pt idx="648">
                  <c:v>4588.72</c:v>
                </c:pt>
                <c:pt idx="649">
                  <c:v>797.8619999999983</c:v>
                </c:pt>
                <c:pt idx="650">
                  <c:v>2897.97</c:v>
                </c:pt>
                <c:pt idx="651">
                  <c:v>2821.86</c:v>
                </c:pt>
                <c:pt idx="652">
                  <c:v>3361.09</c:v>
                </c:pt>
                <c:pt idx="653">
                  <c:v>3382.56</c:v>
                </c:pt>
                <c:pt idx="654">
                  <c:v>5483.02</c:v>
                </c:pt>
                <c:pt idx="655">
                  <c:v>8858.34</c:v>
                </c:pt>
                <c:pt idx="656">
                  <c:v>7313.24</c:v>
                </c:pt>
                <c:pt idx="657">
                  <c:v>3137.52</c:v>
                </c:pt>
                <c:pt idx="658">
                  <c:v>3621.13</c:v>
                </c:pt>
                <c:pt idx="659">
                  <c:v>1302.99</c:v>
                </c:pt>
                <c:pt idx="660">
                  <c:v>1363.11</c:v>
                </c:pt>
                <c:pt idx="661">
                  <c:v>1440.09</c:v>
                </c:pt>
                <c:pt idx="662">
                  <c:v>4588.73</c:v>
                </c:pt>
                <c:pt idx="663">
                  <c:v>6019.44</c:v>
                </c:pt>
                <c:pt idx="664">
                  <c:v>2917.99</c:v>
                </c:pt>
                <c:pt idx="665">
                  <c:v>2242.68</c:v>
                </c:pt>
                <c:pt idx="666">
                  <c:v>4560.4</c:v>
                </c:pt>
                <c:pt idx="667">
                  <c:v>8118.16</c:v>
                </c:pt>
                <c:pt idx="668">
                  <c:v>6520.89</c:v>
                </c:pt>
                <c:pt idx="669">
                  <c:v>7621.05</c:v>
                </c:pt>
                <c:pt idx="670">
                  <c:v>7306.28</c:v>
                </c:pt>
                <c:pt idx="671">
                  <c:v>2088.39</c:v>
                </c:pt>
                <c:pt idx="672">
                  <c:v>2760.15</c:v>
                </c:pt>
                <c:pt idx="673">
                  <c:v>2266.63</c:v>
                </c:pt>
                <c:pt idx="674">
                  <c:v>3744.51</c:v>
                </c:pt>
                <c:pt idx="675">
                  <c:v>4250.56</c:v>
                </c:pt>
                <c:pt idx="676">
                  <c:v>1777.73</c:v>
                </c:pt>
                <c:pt idx="677">
                  <c:v>3989.21</c:v>
                </c:pt>
                <c:pt idx="678">
                  <c:v>8038.82</c:v>
                </c:pt>
                <c:pt idx="679">
                  <c:v>8546.51</c:v>
                </c:pt>
                <c:pt idx="680">
                  <c:v>4570.52</c:v>
                </c:pt>
                <c:pt idx="681">
                  <c:v>1783.71</c:v>
                </c:pt>
                <c:pt idx="682">
                  <c:v>15969.2</c:v>
                </c:pt>
                <c:pt idx="683">
                  <c:v>9460.799999999987</c:v>
                </c:pt>
                <c:pt idx="684">
                  <c:v>7571.33</c:v>
                </c:pt>
                <c:pt idx="685">
                  <c:v>10784.4</c:v>
                </c:pt>
                <c:pt idx="686">
                  <c:v>11783.4</c:v>
                </c:pt>
                <c:pt idx="687">
                  <c:v>9857.75</c:v>
                </c:pt>
                <c:pt idx="688">
                  <c:v>6375.3</c:v>
                </c:pt>
                <c:pt idx="689">
                  <c:v>9432.4</c:v>
                </c:pt>
                <c:pt idx="690">
                  <c:v>7681.31</c:v>
                </c:pt>
                <c:pt idx="691">
                  <c:v>17001.3</c:v>
                </c:pt>
                <c:pt idx="692">
                  <c:v>14427.3</c:v>
                </c:pt>
                <c:pt idx="693">
                  <c:v>5136.88</c:v>
                </c:pt>
                <c:pt idx="694">
                  <c:v>2213.56</c:v>
                </c:pt>
                <c:pt idx="695">
                  <c:v>1979.03</c:v>
                </c:pt>
                <c:pt idx="696">
                  <c:v>1037.72</c:v>
                </c:pt>
                <c:pt idx="697">
                  <c:v>1281.65</c:v>
                </c:pt>
                <c:pt idx="698">
                  <c:v>4921.07</c:v>
                </c:pt>
                <c:pt idx="699">
                  <c:v>3607.06</c:v>
                </c:pt>
                <c:pt idx="700">
                  <c:v>4857.46</c:v>
                </c:pt>
                <c:pt idx="701">
                  <c:v>6007.8</c:v>
                </c:pt>
                <c:pt idx="702">
                  <c:v>3643.77</c:v>
                </c:pt>
                <c:pt idx="703">
                  <c:v>2112.66</c:v>
                </c:pt>
                <c:pt idx="704">
                  <c:v>5360.16</c:v>
                </c:pt>
                <c:pt idx="705">
                  <c:v>4539.52</c:v>
                </c:pt>
                <c:pt idx="706">
                  <c:v>8151.6</c:v>
                </c:pt>
                <c:pt idx="707">
                  <c:v>19917.5</c:v>
                </c:pt>
                <c:pt idx="708">
                  <c:v>4490.38</c:v>
                </c:pt>
                <c:pt idx="709">
                  <c:v>2751.91</c:v>
                </c:pt>
                <c:pt idx="710">
                  <c:v>2627.22</c:v>
                </c:pt>
                <c:pt idx="711">
                  <c:v>5911.9</c:v>
                </c:pt>
                <c:pt idx="712">
                  <c:v>6966.32</c:v>
                </c:pt>
                <c:pt idx="713">
                  <c:v>8435.799999999987</c:v>
                </c:pt>
                <c:pt idx="714">
                  <c:v>9509.059999999972</c:v>
                </c:pt>
                <c:pt idx="715">
                  <c:v>11230.8</c:v>
                </c:pt>
                <c:pt idx="716">
                  <c:v>11288.9</c:v>
                </c:pt>
                <c:pt idx="717">
                  <c:v>10477.8</c:v>
                </c:pt>
                <c:pt idx="718">
                  <c:v>8689.78</c:v>
                </c:pt>
                <c:pt idx="719">
                  <c:v>12805.7</c:v>
                </c:pt>
                <c:pt idx="720">
                  <c:v>12421.8</c:v>
                </c:pt>
                <c:pt idx="721">
                  <c:v>8248.28</c:v>
                </c:pt>
                <c:pt idx="722">
                  <c:v>9246.360000000001</c:v>
                </c:pt>
                <c:pt idx="723">
                  <c:v>3602.89</c:v>
                </c:pt>
                <c:pt idx="724">
                  <c:v>1699.16</c:v>
                </c:pt>
                <c:pt idx="725">
                  <c:v>1658.18</c:v>
                </c:pt>
                <c:pt idx="726">
                  <c:v>4919.57</c:v>
                </c:pt>
                <c:pt idx="727">
                  <c:v>6020.1</c:v>
                </c:pt>
                <c:pt idx="728">
                  <c:v>5572.67</c:v>
                </c:pt>
                <c:pt idx="729">
                  <c:v>4704.98</c:v>
                </c:pt>
                <c:pt idx="730">
                  <c:v>3395.03</c:v>
                </c:pt>
                <c:pt idx="731">
                  <c:v>4751.33</c:v>
                </c:pt>
                <c:pt idx="732">
                  <c:v>5675.29</c:v>
                </c:pt>
                <c:pt idx="733">
                  <c:v>3915.07</c:v>
                </c:pt>
                <c:pt idx="734">
                  <c:v>2395.48</c:v>
                </c:pt>
                <c:pt idx="735">
                  <c:v>3519.32</c:v>
                </c:pt>
                <c:pt idx="736">
                  <c:v>4976.48</c:v>
                </c:pt>
                <c:pt idx="737">
                  <c:v>2617.89</c:v>
                </c:pt>
                <c:pt idx="738">
                  <c:v>1119.53</c:v>
                </c:pt>
                <c:pt idx="739">
                  <c:v>1834.08</c:v>
                </c:pt>
                <c:pt idx="740">
                  <c:v>1167.83</c:v>
                </c:pt>
                <c:pt idx="741">
                  <c:v>2196.62</c:v>
                </c:pt>
                <c:pt idx="742">
                  <c:v>3391.39</c:v>
                </c:pt>
                <c:pt idx="743">
                  <c:v>2045.41</c:v>
                </c:pt>
                <c:pt idx="744">
                  <c:v>1204.28</c:v>
                </c:pt>
                <c:pt idx="745">
                  <c:v>1928.16</c:v>
                </c:pt>
                <c:pt idx="746">
                  <c:v>3020.03</c:v>
                </c:pt>
                <c:pt idx="747">
                  <c:v>5495.96</c:v>
                </c:pt>
                <c:pt idx="748">
                  <c:v>1771.33</c:v>
                </c:pt>
                <c:pt idx="749">
                  <c:v>1935.15</c:v>
                </c:pt>
                <c:pt idx="750">
                  <c:v>2281.57</c:v>
                </c:pt>
                <c:pt idx="751">
                  <c:v>1054.58</c:v>
                </c:pt>
                <c:pt idx="752">
                  <c:v>1560.34</c:v>
                </c:pt>
                <c:pt idx="753">
                  <c:v>4231.41</c:v>
                </c:pt>
                <c:pt idx="754">
                  <c:v>3555.51</c:v>
                </c:pt>
                <c:pt idx="755">
                  <c:v>3316.0</c:v>
                </c:pt>
                <c:pt idx="756">
                  <c:v>7332.17</c:v>
                </c:pt>
                <c:pt idx="757">
                  <c:v>5414.0</c:v>
                </c:pt>
                <c:pt idx="758">
                  <c:v>4857.62</c:v>
                </c:pt>
                <c:pt idx="759">
                  <c:v>16784.1</c:v>
                </c:pt>
                <c:pt idx="760">
                  <c:v>10437.4</c:v>
                </c:pt>
                <c:pt idx="761">
                  <c:v>5849.12</c:v>
                </c:pt>
                <c:pt idx="762">
                  <c:v>1704.66</c:v>
                </c:pt>
                <c:pt idx="763">
                  <c:v>4084.92</c:v>
                </c:pt>
                <c:pt idx="764">
                  <c:v>6671.54</c:v>
                </c:pt>
                <c:pt idx="765">
                  <c:v>6542.7</c:v>
                </c:pt>
                <c:pt idx="766">
                  <c:v>9294.959999999968</c:v>
                </c:pt>
                <c:pt idx="767">
                  <c:v>10879.5</c:v>
                </c:pt>
                <c:pt idx="768">
                  <c:v>11919.7</c:v>
                </c:pt>
                <c:pt idx="769">
                  <c:v>13521.4</c:v>
                </c:pt>
                <c:pt idx="770">
                  <c:v>15117.1</c:v>
                </c:pt>
                <c:pt idx="771">
                  <c:v>8119.52</c:v>
                </c:pt>
                <c:pt idx="772">
                  <c:v>4574.36</c:v>
                </c:pt>
                <c:pt idx="773">
                  <c:v>3520.01</c:v>
                </c:pt>
                <c:pt idx="774">
                  <c:v>3520.25</c:v>
                </c:pt>
                <c:pt idx="775">
                  <c:v>18530.3</c:v>
                </c:pt>
                <c:pt idx="776">
                  <c:v>15511.9</c:v>
                </c:pt>
                <c:pt idx="777">
                  <c:v>5285.85</c:v>
                </c:pt>
                <c:pt idx="778">
                  <c:v>7603.63</c:v>
                </c:pt>
                <c:pt idx="779">
                  <c:v>9533.02</c:v>
                </c:pt>
                <c:pt idx="780">
                  <c:v>11829.0</c:v>
                </c:pt>
                <c:pt idx="781">
                  <c:v>12029.8</c:v>
                </c:pt>
                <c:pt idx="782">
                  <c:v>11818.2</c:v>
                </c:pt>
                <c:pt idx="783">
                  <c:v>11043.0</c:v>
                </c:pt>
                <c:pt idx="784">
                  <c:v>9694.42</c:v>
                </c:pt>
                <c:pt idx="785">
                  <c:v>11912.0</c:v>
                </c:pt>
                <c:pt idx="786">
                  <c:v>10892.1</c:v>
                </c:pt>
                <c:pt idx="787">
                  <c:v>6321.27</c:v>
                </c:pt>
                <c:pt idx="788">
                  <c:v>3621.45</c:v>
                </c:pt>
                <c:pt idx="789">
                  <c:v>2076.93</c:v>
                </c:pt>
                <c:pt idx="790">
                  <c:v>10575.0</c:v>
                </c:pt>
                <c:pt idx="791">
                  <c:v>10332.8</c:v>
                </c:pt>
                <c:pt idx="792">
                  <c:v>9320.68</c:v>
                </c:pt>
                <c:pt idx="793">
                  <c:v>9333.799999999987</c:v>
                </c:pt>
                <c:pt idx="794">
                  <c:v>18298.7</c:v>
                </c:pt>
                <c:pt idx="795">
                  <c:v>6124.68</c:v>
                </c:pt>
                <c:pt idx="796">
                  <c:v>10419.9</c:v>
                </c:pt>
                <c:pt idx="797">
                  <c:v>11711.1</c:v>
                </c:pt>
                <c:pt idx="798">
                  <c:v>13352.0</c:v>
                </c:pt>
                <c:pt idx="799">
                  <c:v>10021.7</c:v>
                </c:pt>
                <c:pt idx="800">
                  <c:v>7546.13</c:v>
                </c:pt>
                <c:pt idx="801">
                  <c:v>6296.68</c:v>
                </c:pt>
                <c:pt idx="802">
                  <c:v>5016.19</c:v>
                </c:pt>
                <c:pt idx="803">
                  <c:v>1539.59</c:v>
                </c:pt>
                <c:pt idx="804">
                  <c:v>556.628</c:v>
                </c:pt>
                <c:pt idx="805">
                  <c:v>693.611</c:v>
                </c:pt>
                <c:pt idx="806">
                  <c:v>3931.65</c:v>
                </c:pt>
                <c:pt idx="807">
                  <c:v>1617.3</c:v>
                </c:pt>
                <c:pt idx="808">
                  <c:v>3108.87</c:v>
                </c:pt>
                <c:pt idx="809">
                  <c:v>24051.1</c:v>
                </c:pt>
                <c:pt idx="810">
                  <c:v>19010.6</c:v>
                </c:pt>
                <c:pt idx="811">
                  <c:v>6705.62</c:v>
                </c:pt>
                <c:pt idx="812">
                  <c:v>5014.29</c:v>
                </c:pt>
                <c:pt idx="813">
                  <c:v>10696.8</c:v>
                </c:pt>
                <c:pt idx="814">
                  <c:v>1667.29</c:v>
                </c:pt>
                <c:pt idx="815">
                  <c:v>3565.92</c:v>
                </c:pt>
                <c:pt idx="816">
                  <c:v>3600.12</c:v>
                </c:pt>
                <c:pt idx="817">
                  <c:v>4486.35</c:v>
                </c:pt>
                <c:pt idx="818">
                  <c:v>6714.38</c:v>
                </c:pt>
                <c:pt idx="819">
                  <c:v>5621.04</c:v>
                </c:pt>
                <c:pt idx="820">
                  <c:v>5656.57</c:v>
                </c:pt>
                <c:pt idx="821">
                  <c:v>3713.72</c:v>
                </c:pt>
                <c:pt idx="822">
                  <c:v>5482.86</c:v>
                </c:pt>
                <c:pt idx="823">
                  <c:v>2723.03</c:v>
                </c:pt>
                <c:pt idx="824">
                  <c:v>2368.61</c:v>
                </c:pt>
                <c:pt idx="825">
                  <c:v>3509.97</c:v>
                </c:pt>
                <c:pt idx="826">
                  <c:v>2981.65</c:v>
                </c:pt>
                <c:pt idx="827">
                  <c:v>5377.38</c:v>
                </c:pt>
                <c:pt idx="828">
                  <c:v>3900.41</c:v>
                </c:pt>
                <c:pt idx="829">
                  <c:v>4516.41</c:v>
                </c:pt>
                <c:pt idx="830">
                  <c:v>3968.52</c:v>
                </c:pt>
                <c:pt idx="831">
                  <c:v>3615.88</c:v>
                </c:pt>
                <c:pt idx="832">
                  <c:v>5689.26</c:v>
                </c:pt>
                <c:pt idx="833">
                  <c:v>4709.02</c:v>
                </c:pt>
                <c:pt idx="834">
                  <c:v>7345.59</c:v>
                </c:pt>
                <c:pt idx="835">
                  <c:v>5777.29</c:v>
                </c:pt>
                <c:pt idx="836">
                  <c:v>6567.75</c:v>
                </c:pt>
                <c:pt idx="837">
                  <c:v>10908.0</c:v>
                </c:pt>
                <c:pt idx="838">
                  <c:v>16148.4</c:v>
                </c:pt>
                <c:pt idx="839">
                  <c:v>15259.2</c:v>
                </c:pt>
                <c:pt idx="840">
                  <c:v>14077.7</c:v>
                </c:pt>
                <c:pt idx="841">
                  <c:v>16707.4</c:v>
                </c:pt>
                <c:pt idx="842">
                  <c:v>24418.0</c:v>
                </c:pt>
                <c:pt idx="843">
                  <c:v>22851.2</c:v>
                </c:pt>
                <c:pt idx="844">
                  <c:v>10578.9</c:v>
                </c:pt>
                <c:pt idx="845">
                  <c:v>15660.1</c:v>
                </c:pt>
                <c:pt idx="846">
                  <c:v>23106.6</c:v>
                </c:pt>
                <c:pt idx="847">
                  <c:v>22385.6</c:v>
                </c:pt>
                <c:pt idx="848">
                  <c:v>18944.5</c:v>
                </c:pt>
                <c:pt idx="849">
                  <c:v>11878.7</c:v>
                </c:pt>
                <c:pt idx="850">
                  <c:v>6087.31</c:v>
                </c:pt>
                <c:pt idx="851">
                  <c:v>4044.53</c:v>
                </c:pt>
                <c:pt idx="852">
                  <c:v>6868.29</c:v>
                </c:pt>
                <c:pt idx="853">
                  <c:v>15791.6</c:v>
                </c:pt>
                <c:pt idx="854">
                  <c:v>15503.9</c:v>
                </c:pt>
                <c:pt idx="855">
                  <c:v>10271.3</c:v>
                </c:pt>
                <c:pt idx="856">
                  <c:v>10179.7</c:v>
                </c:pt>
                <c:pt idx="857">
                  <c:v>11750.1</c:v>
                </c:pt>
                <c:pt idx="858">
                  <c:v>8023.63</c:v>
                </c:pt>
                <c:pt idx="859">
                  <c:v>2378.94</c:v>
                </c:pt>
                <c:pt idx="860">
                  <c:v>701.3619999999983</c:v>
                </c:pt>
                <c:pt idx="861">
                  <c:v>1307.07</c:v>
                </c:pt>
                <c:pt idx="862">
                  <c:v>667.4509999999989</c:v>
                </c:pt>
                <c:pt idx="863">
                  <c:v>1510.61</c:v>
                </c:pt>
                <c:pt idx="864">
                  <c:v>2370.04</c:v>
                </c:pt>
                <c:pt idx="865">
                  <c:v>3597.15</c:v>
                </c:pt>
                <c:pt idx="866">
                  <c:v>6105.68</c:v>
                </c:pt>
                <c:pt idx="867">
                  <c:v>6925.77</c:v>
                </c:pt>
                <c:pt idx="868">
                  <c:v>7499.77</c:v>
                </c:pt>
                <c:pt idx="869">
                  <c:v>4073.75</c:v>
                </c:pt>
                <c:pt idx="870">
                  <c:v>3015.11</c:v>
                </c:pt>
                <c:pt idx="871">
                  <c:v>4225.84</c:v>
                </c:pt>
                <c:pt idx="872">
                  <c:v>5013.76</c:v>
                </c:pt>
                <c:pt idx="873">
                  <c:v>6056.06</c:v>
                </c:pt>
                <c:pt idx="874">
                  <c:v>10264.4</c:v>
                </c:pt>
                <c:pt idx="875">
                  <c:v>11455.5</c:v>
                </c:pt>
                <c:pt idx="876">
                  <c:v>22110.7</c:v>
                </c:pt>
                <c:pt idx="877">
                  <c:v>14990.3</c:v>
                </c:pt>
                <c:pt idx="878">
                  <c:v>4095.87</c:v>
                </c:pt>
                <c:pt idx="879">
                  <c:v>1629.58</c:v>
                </c:pt>
                <c:pt idx="880">
                  <c:v>5564.04</c:v>
                </c:pt>
                <c:pt idx="881">
                  <c:v>4984.82</c:v>
                </c:pt>
                <c:pt idx="882">
                  <c:v>9903.07</c:v>
                </c:pt>
                <c:pt idx="883">
                  <c:v>9845.2</c:v>
                </c:pt>
                <c:pt idx="884">
                  <c:v>15068.3</c:v>
                </c:pt>
                <c:pt idx="885">
                  <c:v>14150.9</c:v>
                </c:pt>
                <c:pt idx="886">
                  <c:v>10060.8</c:v>
                </c:pt>
                <c:pt idx="887">
                  <c:v>7400.67</c:v>
                </c:pt>
                <c:pt idx="888">
                  <c:v>7429.29</c:v>
                </c:pt>
                <c:pt idx="889">
                  <c:v>6818.9</c:v>
                </c:pt>
                <c:pt idx="890">
                  <c:v>3400.71</c:v>
                </c:pt>
                <c:pt idx="891">
                  <c:v>2200.84</c:v>
                </c:pt>
                <c:pt idx="892">
                  <c:v>1610.93</c:v>
                </c:pt>
                <c:pt idx="893">
                  <c:v>3584.05</c:v>
                </c:pt>
                <c:pt idx="894">
                  <c:v>2477.54</c:v>
                </c:pt>
              </c:numCache>
            </c:numRef>
          </c:yVal>
          <c:smooth val="0"/>
        </c:ser>
        <c:dLbls>
          <c:showLegendKey val="0"/>
          <c:showVal val="0"/>
          <c:showCatName val="0"/>
          <c:showSerName val="0"/>
          <c:showPercent val="0"/>
          <c:showBubbleSize val="0"/>
        </c:dLbls>
        <c:axId val="-2129010352"/>
        <c:axId val="-2129186128"/>
      </c:scatterChart>
      <c:valAx>
        <c:axId val="-2129010352"/>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between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9186128"/>
        <c:crosses val="autoZero"/>
        <c:crossBetween val="midCat"/>
        <c:majorUnit val="0.1"/>
      </c:valAx>
      <c:valAx>
        <c:axId val="-2129186128"/>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9010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a:t>
            </a:r>
            <a:r>
              <a:rPr lang="en-US" baseline="0"/>
              <a:t>7 (est </a:t>
            </a:r>
            <a:r>
              <a:rPr lang="en-US"/>
              <a:t>45)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'RT7'!$H$1</c:f>
              <c:strCache>
                <c:ptCount val="1"/>
                <c:pt idx="0">
                  <c:v>Variance_Bord-Est45</c:v>
                </c:pt>
              </c:strCache>
            </c:strRef>
          </c:tx>
          <c:spPr>
            <a:ln w="31750" cap="rnd">
              <a:noFill/>
              <a:round/>
            </a:ln>
            <a:effectLst/>
          </c:spPr>
          <c:marker>
            <c:symbol val="circle"/>
            <c:size val="5"/>
            <c:spPr>
              <a:solidFill>
                <a:schemeClr val="accent1"/>
              </a:solidFill>
              <a:ln w="9525">
                <a:solidFill>
                  <a:schemeClr val="accent1"/>
                </a:solidFill>
              </a:ln>
              <a:effectLst/>
            </c:spPr>
          </c:marker>
          <c:xVal>
            <c:numRef>
              <c:f>'RT7'!$G$2:$G$760</c:f>
              <c:numCache>
                <c:formatCode>General</c:formatCode>
                <c:ptCount val="759"/>
                <c:pt idx="0">
                  <c:v>0.9761773</c:v>
                </c:pt>
                <c:pt idx="1">
                  <c:v>0.9612118</c:v>
                </c:pt>
                <c:pt idx="2">
                  <c:v>0.8613386</c:v>
                </c:pt>
                <c:pt idx="3">
                  <c:v>0.9430819</c:v>
                </c:pt>
                <c:pt idx="4">
                  <c:v>0.9356115</c:v>
                </c:pt>
                <c:pt idx="5">
                  <c:v>0.9764895</c:v>
                </c:pt>
                <c:pt idx="6">
                  <c:v>0.9805478</c:v>
                </c:pt>
                <c:pt idx="7">
                  <c:v>0.9774833</c:v>
                </c:pt>
                <c:pt idx="8">
                  <c:v>0.9298286</c:v>
                </c:pt>
                <c:pt idx="9">
                  <c:v>0.9550809</c:v>
                </c:pt>
                <c:pt idx="10">
                  <c:v>0.9793164</c:v>
                </c:pt>
                <c:pt idx="11">
                  <c:v>0.9671508</c:v>
                </c:pt>
                <c:pt idx="12">
                  <c:v>0.9574079</c:v>
                </c:pt>
                <c:pt idx="13">
                  <c:v>0.9396521</c:v>
                </c:pt>
                <c:pt idx="14">
                  <c:v>0.9259526</c:v>
                </c:pt>
                <c:pt idx="15">
                  <c:v>0.9017268</c:v>
                </c:pt>
                <c:pt idx="16">
                  <c:v>0.9923878</c:v>
                </c:pt>
                <c:pt idx="17">
                  <c:v>0.996134</c:v>
                </c:pt>
                <c:pt idx="18">
                  <c:v>0.9914644</c:v>
                </c:pt>
                <c:pt idx="19">
                  <c:v>0.989073</c:v>
                </c:pt>
                <c:pt idx="20">
                  <c:v>0.9867482</c:v>
                </c:pt>
                <c:pt idx="21">
                  <c:v>0.9885723</c:v>
                </c:pt>
                <c:pt idx="22">
                  <c:v>0.9938577</c:v>
                </c:pt>
                <c:pt idx="23">
                  <c:v>0.992039</c:v>
                </c:pt>
                <c:pt idx="24">
                  <c:v>0.9881412</c:v>
                </c:pt>
                <c:pt idx="25">
                  <c:v>0.9584727</c:v>
                </c:pt>
                <c:pt idx="26">
                  <c:v>0.9627619</c:v>
                </c:pt>
                <c:pt idx="27">
                  <c:v>0.9398099</c:v>
                </c:pt>
                <c:pt idx="28">
                  <c:v>0.9351804</c:v>
                </c:pt>
                <c:pt idx="29">
                  <c:v>0.9362035</c:v>
                </c:pt>
                <c:pt idx="30">
                  <c:v>0.9306093</c:v>
                </c:pt>
                <c:pt idx="31">
                  <c:v>0.9735357</c:v>
                </c:pt>
                <c:pt idx="32">
                  <c:v>0.9812328</c:v>
                </c:pt>
                <c:pt idx="33">
                  <c:v>0.9852456</c:v>
                </c:pt>
                <c:pt idx="34">
                  <c:v>0.9441102</c:v>
                </c:pt>
                <c:pt idx="35">
                  <c:v>0.9734941</c:v>
                </c:pt>
                <c:pt idx="36">
                  <c:v>0.9880608</c:v>
                </c:pt>
                <c:pt idx="37">
                  <c:v>0.9824399</c:v>
                </c:pt>
                <c:pt idx="38">
                  <c:v>0.9758826</c:v>
                </c:pt>
                <c:pt idx="39">
                  <c:v>0.9641353</c:v>
                </c:pt>
                <c:pt idx="40">
                  <c:v>0.9388213</c:v>
                </c:pt>
                <c:pt idx="41">
                  <c:v>0.9585463</c:v>
                </c:pt>
                <c:pt idx="42">
                  <c:v>0.9861037</c:v>
                </c:pt>
                <c:pt idx="43">
                  <c:v>0.9826394</c:v>
                </c:pt>
                <c:pt idx="44">
                  <c:v>0.9848347</c:v>
                </c:pt>
                <c:pt idx="45">
                  <c:v>0.9744369</c:v>
                </c:pt>
                <c:pt idx="46">
                  <c:v>0.9639302</c:v>
                </c:pt>
                <c:pt idx="47">
                  <c:v>0.9666952</c:v>
                </c:pt>
                <c:pt idx="48">
                  <c:v>0.9796898</c:v>
                </c:pt>
                <c:pt idx="49">
                  <c:v>0.9766673</c:v>
                </c:pt>
                <c:pt idx="50">
                  <c:v>0.9462732</c:v>
                </c:pt>
                <c:pt idx="51">
                  <c:v>0.9358217</c:v>
                </c:pt>
                <c:pt idx="52">
                  <c:v>0.9418879</c:v>
                </c:pt>
                <c:pt idx="53">
                  <c:v>0.93396</c:v>
                </c:pt>
                <c:pt idx="54">
                  <c:v>0.9290747</c:v>
                </c:pt>
                <c:pt idx="55">
                  <c:v>0.895741</c:v>
                </c:pt>
                <c:pt idx="56">
                  <c:v>0.8875263</c:v>
                </c:pt>
                <c:pt idx="57">
                  <c:v>0.8885906</c:v>
                </c:pt>
                <c:pt idx="58">
                  <c:v>0.9249221</c:v>
                </c:pt>
                <c:pt idx="59">
                  <c:v>0.9653964</c:v>
                </c:pt>
                <c:pt idx="60">
                  <c:v>0.9728968</c:v>
                </c:pt>
                <c:pt idx="61">
                  <c:v>0.9667628</c:v>
                </c:pt>
                <c:pt idx="62">
                  <c:v>0.9775995</c:v>
                </c:pt>
                <c:pt idx="63">
                  <c:v>0.9900427</c:v>
                </c:pt>
                <c:pt idx="64">
                  <c:v>0.9940792</c:v>
                </c:pt>
                <c:pt idx="65">
                  <c:v>0.9950175</c:v>
                </c:pt>
                <c:pt idx="66">
                  <c:v>0.9954793</c:v>
                </c:pt>
                <c:pt idx="67">
                  <c:v>0.9889957</c:v>
                </c:pt>
                <c:pt idx="68">
                  <c:v>0.9972296</c:v>
                </c:pt>
                <c:pt idx="69">
                  <c:v>0.9962974</c:v>
                </c:pt>
                <c:pt idx="70">
                  <c:v>0.9956712</c:v>
                </c:pt>
                <c:pt idx="71">
                  <c:v>0.9956898</c:v>
                </c:pt>
                <c:pt idx="72">
                  <c:v>0.9941344</c:v>
                </c:pt>
                <c:pt idx="73">
                  <c:v>0.9914767</c:v>
                </c:pt>
                <c:pt idx="74">
                  <c:v>0.9797415</c:v>
                </c:pt>
                <c:pt idx="75">
                  <c:v>0.9597</c:v>
                </c:pt>
                <c:pt idx="76">
                  <c:v>0.9150502</c:v>
                </c:pt>
                <c:pt idx="77">
                  <c:v>0.9214529</c:v>
                </c:pt>
                <c:pt idx="78">
                  <c:v>0.969474</c:v>
                </c:pt>
                <c:pt idx="79">
                  <c:v>0.9917134</c:v>
                </c:pt>
                <c:pt idx="80">
                  <c:v>0.9880161</c:v>
                </c:pt>
                <c:pt idx="81">
                  <c:v>0.9865224</c:v>
                </c:pt>
                <c:pt idx="82">
                  <c:v>0.9917307</c:v>
                </c:pt>
                <c:pt idx="83">
                  <c:v>0.995185</c:v>
                </c:pt>
                <c:pt idx="84">
                  <c:v>0.9957893</c:v>
                </c:pt>
                <c:pt idx="85">
                  <c:v>0.9570549</c:v>
                </c:pt>
                <c:pt idx="86">
                  <c:v>0.9729326</c:v>
                </c:pt>
                <c:pt idx="87">
                  <c:v>0.9735957</c:v>
                </c:pt>
                <c:pt idx="88">
                  <c:v>0.9598479</c:v>
                </c:pt>
                <c:pt idx="89">
                  <c:v>0.9471681</c:v>
                </c:pt>
                <c:pt idx="90">
                  <c:v>0.947857</c:v>
                </c:pt>
                <c:pt idx="91">
                  <c:v>0.9287047</c:v>
                </c:pt>
                <c:pt idx="92">
                  <c:v>0.9256669</c:v>
                </c:pt>
                <c:pt idx="93">
                  <c:v>0.9384245</c:v>
                </c:pt>
                <c:pt idx="94">
                  <c:v>0.9584211</c:v>
                </c:pt>
                <c:pt idx="95">
                  <c:v>0.965649</c:v>
                </c:pt>
                <c:pt idx="96">
                  <c:v>0.9678081</c:v>
                </c:pt>
                <c:pt idx="97">
                  <c:v>0.9689606</c:v>
                </c:pt>
                <c:pt idx="98">
                  <c:v>0.9609156</c:v>
                </c:pt>
                <c:pt idx="99">
                  <c:v>0.9830036</c:v>
                </c:pt>
                <c:pt idx="100">
                  <c:v>0.9879595</c:v>
                </c:pt>
                <c:pt idx="101">
                  <c:v>0.9867527</c:v>
                </c:pt>
                <c:pt idx="102">
                  <c:v>0.985293</c:v>
                </c:pt>
                <c:pt idx="103">
                  <c:v>0.9836257</c:v>
                </c:pt>
                <c:pt idx="104">
                  <c:v>0.9803451</c:v>
                </c:pt>
                <c:pt idx="105">
                  <c:v>0.9750913</c:v>
                </c:pt>
                <c:pt idx="106">
                  <c:v>0.9788188</c:v>
                </c:pt>
                <c:pt idx="107">
                  <c:v>0.9384375</c:v>
                </c:pt>
                <c:pt idx="108">
                  <c:v>0.9432415</c:v>
                </c:pt>
                <c:pt idx="109">
                  <c:v>0.8700215</c:v>
                </c:pt>
                <c:pt idx="110">
                  <c:v>0.7713914</c:v>
                </c:pt>
                <c:pt idx="111">
                  <c:v>0.567724</c:v>
                </c:pt>
                <c:pt idx="112">
                  <c:v>0.29999</c:v>
                </c:pt>
                <c:pt idx="113" formatCode="0.00E+00">
                  <c:v>0.044995084</c:v>
                </c:pt>
                <c:pt idx="114">
                  <c:v>0.9544764</c:v>
                </c:pt>
                <c:pt idx="115">
                  <c:v>0.9729433</c:v>
                </c:pt>
                <c:pt idx="116">
                  <c:v>0.9740342</c:v>
                </c:pt>
                <c:pt idx="117">
                  <c:v>0.9807209</c:v>
                </c:pt>
                <c:pt idx="118">
                  <c:v>0.9886301</c:v>
                </c:pt>
                <c:pt idx="119">
                  <c:v>0.9786069</c:v>
                </c:pt>
                <c:pt idx="120">
                  <c:v>0.9725129</c:v>
                </c:pt>
                <c:pt idx="121">
                  <c:v>0.9745807</c:v>
                </c:pt>
                <c:pt idx="122">
                  <c:v>0.9777727</c:v>
                </c:pt>
                <c:pt idx="123">
                  <c:v>0.9822986</c:v>
                </c:pt>
                <c:pt idx="124">
                  <c:v>0.9870275</c:v>
                </c:pt>
                <c:pt idx="125">
                  <c:v>0.988835</c:v>
                </c:pt>
                <c:pt idx="126">
                  <c:v>0.9867253</c:v>
                </c:pt>
                <c:pt idx="127">
                  <c:v>0.978594</c:v>
                </c:pt>
                <c:pt idx="128">
                  <c:v>0.9676808</c:v>
                </c:pt>
                <c:pt idx="129">
                  <c:v>0.9756028</c:v>
                </c:pt>
                <c:pt idx="130">
                  <c:v>0.98191</c:v>
                </c:pt>
                <c:pt idx="131">
                  <c:v>0.9751317</c:v>
                </c:pt>
                <c:pt idx="132">
                  <c:v>0.9638107</c:v>
                </c:pt>
                <c:pt idx="133">
                  <c:v>0.8199745</c:v>
                </c:pt>
                <c:pt idx="134">
                  <c:v>0.8856736</c:v>
                </c:pt>
                <c:pt idx="135">
                  <c:v>0.9448617</c:v>
                </c:pt>
                <c:pt idx="136">
                  <c:v>0.9469304</c:v>
                </c:pt>
                <c:pt idx="137">
                  <c:v>0.9497851</c:v>
                </c:pt>
                <c:pt idx="138">
                  <c:v>0.9458001</c:v>
                </c:pt>
                <c:pt idx="139">
                  <c:v>0.9022645</c:v>
                </c:pt>
                <c:pt idx="140">
                  <c:v>0.7845852</c:v>
                </c:pt>
                <c:pt idx="141">
                  <c:v>0.9886426</c:v>
                </c:pt>
                <c:pt idx="142">
                  <c:v>0.99545</c:v>
                </c:pt>
                <c:pt idx="143">
                  <c:v>0.9526722</c:v>
                </c:pt>
                <c:pt idx="144">
                  <c:v>0.9434661</c:v>
                </c:pt>
                <c:pt idx="145">
                  <c:v>0.9171931</c:v>
                </c:pt>
                <c:pt idx="146">
                  <c:v>0.9228512</c:v>
                </c:pt>
                <c:pt idx="147">
                  <c:v>0.9625548</c:v>
                </c:pt>
                <c:pt idx="148">
                  <c:v>0.9630621</c:v>
                </c:pt>
                <c:pt idx="149">
                  <c:v>0.9768234</c:v>
                </c:pt>
                <c:pt idx="150">
                  <c:v>0.9675857</c:v>
                </c:pt>
                <c:pt idx="151">
                  <c:v>0.9794518</c:v>
                </c:pt>
                <c:pt idx="152">
                  <c:v>0.9833431</c:v>
                </c:pt>
                <c:pt idx="153">
                  <c:v>0.9869303</c:v>
                </c:pt>
                <c:pt idx="154">
                  <c:v>0.9903554</c:v>
                </c:pt>
                <c:pt idx="155">
                  <c:v>0.9809607</c:v>
                </c:pt>
                <c:pt idx="156">
                  <c:v>0.9900157</c:v>
                </c:pt>
                <c:pt idx="157">
                  <c:v>0.9913262</c:v>
                </c:pt>
                <c:pt idx="158">
                  <c:v>0.9703979</c:v>
                </c:pt>
                <c:pt idx="159">
                  <c:v>0.9462694</c:v>
                </c:pt>
                <c:pt idx="160">
                  <c:v>0.9312824</c:v>
                </c:pt>
                <c:pt idx="161">
                  <c:v>0.9265076</c:v>
                </c:pt>
                <c:pt idx="162">
                  <c:v>0.9145987</c:v>
                </c:pt>
                <c:pt idx="163">
                  <c:v>0.9197038</c:v>
                </c:pt>
                <c:pt idx="164">
                  <c:v>0.8973296</c:v>
                </c:pt>
                <c:pt idx="165">
                  <c:v>0.8655416</c:v>
                </c:pt>
                <c:pt idx="166">
                  <c:v>0.8504972</c:v>
                </c:pt>
                <c:pt idx="167">
                  <c:v>0.8618023</c:v>
                </c:pt>
                <c:pt idx="168">
                  <c:v>0.8926903</c:v>
                </c:pt>
                <c:pt idx="169">
                  <c:v>0.9441013</c:v>
                </c:pt>
                <c:pt idx="170">
                  <c:v>0.9485971</c:v>
                </c:pt>
                <c:pt idx="171">
                  <c:v>0.9437647</c:v>
                </c:pt>
                <c:pt idx="172">
                  <c:v>0.9872758</c:v>
                </c:pt>
                <c:pt idx="173">
                  <c:v>0.9910121</c:v>
                </c:pt>
                <c:pt idx="174">
                  <c:v>0.9796188</c:v>
                </c:pt>
                <c:pt idx="175">
                  <c:v>0.9678661</c:v>
                </c:pt>
                <c:pt idx="176">
                  <c:v>0.9811211</c:v>
                </c:pt>
                <c:pt idx="177">
                  <c:v>0.9804887</c:v>
                </c:pt>
                <c:pt idx="178">
                  <c:v>0.9689516</c:v>
                </c:pt>
                <c:pt idx="179">
                  <c:v>0.9815809</c:v>
                </c:pt>
                <c:pt idx="180">
                  <c:v>0.9611249</c:v>
                </c:pt>
                <c:pt idx="181">
                  <c:v>0.959268</c:v>
                </c:pt>
                <c:pt idx="182">
                  <c:v>0.9552655</c:v>
                </c:pt>
                <c:pt idx="183">
                  <c:v>0.9654263</c:v>
                </c:pt>
                <c:pt idx="184">
                  <c:v>0.9821707</c:v>
                </c:pt>
                <c:pt idx="185">
                  <c:v>0.9893132</c:v>
                </c:pt>
                <c:pt idx="186">
                  <c:v>0.9666896</c:v>
                </c:pt>
                <c:pt idx="187">
                  <c:v>0.9729722</c:v>
                </c:pt>
                <c:pt idx="188">
                  <c:v>0.981817</c:v>
                </c:pt>
                <c:pt idx="189">
                  <c:v>0.9589598</c:v>
                </c:pt>
                <c:pt idx="190">
                  <c:v>0.9615454</c:v>
                </c:pt>
                <c:pt idx="191">
                  <c:v>0.9623891</c:v>
                </c:pt>
                <c:pt idx="192">
                  <c:v>0.9554518</c:v>
                </c:pt>
                <c:pt idx="193">
                  <c:v>0.9711722</c:v>
                </c:pt>
                <c:pt idx="194">
                  <c:v>0.993661</c:v>
                </c:pt>
                <c:pt idx="195">
                  <c:v>0.995709</c:v>
                </c:pt>
                <c:pt idx="196">
                  <c:v>0.9943742</c:v>
                </c:pt>
                <c:pt idx="197">
                  <c:v>0.901881</c:v>
                </c:pt>
                <c:pt idx="198">
                  <c:v>0.9513631</c:v>
                </c:pt>
                <c:pt idx="199">
                  <c:v>0.9525279</c:v>
                </c:pt>
                <c:pt idx="200">
                  <c:v>0.9156871</c:v>
                </c:pt>
                <c:pt idx="201">
                  <c:v>0.9314826</c:v>
                </c:pt>
                <c:pt idx="202">
                  <c:v>0.8879081</c:v>
                </c:pt>
                <c:pt idx="203">
                  <c:v>0.85267</c:v>
                </c:pt>
                <c:pt idx="204">
                  <c:v>0.8366557</c:v>
                </c:pt>
                <c:pt idx="205">
                  <c:v>0.8081344</c:v>
                </c:pt>
                <c:pt idx="206">
                  <c:v>0.8268889</c:v>
                </c:pt>
                <c:pt idx="207">
                  <c:v>0.8968738</c:v>
                </c:pt>
                <c:pt idx="208">
                  <c:v>0.9246355</c:v>
                </c:pt>
                <c:pt idx="209">
                  <c:v>0.9031703</c:v>
                </c:pt>
                <c:pt idx="210">
                  <c:v>0.9067256</c:v>
                </c:pt>
                <c:pt idx="211">
                  <c:v>0.9499909</c:v>
                </c:pt>
                <c:pt idx="212">
                  <c:v>0.9677626</c:v>
                </c:pt>
                <c:pt idx="213">
                  <c:v>0.9224678</c:v>
                </c:pt>
                <c:pt idx="214">
                  <c:v>0.8584193</c:v>
                </c:pt>
                <c:pt idx="215">
                  <c:v>0.8451226</c:v>
                </c:pt>
                <c:pt idx="216">
                  <c:v>0.945997</c:v>
                </c:pt>
                <c:pt idx="217">
                  <c:v>0.9534066</c:v>
                </c:pt>
                <c:pt idx="218">
                  <c:v>0.9720159</c:v>
                </c:pt>
                <c:pt idx="219">
                  <c:v>0.9831888</c:v>
                </c:pt>
                <c:pt idx="220">
                  <c:v>0.9896373</c:v>
                </c:pt>
                <c:pt idx="221">
                  <c:v>0.9931713</c:v>
                </c:pt>
                <c:pt idx="222">
                  <c:v>0.9953287</c:v>
                </c:pt>
                <c:pt idx="223">
                  <c:v>0.8537652</c:v>
                </c:pt>
                <c:pt idx="224">
                  <c:v>0.7964933</c:v>
                </c:pt>
                <c:pt idx="225">
                  <c:v>0.8150083</c:v>
                </c:pt>
                <c:pt idx="226">
                  <c:v>0.7564809</c:v>
                </c:pt>
                <c:pt idx="227">
                  <c:v>0.6820123</c:v>
                </c:pt>
                <c:pt idx="228">
                  <c:v>0.6357425</c:v>
                </c:pt>
                <c:pt idx="229">
                  <c:v>0.8016012</c:v>
                </c:pt>
                <c:pt idx="230">
                  <c:v>0.6993295</c:v>
                </c:pt>
                <c:pt idx="231">
                  <c:v>0.7545178</c:v>
                </c:pt>
                <c:pt idx="232">
                  <c:v>0.8938571</c:v>
                </c:pt>
                <c:pt idx="233">
                  <c:v>0.9767566</c:v>
                </c:pt>
                <c:pt idx="234">
                  <c:v>0.9753199</c:v>
                </c:pt>
                <c:pt idx="235">
                  <c:v>0.9697918</c:v>
                </c:pt>
                <c:pt idx="236">
                  <c:v>0.9673935</c:v>
                </c:pt>
                <c:pt idx="237">
                  <c:v>0.910484</c:v>
                </c:pt>
                <c:pt idx="238">
                  <c:v>0.8176273</c:v>
                </c:pt>
                <c:pt idx="239">
                  <c:v>0.8219897</c:v>
                </c:pt>
                <c:pt idx="240">
                  <c:v>0.7580023</c:v>
                </c:pt>
                <c:pt idx="241">
                  <c:v>0.7982416</c:v>
                </c:pt>
                <c:pt idx="242">
                  <c:v>0.798681</c:v>
                </c:pt>
                <c:pt idx="243">
                  <c:v>0.9953325</c:v>
                </c:pt>
                <c:pt idx="244">
                  <c:v>0.9973286</c:v>
                </c:pt>
                <c:pt idx="245">
                  <c:v>0.9968107</c:v>
                </c:pt>
                <c:pt idx="246">
                  <c:v>0.7948848</c:v>
                </c:pt>
                <c:pt idx="247">
                  <c:v>0.9777681</c:v>
                </c:pt>
                <c:pt idx="248">
                  <c:v>0.972212</c:v>
                </c:pt>
                <c:pt idx="249">
                  <c:v>0.979418</c:v>
                </c:pt>
                <c:pt idx="250">
                  <c:v>0.995867</c:v>
                </c:pt>
                <c:pt idx="251">
                  <c:v>0.988745</c:v>
                </c:pt>
                <c:pt idx="252">
                  <c:v>0.9678974</c:v>
                </c:pt>
                <c:pt idx="253">
                  <c:v>0.9372985</c:v>
                </c:pt>
                <c:pt idx="254">
                  <c:v>0.9703095</c:v>
                </c:pt>
                <c:pt idx="255">
                  <c:v>0.9762462</c:v>
                </c:pt>
                <c:pt idx="256">
                  <c:v>0.9753863</c:v>
                </c:pt>
                <c:pt idx="257">
                  <c:v>0.9700344</c:v>
                </c:pt>
                <c:pt idx="258">
                  <c:v>0.9712742</c:v>
                </c:pt>
                <c:pt idx="259">
                  <c:v>0.9849044</c:v>
                </c:pt>
                <c:pt idx="260">
                  <c:v>0.9800349</c:v>
                </c:pt>
                <c:pt idx="261">
                  <c:v>0.966689</c:v>
                </c:pt>
                <c:pt idx="262">
                  <c:v>0.9404432</c:v>
                </c:pt>
                <c:pt idx="263">
                  <c:v>0.8812885</c:v>
                </c:pt>
                <c:pt idx="264">
                  <c:v>0.9908736</c:v>
                </c:pt>
                <c:pt idx="265">
                  <c:v>0.9950486</c:v>
                </c:pt>
                <c:pt idx="266">
                  <c:v>0.9927647</c:v>
                </c:pt>
                <c:pt idx="267">
                  <c:v>0.9923191</c:v>
                </c:pt>
                <c:pt idx="268">
                  <c:v>0.9895228</c:v>
                </c:pt>
                <c:pt idx="269">
                  <c:v>0.9871293</c:v>
                </c:pt>
                <c:pt idx="270">
                  <c:v>0.9759512</c:v>
                </c:pt>
                <c:pt idx="271">
                  <c:v>0.9667339</c:v>
                </c:pt>
                <c:pt idx="272">
                  <c:v>0.9764481</c:v>
                </c:pt>
                <c:pt idx="273">
                  <c:v>0.9832016</c:v>
                </c:pt>
                <c:pt idx="274">
                  <c:v>0.9825826</c:v>
                </c:pt>
                <c:pt idx="275">
                  <c:v>0.9623191</c:v>
                </c:pt>
                <c:pt idx="276">
                  <c:v>0.9618134</c:v>
                </c:pt>
                <c:pt idx="277">
                  <c:v>0.9659865</c:v>
                </c:pt>
                <c:pt idx="278">
                  <c:v>0.9942082</c:v>
                </c:pt>
                <c:pt idx="279">
                  <c:v>0.995529</c:v>
                </c:pt>
                <c:pt idx="280">
                  <c:v>0.992722</c:v>
                </c:pt>
                <c:pt idx="281">
                  <c:v>0.989233</c:v>
                </c:pt>
                <c:pt idx="282">
                  <c:v>0.9893923</c:v>
                </c:pt>
                <c:pt idx="283">
                  <c:v>0.9927743</c:v>
                </c:pt>
                <c:pt idx="284">
                  <c:v>0.9835865</c:v>
                </c:pt>
                <c:pt idx="285">
                  <c:v>0.9876223</c:v>
                </c:pt>
                <c:pt idx="286">
                  <c:v>0.9870784</c:v>
                </c:pt>
                <c:pt idx="287">
                  <c:v>0.9827284</c:v>
                </c:pt>
                <c:pt idx="288">
                  <c:v>0.9938865</c:v>
                </c:pt>
                <c:pt idx="289">
                  <c:v>0.9944397</c:v>
                </c:pt>
                <c:pt idx="290">
                  <c:v>0.9931803</c:v>
                </c:pt>
                <c:pt idx="291">
                  <c:v>0.9719879</c:v>
                </c:pt>
                <c:pt idx="292">
                  <c:v>0.980657</c:v>
                </c:pt>
                <c:pt idx="293">
                  <c:v>0.9675341</c:v>
                </c:pt>
                <c:pt idx="294">
                  <c:v>0.8330914</c:v>
                </c:pt>
                <c:pt idx="295">
                  <c:v>0.7801287</c:v>
                </c:pt>
                <c:pt idx="296">
                  <c:v>0.6767185</c:v>
                </c:pt>
                <c:pt idx="297">
                  <c:v>0.6075346</c:v>
                </c:pt>
                <c:pt idx="298">
                  <c:v>0.6430727</c:v>
                </c:pt>
                <c:pt idx="299">
                  <c:v>0.6912829</c:v>
                </c:pt>
                <c:pt idx="300">
                  <c:v>0.7026125</c:v>
                </c:pt>
                <c:pt idx="301">
                  <c:v>0.7551728</c:v>
                </c:pt>
                <c:pt idx="302">
                  <c:v>0.7673245</c:v>
                </c:pt>
                <c:pt idx="303">
                  <c:v>0.6580493</c:v>
                </c:pt>
                <c:pt idx="304">
                  <c:v>0.5677518</c:v>
                </c:pt>
                <c:pt idx="305">
                  <c:v>0.5537698</c:v>
                </c:pt>
                <c:pt idx="306">
                  <c:v>0.582573</c:v>
                </c:pt>
                <c:pt idx="307">
                  <c:v>0.7214941</c:v>
                </c:pt>
                <c:pt idx="308">
                  <c:v>0.7686703</c:v>
                </c:pt>
                <c:pt idx="309">
                  <c:v>0.6634365</c:v>
                </c:pt>
                <c:pt idx="310">
                  <c:v>0.8110423</c:v>
                </c:pt>
                <c:pt idx="311">
                  <c:v>0.9466256</c:v>
                </c:pt>
                <c:pt idx="312">
                  <c:v>0.9631471</c:v>
                </c:pt>
                <c:pt idx="313">
                  <c:v>0.9480893</c:v>
                </c:pt>
                <c:pt idx="314">
                  <c:v>0.9302379</c:v>
                </c:pt>
                <c:pt idx="315">
                  <c:v>0.9084719</c:v>
                </c:pt>
                <c:pt idx="316">
                  <c:v>0.9307497</c:v>
                </c:pt>
                <c:pt idx="317">
                  <c:v>0.9237649</c:v>
                </c:pt>
                <c:pt idx="318">
                  <c:v>0.9270877</c:v>
                </c:pt>
                <c:pt idx="319">
                  <c:v>0.9450925</c:v>
                </c:pt>
                <c:pt idx="320">
                  <c:v>0.966364</c:v>
                </c:pt>
                <c:pt idx="321">
                  <c:v>0.9632652</c:v>
                </c:pt>
                <c:pt idx="322">
                  <c:v>0.9456538</c:v>
                </c:pt>
                <c:pt idx="323">
                  <c:v>0.9548525</c:v>
                </c:pt>
                <c:pt idx="324">
                  <c:v>0.9321727</c:v>
                </c:pt>
                <c:pt idx="325">
                  <c:v>0.9188649</c:v>
                </c:pt>
                <c:pt idx="326">
                  <c:v>0.8897352</c:v>
                </c:pt>
                <c:pt idx="327">
                  <c:v>0.8421261</c:v>
                </c:pt>
                <c:pt idx="328">
                  <c:v>0.8517025</c:v>
                </c:pt>
                <c:pt idx="329">
                  <c:v>0.8593063</c:v>
                </c:pt>
                <c:pt idx="330">
                  <c:v>0.9897382</c:v>
                </c:pt>
                <c:pt idx="331">
                  <c:v>0.9867356</c:v>
                </c:pt>
                <c:pt idx="332">
                  <c:v>0.9909154</c:v>
                </c:pt>
                <c:pt idx="333">
                  <c:v>0.9536954</c:v>
                </c:pt>
                <c:pt idx="334">
                  <c:v>0.9411409</c:v>
                </c:pt>
                <c:pt idx="335">
                  <c:v>0.8929965</c:v>
                </c:pt>
                <c:pt idx="336">
                  <c:v>0.8118752</c:v>
                </c:pt>
                <c:pt idx="337">
                  <c:v>0.77441</c:v>
                </c:pt>
                <c:pt idx="338">
                  <c:v>0.8058299</c:v>
                </c:pt>
                <c:pt idx="339">
                  <c:v>0.9333888</c:v>
                </c:pt>
                <c:pt idx="340">
                  <c:v>0.9634686</c:v>
                </c:pt>
                <c:pt idx="341">
                  <c:v>0.9153917</c:v>
                </c:pt>
                <c:pt idx="342">
                  <c:v>0.9762715</c:v>
                </c:pt>
                <c:pt idx="343">
                  <c:v>0.9866301</c:v>
                </c:pt>
                <c:pt idx="344">
                  <c:v>0.9872969</c:v>
                </c:pt>
                <c:pt idx="345">
                  <c:v>0.9873385</c:v>
                </c:pt>
                <c:pt idx="346">
                  <c:v>0.9706666</c:v>
                </c:pt>
                <c:pt idx="347">
                  <c:v>0.9836071</c:v>
                </c:pt>
                <c:pt idx="348">
                  <c:v>0.9846597</c:v>
                </c:pt>
                <c:pt idx="349">
                  <c:v>0.9700483</c:v>
                </c:pt>
                <c:pt idx="350">
                  <c:v>0.9840533</c:v>
                </c:pt>
                <c:pt idx="351">
                  <c:v>0.9812812</c:v>
                </c:pt>
                <c:pt idx="352">
                  <c:v>0.9740316</c:v>
                </c:pt>
                <c:pt idx="353">
                  <c:v>0.9635684</c:v>
                </c:pt>
                <c:pt idx="354">
                  <c:v>0.9402388</c:v>
                </c:pt>
                <c:pt idx="355">
                  <c:v>0.9793226</c:v>
                </c:pt>
                <c:pt idx="356">
                  <c:v>0.9918335</c:v>
                </c:pt>
                <c:pt idx="357">
                  <c:v>0.9944859</c:v>
                </c:pt>
                <c:pt idx="358">
                  <c:v>0.9460427</c:v>
                </c:pt>
                <c:pt idx="359">
                  <c:v>0.9623691</c:v>
                </c:pt>
                <c:pt idx="360">
                  <c:v>0.9691574</c:v>
                </c:pt>
                <c:pt idx="361">
                  <c:v>0.9690726</c:v>
                </c:pt>
                <c:pt idx="362">
                  <c:v>0.9731897</c:v>
                </c:pt>
                <c:pt idx="363">
                  <c:v>0.9719444</c:v>
                </c:pt>
                <c:pt idx="364">
                  <c:v>0.9603958</c:v>
                </c:pt>
                <c:pt idx="365">
                  <c:v>0.9706352</c:v>
                </c:pt>
                <c:pt idx="366">
                  <c:v>0.9946949</c:v>
                </c:pt>
                <c:pt idx="367">
                  <c:v>0.9980462</c:v>
                </c:pt>
                <c:pt idx="368">
                  <c:v>0.9975908</c:v>
                </c:pt>
                <c:pt idx="369">
                  <c:v>0.9556966</c:v>
                </c:pt>
                <c:pt idx="370">
                  <c:v>0.966921</c:v>
                </c:pt>
                <c:pt idx="371">
                  <c:v>0.9780251</c:v>
                </c:pt>
                <c:pt idx="372">
                  <c:v>0.9775982</c:v>
                </c:pt>
                <c:pt idx="373">
                  <c:v>0.9673635</c:v>
                </c:pt>
                <c:pt idx="374">
                  <c:v>0.9484185</c:v>
                </c:pt>
                <c:pt idx="375">
                  <c:v>0.9235871</c:v>
                </c:pt>
                <c:pt idx="376">
                  <c:v>0.9391123</c:v>
                </c:pt>
                <c:pt idx="377">
                  <c:v>0.932443</c:v>
                </c:pt>
                <c:pt idx="378">
                  <c:v>0.8400161</c:v>
                </c:pt>
                <c:pt idx="379">
                  <c:v>0.9390112</c:v>
                </c:pt>
                <c:pt idx="380">
                  <c:v>0.9822376</c:v>
                </c:pt>
                <c:pt idx="381">
                  <c:v>0.9920207</c:v>
                </c:pt>
                <c:pt idx="382">
                  <c:v>0.9938521</c:v>
                </c:pt>
                <c:pt idx="383">
                  <c:v>0.996212</c:v>
                </c:pt>
                <c:pt idx="384">
                  <c:v>0.9979893</c:v>
                </c:pt>
                <c:pt idx="385">
                  <c:v>0.9967076</c:v>
                </c:pt>
                <c:pt idx="386">
                  <c:v>0.9962505</c:v>
                </c:pt>
                <c:pt idx="387">
                  <c:v>0.9932994</c:v>
                </c:pt>
                <c:pt idx="388">
                  <c:v>0.9960014</c:v>
                </c:pt>
                <c:pt idx="389">
                  <c:v>0.9981679</c:v>
                </c:pt>
                <c:pt idx="390">
                  <c:v>0.9990208</c:v>
                </c:pt>
                <c:pt idx="391">
                  <c:v>0.9983548</c:v>
                </c:pt>
                <c:pt idx="392">
                  <c:v>0.997183</c:v>
                </c:pt>
                <c:pt idx="393">
                  <c:v>0.998045</c:v>
                </c:pt>
                <c:pt idx="394">
                  <c:v>0.9980534</c:v>
                </c:pt>
                <c:pt idx="395">
                  <c:v>0.9936105</c:v>
                </c:pt>
                <c:pt idx="396">
                  <c:v>0.9868981</c:v>
                </c:pt>
                <c:pt idx="397">
                  <c:v>0.9866541</c:v>
                </c:pt>
                <c:pt idx="398">
                  <c:v>0.9931653</c:v>
                </c:pt>
                <c:pt idx="399">
                  <c:v>0.9959371</c:v>
                </c:pt>
                <c:pt idx="400">
                  <c:v>0.9924916</c:v>
                </c:pt>
                <c:pt idx="401">
                  <c:v>0.9750735</c:v>
                </c:pt>
                <c:pt idx="402">
                  <c:v>0.9956276</c:v>
                </c:pt>
                <c:pt idx="403">
                  <c:v>0.9931386</c:v>
                </c:pt>
                <c:pt idx="404">
                  <c:v>0.9948587</c:v>
                </c:pt>
                <c:pt idx="405">
                  <c:v>0.9938277</c:v>
                </c:pt>
                <c:pt idx="406">
                  <c:v>0.9781002</c:v>
                </c:pt>
                <c:pt idx="407">
                  <c:v>0.9884899</c:v>
                </c:pt>
                <c:pt idx="408">
                  <c:v>0.9975282</c:v>
                </c:pt>
                <c:pt idx="409">
                  <c:v>0.9907449</c:v>
                </c:pt>
                <c:pt idx="410">
                  <c:v>0.993565</c:v>
                </c:pt>
                <c:pt idx="411">
                  <c:v>0.9864904</c:v>
                </c:pt>
                <c:pt idx="412">
                  <c:v>0.9914908</c:v>
                </c:pt>
                <c:pt idx="413">
                  <c:v>0.9415804</c:v>
                </c:pt>
                <c:pt idx="414">
                  <c:v>0.9125705</c:v>
                </c:pt>
                <c:pt idx="415">
                  <c:v>0.8552588</c:v>
                </c:pt>
                <c:pt idx="416">
                  <c:v>0.9800466</c:v>
                </c:pt>
                <c:pt idx="417">
                  <c:v>0.9821323</c:v>
                </c:pt>
                <c:pt idx="418">
                  <c:v>0.9775987</c:v>
                </c:pt>
                <c:pt idx="419">
                  <c:v>0.7153568</c:v>
                </c:pt>
                <c:pt idx="420">
                  <c:v>0.9883974</c:v>
                </c:pt>
                <c:pt idx="421">
                  <c:v>0.9849669</c:v>
                </c:pt>
                <c:pt idx="422">
                  <c:v>0.9785882</c:v>
                </c:pt>
                <c:pt idx="423">
                  <c:v>0.9743842</c:v>
                </c:pt>
                <c:pt idx="424">
                  <c:v>0.9524937</c:v>
                </c:pt>
                <c:pt idx="425">
                  <c:v>0.9624972</c:v>
                </c:pt>
                <c:pt idx="426">
                  <c:v>0.9758434</c:v>
                </c:pt>
                <c:pt idx="427">
                  <c:v>0.9821418</c:v>
                </c:pt>
                <c:pt idx="428">
                  <c:v>0.9834269</c:v>
                </c:pt>
                <c:pt idx="429">
                  <c:v>0.969861</c:v>
                </c:pt>
                <c:pt idx="430">
                  <c:v>0.9844676</c:v>
                </c:pt>
                <c:pt idx="431">
                  <c:v>0.9816847</c:v>
                </c:pt>
                <c:pt idx="432">
                  <c:v>0.9791307</c:v>
                </c:pt>
                <c:pt idx="433">
                  <c:v>0.9853386</c:v>
                </c:pt>
                <c:pt idx="434">
                  <c:v>0.9768485</c:v>
                </c:pt>
                <c:pt idx="435">
                  <c:v>0.9864703</c:v>
                </c:pt>
                <c:pt idx="436">
                  <c:v>0.990076</c:v>
                </c:pt>
                <c:pt idx="437">
                  <c:v>0.9875548</c:v>
                </c:pt>
                <c:pt idx="438">
                  <c:v>0.9650208</c:v>
                </c:pt>
                <c:pt idx="439">
                  <c:v>0.9608041</c:v>
                </c:pt>
                <c:pt idx="440">
                  <c:v>0.9452573</c:v>
                </c:pt>
                <c:pt idx="441">
                  <c:v>0.9459809</c:v>
                </c:pt>
                <c:pt idx="442">
                  <c:v>0.9874751</c:v>
                </c:pt>
                <c:pt idx="443">
                  <c:v>0.9812878</c:v>
                </c:pt>
                <c:pt idx="444">
                  <c:v>0.979063</c:v>
                </c:pt>
                <c:pt idx="445">
                  <c:v>0.9721455</c:v>
                </c:pt>
                <c:pt idx="446">
                  <c:v>0.9546369</c:v>
                </c:pt>
                <c:pt idx="447">
                  <c:v>0.9550796</c:v>
                </c:pt>
                <c:pt idx="448">
                  <c:v>0.9854805</c:v>
                </c:pt>
                <c:pt idx="449">
                  <c:v>0.9682621</c:v>
                </c:pt>
                <c:pt idx="450">
                  <c:v>0.9489076</c:v>
                </c:pt>
                <c:pt idx="451">
                  <c:v>0.9752896</c:v>
                </c:pt>
                <c:pt idx="452">
                  <c:v>0.9417732</c:v>
                </c:pt>
                <c:pt idx="453">
                  <c:v>0.9749864</c:v>
                </c:pt>
                <c:pt idx="454">
                  <c:v>0.9631515</c:v>
                </c:pt>
                <c:pt idx="455">
                  <c:v>0.965982</c:v>
                </c:pt>
                <c:pt idx="456">
                  <c:v>0.9683943</c:v>
                </c:pt>
                <c:pt idx="457">
                  <c:v>0.9619859</c:v>
                </c:pt>
                <c:pt idx="458">
                  <c:v>0.9281557</c:v>
                </c:pt>
                <c:pt idx="459">
                  <c:v>0.8807614</c:v>
                </c:pt>
                <c:pt idx="460">
                  <c:v>0.8549896</c:v>
                </c:pt>
                <c:pt idx="461">
                  <c:v>0.9535264</c:v>
                </c:pt>
                <c:pt idx="462">
                  <c:v>0.9620992</c:v>
                </c:pt>
                <c:pt idx="463">
                  <c:v>0.9615425</c:v>
                </c:pt>
                <c:pt idx="464">
                  <c:v>0.9677197</c:v>
                </c:pt>
                <c:pt idx="465">
                  <c:v>0.9748073</c:v>
                </c:pt>
                <c:pt idx="466">
                  <c:v>0.9718571</c:v>
                </c:pt>
                <c:pt idx="467">
                  <c:v>0.9878156</c:v>
                </c:pt>
                <c:pt idx="468">
                  <c:v>0.9807181</c:v>
                </c:pt>
                <c:pt idx="469">
                  <c:v>0.9861272</c:v>
                </c:pt>
                <c:pt idx="470">
                  <c:v>0.9843833</c:v>
                </c:pt>
                <c:pt idx="471">
                  <c:v>0.9816203</c:v>
                </c:pt>
                <c:pt idx="472">
                  <c:v>0.9905411</c:v>
                </c:pt>
                <c:pt idx="473">
                  <c:v>0.9952278</c:v>
                </c:pt>
                <c:pt idx="474">
                  <c:v>0.994787</c:v>
                </c:pt>
                <c:pt idx="475">
                  <c:v>0.9917474</c:v>
                </c:pt>
                <c:pt idx="476">
                  <c:v>0.9931076</c:v>
                </c:pt>
                <c:pt idx="477">
                  <c:v>0.9896361</c:v>
                </c:pt>
                <c:pt idx="478">
                  <c:v>0.996373</c:v>
                </c:pt>
                <c:pt idx="479">
                  <c:v>0.9897643</c:v>
                </c:pt>
                <c:pt idx="480">
                  <c:v>0.9888884</c:v>
                </c:pt>
                <c:pt idx="481">
                  <c:v>0.9216524</c:v>
                </c:pt>
                <c:pt idx="482">
                  <c:v>0.8973781</c:v>
                </c:pt>
                <c:pt idx="483">
                  <c:v>0.9113057</c:v>
                </c:pt>
                <c:pt idx="484">
                  <c:v>0.8433529</c:v>
                </c:pt>
                <c:pt idx="485">
                  <c:v>0.9666831</c:v>
                </c:pt>
                <c:pt idx="486">
                  <c:v>0.9708809</c:v>
                </c:pt>
                <c:pt idx="487">
                  <c:v>0.9724671</c:v>
                </c:pt>
                <c:pt idx="488">
                  <c:v>0.9694353</c:v>
                </c:pt>
                <c:pt idx="489">
                  <c:v>0.9884384</c:v>
                </c:pt>
                <c:pt idx="490">
                  <c:v>0.9833376</c:v>
                </c:pt>
                <c:pt idx="491">
                  <c:v>0.9743158</c:v>
                </c:pt>
                <c:pt idx="492">
                  <c:v>0.9850187</c:v>
                </c:pt>
                <c:pt idx="493">
                  <c:v>0.9882742</c:v>
                </c:pt>
                <c:pt idx="494">
                  <c:v>0.9804348</c:v>
                </c:pt>
                <c:pt idx="495">
                  <c:v>0.9855278</c:v>
                </c:pt>
                <c:pt idx="496">
                  <c:v>0.9879401</c:v>
                </c:pt>
                <c:pt idx="497">
                  <c:v>0.9909174</c:v>
                </c:pt>
                <c:pt idx="498">
                  <c:v>0.9907423</c:v>
                </c:pt>
                <c:pt idx="499">
                  <c:v>0.9828371</c:v>
                </c:pt>
                <c:pt idx="500">
                  <c:v>0.9815658</c:v>
                </c:pt>
                <c:pt idx="501">
                  <c:v>0.9882436</c:v>
                </c:pt>
                <c:pt idx="502">
                  <c:v>0.9890469</c:v>
                </c:pt>
                <c:pt idx="503">
                  <c:v>0.9887792</c:v>
                </c:pt>
                <c:pt idx="504">
                  <c:v>0.991195</c:v>
                </c:pt>
                <c:pt idx="505">
                  <c:v>0.9886574</c:v>
                </c:pt>
                <c:pt idx="506">
                  <c:v>0.9310238</c:v>
                </c:pt>
                <c:pt idx="507">
                  <c:v>0.9121559</c:v>
                </c:pt>
                <c:pt idx="508">
                  <c:v>0.9115797</c:v>
                </c:pt>
                <c:pt idx="509">
                  <c:v>0.9212176</c:v>
                </c:pt>
                <c:pt idx="510">
                  <c:v>0.9537632</c:v>
                </c:pt>
                <c:pt idx="511">
                  <c:v>0.9468825</c:v>
                </c:pt>
                <c:pt idx="512">
                  <c:v>0.9576509</c:v>
                </c:pt>
                <c:pt idx="513">
                  <c:v>0.9704777</c:v>
                </c:pt>
                <c:pt idx="514">
                  <c:v>0.9432327</c:v>
                </c:pt>
                <c:pt idx="515">
                  <c:v>0.9522775</c:v>
                </c:pt>
                <c:pt idx="516">
                  <c:v>0.9494089</c:v>
                </c:pt>
                <c:pt idx="517">
                  <c:v>0.9854635</c:v>
                </c:pt>
                <c:pt idx="518">
                  <c:v>0.9893593</c:v>
                </c:pt>
                <c:pt idx="519">
                  <c:v>0.9638911</c:v>
                </c:pt>
                <c:pt idx="520">
                  <c:v>0.9868386</c:v>
                </c:pt>
                <c:pt idx="521">
                  <c:v>0.9902772</c:v>
                </c:pt>
                <c:pt idx="522">
                  <c:v>0.9229347</c:v>
                </c:pt>
                <c:pt idx="523">
                  <c:v>0.9619635</c:v>
                </c:pt>
                <c:pt idx="524">
                  <c:v>0.9721919</c:v>
                </c:pt>
                <c:pt idx="525">
                  <c:v>0.9737027</c:v>
                </c:pt>
                <c:pt idx="526">
                  <c:v>0.9715374</c:v>
                </c:pt>
                <c:pt idx="527">
                  <c:v>0.7738046</c:v>
                </c:pt>
                <c:pt idx="528">
                  <c:v>0.7570934</c:v>
                </c:pt>
                <c:pt idx="529">
                  <c:v>0.9915871</c:v>
                </c:pt>
                <c:pt idx="530">
                  <c:v>0.9946744</c:v>
                </c:pt>
                <c:pt idx="531">
                  <c:v>0.9938322</c:v>
                </c:pt>
                <c:pt idx="532">
                  <c:v>0.9854721</c:v>
                </c:pt>
                <c:pt idx="533">
                  <c:v>0.9644027</c:v>
                </c:pt>
                <c:pt idx="534">
                  <c:v>0.9716458</c:v>
                </c:pt>
                <c:pt idx="535">
                  <c:v>0.9770687</c:v>
                </c:pt>
                <c:pt idx="536">
                  <c:v>0.9908127</c:v>
                </c:pt>
                <c:pt idx="537">
                  <c:v>0.9930789</c:v>
                </c:pt>
                <c:pt idx="538">
                  <c:v>0.9906859</c:v>
                </c:pt>
                <c:pt idx="539">
                  <c:v>0.9873072</c:v>
                </c:pt>
                <c:pt idx="540">
                  <c:v>0.9772972</c:v>
                </c:pt>
                <c:pt idx="541">
                  <c:v>0.9907872</c:v>
                </c:pt>
                <c:pt idx="542">
                  <c:v>0.9927533</c:v>
                </c:pt>
                <c:pt idx="543">
                  <c:v>0.991694</c:v>
                </c:pt>
                <c:pt idx="544">
                  <c:v>0.9392833</c:v>
                </c:pt>
                <c:pt idx="545">
                  <c:v>0.956652</c:v>
                </c:pt>
                <c:pt idx="546">
                  <c:v>0.9516978</c:v>
                </c:pt>
                <c:pt idx="547">
                  <c:v>0.9600843</c:v>
                </c:pt>
                <c:pt idx="548">
                  <c:v>0.9315539</c:v>
                </c:pt>
                <c:pt idx="549">
                  <c:v>0.8635604</c:v>
                </c:pt>
                <c:pt idx="550">
                  <c:v>0.8155485</c:v>
                </c:pt>
                <c:pt idx="551">
                  <c:v>0.8911695</c:v>
                </c:pt>
                <c:pt idx="552">
                  <c:v>0.9480463</c:v>
                </c:pt>
                <c:pt idx="553">
                  <c:v>0.9615158</c:v>
                </c:pt>
                <c:pt idx="554">
                  <c:v>0.9726797</c:v>
                </c:pt>
                <c:pt idx="555">
                  <c:v>0.9939909</c:v>
                </c:pt>
                <c:pt idx="556">
                  <c:v>0.9974519</c:v>
                </c:pt>
                <c:pt idx="557">
                  <c:v>0.9964954</c:v>
                </c:pt>
                <c:pt idx="558">
                  <c:v>0.9935698</c:v>
                </c:pt>
                <c:pt idx="559">
                  <c:v>0.991089</c:v>
                </c:pt>
                <c:pt idx="560">
                  <c:v>0.9918888</c:v>
                </c:pt>
                <c:pt idx="561">
                  <c:v>0.9509877</c:v>
                </c:pt>
                <c:pt idx="562">
                  <c:v>0.9681942</c:v>
                </c:pt>
                <c:pt idx="563">
                  <c:v>0.9673639</c:v>
                </c:pt>
                <c:pt idx="564">
                  <c:v>0.9975284</c:v>
                </c:pt>
                <c:pt idx="565">
                  <c:v>0.9971832</c:v>
                </c:pt>
                <c:pt idx="566">
                  <c:v>0.9944186</c:v>
                </c:pt>
                <c:pt idx="567">
                  <c:v>0.9940931</c:v>
                </c:pt>
                <c:pt idx="568">
                  <c:v>0.9954053</c:v>
                </c:pt>
                <c:pt idx="569">
                  <c:v>0.8413613</c:v>
                </c:pt>
                <c:pt idx="570">
                  <c:v>0.8186579</c:v>
                </c:pt>
                <c:pt idx="571">
                  <c:v>0.8226553</c:v>
                </c:pt>
                <c:pt idx="572">
                  <c:v>0.9039521</c:v>
                </c:pt>
                <c:pt idx="573">
                  <c:v>0.9796124</c:v>
                </c:pt>
                <c:pt idx="574">
                  <c:v>0.9912941</c:v>
                </c:pt>
                <c:pt idx="575">
                  <c:v>0.9794627</c:v>
                </c:pt>
                <c:pt idx="576">
                  <c:v>0.966667</c:v>
                </c:pt>
                <c:pt idx="577">
                  <c:v>0.987462</c:v>
                </c:pt>
                <c:pt idx="578">
                  <c:v>0.95364</c:v>
                </c:pt>
                <c:pt idx="579">
                  <c:v>0.9421102</c:v>
                </c:pt>
                <c:pt idx="580">
                  <c:v>0.9165217</c:v>
                </c:pt>
                <c:pt idx="581">
                  <c:v>0.9256844</c:v>
                </c:pt>
                <c:pt idx="582">
                  <c:v>0.9431244</c:v>
                </c:pt>
                <c:pt idx="583">
                  <c:v>0.9598747</c:v>
                </c:pt>
                <c:pt idx="584">
                  <c:v>0.9622489</c:v>
                </c:pt>
                <c:pt idx="585">
                  <c:v>0.9595965</c:v>
                </c:pt>
                <c:pt idx="586">
                  <c:v>0.9901916</c:v>
                </c:pt>
                <c:pt idx="587">
                  <c:v>0.8729504</c:v>
                </c:pt>
                <c:pt idx="588">
                  <c:v>0.8814433</c:v>
                </c:pt>
                <c:pt idx="589">
                  <c:v>0.8984611</c:v>
                </c:pt>
                <c:pt idx="590">
                  <c:v>0.9021198</c:v>
                </c:pt>
                <c:pt idx="591">
                  <c:v>0.9049231</c:v>
                </c:pt>
                <c:pt idx="592">
                  <c:v>0.9072167</c:v>
                </c:pt>
                <c:pt idx="593">
                  <c:v>0.935862</c:v>
                </c:pt>
                <c:pt idx="594">
                  <c:v>0.9664797</c:v>
                </c:pt>
                <c:pt idx="595">
                  <c:v>0.9669484</c:v>
                </c:pt>
                <c:pt idx="596">
                  <c:v>0.9707738</c:v>
                </c:pt>
                <c:pt idx="597">
                  <c:v>0.9767469</c:v>
                </c:pt>
                <c:pt idx="598">
                  <c:v>0.9699227</c:v>
                </c:pt>
                <c:pt idx="599">
                  <c:v>0.928843</c:v>
                </c:pt>
                <c:pt idx="600">
                  <c:v>0.8735336</c:v>
                </c:pt>
                <c:pt idx="601">
                  <c:v>0.8533989</c:v>
                </c:pt>
                <c:pt idx="602">
                  <c:v>0.9795489</c:v>
                </c:pt>
                <c:pt idx="603">
                  <c:v>0.9675542</c:v>
                </c:pt>
                <c:pt idx="604">
                  <c:v>0.9412532</c:v>
                </c:pt>
                <c:pt idx="605">
                  <c:v>0.9558481</c:v>
                </c:pt>
                <c:pt idx="606">
                  <c:v>0.9751609</c:v>
                </c:pt>
                <c:pt idx="607">
                  <c:v>0.9815517</c:v>
                </c:pt>
                <c:pt idx="608">
                  <c:v>0.9878001</c:v>
                </c:pt>
                <c:pt idx="609">
                  <c:v>0.9881503</c:v>
                </c:pt>
                <c:pt idx="610">
                  <c:v>0.9882541</c:v>
                </c:pt>
                <c:pt idx="611">
                  <c:v>0.9892539</c:v>
                </c:pt>
                <c:pt idx="612">
                  <c:v>0.928316</c:v>
                </c:pt>
                <c:pt idx="613">
                  <c:v>0.9384989</c:v>
                </c:pt>
                <c:pt idx="614">
                  <c:v>0.9762371</c:v>
                </c:pt>
                <c:pt idx="615">
                  <c:v>0.9867849</c:v>
                </c:pt>
                <c:pt idx="616">
                  <c:v>0.9764416</c:v>
                </c:pt>
                <c:pt idx="617">
                  <c:v>0.9649391</c:v>
                </c:pt>
                <c:pt idx="618">
                  <c:v>0.9702558</c:v>
                </c:pt>
                <c:pt idx="619">
                  <c:v>0.9832926</c:v>
                </c:pt>
                <c:pt idx="620">
                  <c:v>0.9909144</c:v>
                </c:pt>
                <c:pt idx="621">
                  <c:v>0.9927127</c:v>
                </c:pt>
                <c:pt idx="622">
                  <c:v>0.9905906</c:v>
                </c:pt>
                <c:pt idx="623">
                  <c:v>0.9877965</c:v>
                </c:pt>
                <c:pt idx="624">
                  <c:v>0.891294</c:v>
                </c:pt>
                <c:pt idx="625">
                  <c:v>0.9312872</c:v>
                </c:pt>
                <c:pt idx="626">
                  <c:v>0.9382141</c:v>
                </c:pt>
                <c:pt idx="627">
                  <c:v>0.9441492</c:v>
                </c:pt>
                <c:pt idx="628">
                  <c:v>0.8965055</c:v>
                </c:pt>
                <c:pt idx="629">
                  <c:v>0.8679969</c:v>
                </c:pt>
                <c:pt idx="630">
                  <c:v>0.9254105</c:v>
                </c:pt>
                <c:pt idx="631">
                  <c:v>0.9407433</c:v>
                </c:pt>
                <c:pt idx="632">
                  <c:v>0.9323564</c:v>
                </c:pt>
                <c:pt idx="633">
                  <c:v>0.9946863</c:v>
                </c:pt>
                <c:pt idx="634">
                  <c:v>0.9964859</c:v>
                </c:pt>
                <c:pt idx="635">
                  <c:v>0.9973021</c:v>
                </c:pt>
                <c:pt idx="636">
                  <c:v>0.9958961</c:v>
                </c:pt>
                <c:pt idx="637">
                  <c:v>0.9905097</c:v>
                </c:pt>
                <c:pt idx="638">
                  <c:v>0.9842786</c:v>
                </c:pt>
                <c:pt idx="639">
                  <c:v>0.9767604</c:v>
                </c:pt>
                <c:pt idx="640">
                  <c:v>0.9576839</c:v>
                </c:pt>
                <c:pt idx="641">
                  <c:v>0.9518449</c:v>
                </c:pt>
                <c:pt idx="642">
                  <c:v>0.9579427</c:v>
                </c:pt>
                <c:pt idx="643">
                  <c:v>0.9302701</c:v>
                </c:pt>
                <c:pt idx="644">
                  <c:v>0.9150582</c:v>
                </c:pt>
                <c:pt idx="645">
                  <c:v>0.9177592</c:v>
                </c:pt>
                <c:pt idx="646">
                  <c:v>0.903218</c:v>
                </c:pt>
                <c:pt idx="647">
                  <c:v>0.8719253</c:v>
                </c:pt>
                <c:pt idx="648">
                  <c:v>0.854004</c:v>
                </c:pt>
                <c:pt idx="649">
                  <c:v>0.8981766</c:v>
                </c:pt>
                <c:pt idx="650">
                  <c:v>0.9578066</c:v>
                </c:pt>
                <c:pt idx="651">
                  <c:v>0.9667599</c:v>
                </c:pt>
                <c:pt idx="652">
                  <c:v>0.9577432</c:v>
                </c:pt>
                <c:pt idx="653">
                  <c:v>0.9588372</c:v>
                </c:pt>
                <c:pt idx="654">
                  <c:v>0.950009</c:v>
                </c:pt>
                <c:pt idx="655">
                  <c:v>0.9210281</c:v>
                </c:pt>
                <c:pt idx="656">
                  <c:v>0.9162114</c:v>
                </c:pt>
                <c:pt idx="657">
                  <c:v>0.9701608</c:v>
                </c:pt>
                <c:pt idx="658">
                  <c:v>0.9314784</c:v>
                </c:pt>
                <c:pt idx="659">
                  <c:v>0.9332853</c:v>
                </c:pt>
                <c:pt idx="660">
                  <c:v>0.980815</c:v>
                </c:pt>
                <c:pt idx="661">
                  <c:v>0.975955</c:v>
                </c:pt>
                <c:pt idx="662">
                  <c:v>0.9820739</c:v>
                </c:pt>
                <c:pt idx="663">
                  <c:v>0.9828173</c:v>
                </c:pt>
                <c:pt idx="664">
                  <c:v>0.9597232</c:v>
                </c:pt>
                <c:pt idx="665">
                  <c:v>0.9537708</c:v>
                </c:pt>
                <c:pt idx="666">
                  <c:v>0.9557205</c:v>
                </c:pt>
                <c:pt idx="667">
                  <c:v>0.9677984</c:v>
                </c:pt>
                <c:pt idx="668">
                  <c:v>0.9416135</c:v>
                </c:pt>
                <c:pt idx="669">
                  <c:v>0.9831031</c:v>
                </c:pt>
                <c:pt idx="670">
                  <c:v>0.9792588</c:v>
                </c:pt>
                <c:pt idx="671">
                  <c:v>0.9658766</c:v>
                </c:pt>
                <c:pt idx="672">
                  <c:v>0.9874939</c:v>
                </c:pt>
                <c:pt idx="673">
                  <c:v>0.9879977</c:v>
                </c:pt>
                <c:pt idx="674">
                  <c:v>0.9806353</c:v>
                </c:pt>
                <c:pt idx="675">
                  <c:v>0.9834451</c:v>
                </c:pt>
                <c:pt idx="676">
                  <c:v>0.9838944</c:v>
                </c:pt>
                <c:pt idx="677">
                  <c:v>0.9885596</c:v>
                </c:pt>
                <c:pt idx="678">
                  <c:v>0.9891116</c:v>
                </c:pt>
                <c:pt idx="679">
                  <c:v>0.9848465</c:v>
                </c:pt>
                <c:pt idx="680">
                  <c:v>0.9801072</c:v>
                </c:pt>
                <c:pt idx="681">
                  <c:v>0.9809954</c:v>
                </c:pt>
                <c:pt idx="682">
                  <c:v>0.9842225</c:v>
                </c:pt>
                <c:pt idx="683">
                  <c:v>0.9883754</c:v>
                </c:pt>
                <c:pt idx="684">
                  <c:v>0.9853013</c:v>
                </c:pt>
                <c:pt idx="685">
                  <c:v>0.987474</c:v>
                </c:pt>
                <c:pt idx="686">
                  <c:v>0.9838368</c:v>
                </c:pt>
                <c:pt idx="687">
                  <c:v>0.9299732</c:v>
                </c:pt>
                <c:pt idx="688">
                  <c:v>0.9249517</c:v>
                </c:pt>
                <c:pt idx="689">
                  <c:v>0.9558811</c:v>
                </c:pt>
                <c:pt idx="690">
                  <c:v>0.9643729</c:v>
                </c:pt>
                <c:pt idx="691">
                  <c:v>0.9800414</c:v>
                </c:pt>
                <c:pt idx="692">
                  <c:v>0.9954494</c:v>
                </c:pt>
                <c:pt idx="693">
                  <c:v>0.9975646</c:v>
                </c:pt>
                <c:pt idx="694">
                  <c:v>0.9984708</c:v>
                </c:pt>
                <c:pt idx="695">
                  <c:v>0.9965805</c:v>
                </c:pt>
                <c:pt idx="696">
                  <c:v>0.99484</c:v>
                </c:pt>
                <c:pt idx="697">
                  <c:v>0.9804357</c:v>
                </c:pt>
                <c:pt idx="698">
                  <c:v>0.9847502</c:v>
                </c:pt>
                <c:pt idx="699">
                  <c:v>0.9644448</c:v>
                </c:pt>
                <c:pt idx="700">
                  <c:v>0.9623377</c:v>
                </c:pt>
                <c:pt idx="701">
                  <c:v>0.9835013</c:v>
                </c:pt>
                <c:pt idx="702">
                  <c:v>0.9885541</c:v>
                </c:pt>
                <c:pt idx="703">
                  <c:v>0.9925185</c:v>
                </c:pt>
                <c:pt idx="704">
                  <c:v>0.9888964</c:v>
                </c:pt>
                <c:pt idx="705">
                  <c:v>0.9862087</c:v>
                </c:pt>
                <c:pt idx="706">
                  <c:v>0.8090283</c:v>
                </c:pt>
                <c:pt idx="707">
                  <c:v>0.7013031</c:v>
                </c:pt>
                <c:pt idx="708">
                  <c:v>0.6552627</c:v>
                </c:pt>
                <c:pt idx="709">
                  <c:v>0.9898871</c:v>
                </c:pt>
                <c:pt idx="710">
                  <c:v>0.9889627</c:v>
                </c:pt>
                <c:pt idx="711">
                  <c:v>0.9888585</c:v>
                </c:pt>
                <c:pt idx="712">
                  <c:v>0.9855824</c:v>
                </c:pt>
                <c:pt idx="713">
                  <c:v>0.9811696</c:v>
                </c:pt>
                <c:pt idx="714">
                  <c:v>0.9861389</c:v>
                </c:pt>
                <c:pt idx="715">
                  <c:v>0.9926698</c:v>
                </c:pt>
                <c:pt idx="716">
                  <c:v>0.9948159</c:v>
                </c:pt>
                <c:pt idx="717">
                  <c:v>0.9146831</c:v>
                </c:pt>
                <c:pt idx="718">
                  <c:v>0.8940279</c:v>
                </c:pt>
                <c:pt idx="719">
                  <c:v>0.9122162</c:v>
                </c:pt>
                <c:pt idx="720">
                  <c:v>0.8366888</c:v>
                </c:pt>
                <c:pt idx="721">
                  <c:v>0.880275</c:v>
                </c:pt>
                <c:pt idx="722">
                  <c:v>0.8183063</c:v>
                </c:pt>
                <c:pt idx="723">
                  <c:v>0.8442065</c:v>
                </c:pt>
                <c:pt idx="724">
                  <c:v>0.9068053</c:v>
                </c:pt>
                <c:pt idx="725">
                  <c:v>0.8929018</c:v>
                </c:pt>
                <c:pt idx="726">
                  <c:v>0.9282703</c:v>
                </c:pt>
                <c:pt idx="727">
                  <c:v>0.9907209</c:v>
                </c:pt>
                <c:pt idx="728">
                  <c:v>0.9922256</c:v>
                </c:pt>
                <c:pt idx="729">
                  <c:v>0.9905522</c:v>
                </c:pt>
                <c:pt idx="730">
                  <c:v>0.9899777</c:v>
                </c:pt>
                <c:pt idx="731">
                  <c:v>0.9855303</c:v>
                </c:pt>
                <c:pt idx="732">
                  <c:v>0.8611843</c:v>
                </c:pt>
                <c:pt idx="733">
                  <c:v>0.9046025</c:v>
                </c:pt>
                <c:pt idx="734">
                  <c:v>0.9606714</c:v>
                </c:pt>
                <c:pt idx="735">
                  <c:v>0.9767188</c:v>
                </c:pt>
                <c:pt idx="736">
                  <c:v>0.9857694</c:v>
                </c:pt>
                <c:pt idx="737">
                  <c:v>0.9863056</c:v>
                </c:pt>
                <c:pt idx="738">
                  <c:v>0.9742283</c:v>
                </c:pt>
                <c:pt idx="739">
                  <c:v>0.9732976</c:v>
                </c:pt>
                <c:pt idx="740">
                  <c:v>0.9610186</c:v>
                </c:pt>
                <c:pt idx="741">
                  <c:v>0.9568027</c:v>
                </c:pt>
                <c:pt idx="742">
                  <c:v>0.9434085</c:v>
                </c:pt>
                <c:pt idx="743">
                  <c:v>0.9497958</c:v>
                </c:pt>
                <c:pt idx="744">
                  <c:v>0.9389746</c:v>
                </c:pt>
                <c:pt idx="745">
                  <c:v>0.9181836</c:v>
                </c:pt>
                <c:pt idx="746">
                  <c:v>0.9388418</c:v>
                </c:pt>
                <c:pt idx="747">
                  <c:v>0.9433402</c:v>
                </c:pt>
                <c:pt idx="748">
                  <c:v>0.9180669</c:v>
                </c:pt>
                <c:pt idx="749">
                  <c:v>0.885147</c:v>
                </c:pt>
                <c:pt idx="750">
                  <c:v>0.9969286</c:v>
                </c:pt>
                <c:pt idx="751">
                  <c:v>0.9740424</c:v>
                </c:pt>
                <c:pt idx="752">
                  <c:v>0.9858379</c:v>
                </c:pt>
                <c:pt idx="753">
                  <c:v>0.9834322</c:v>
                </c:pt>
                <c:pt idx="754">
                  <c:v>0.9677572</c:v>
                </c:pt>
                <c:pt idx="755">
                  <c:v>0.9513649</c:v>
                </c:pt>
                <c:pt idx="756">
                  <c:v>0.9358824</c:v>
                </c:pt>
                <c:pt idx="757">
                  <c:v>0.9079356</c:v>
                </c:pt>
                <c:pt idx="758">
                  <c:v>0.9628925</c:v>
                </c:pt>
              </c:numCache>
            </c:numRef>
          </c:xVal>
          <c:yVal>
            <c:numRef>
              <c:f>'RT7'!$H$2:$H$760</c:f>
              <c:numCache>
                <c:formatCode>General</c:formatCode>
                <c:ptCount val="759"/>
                <c:pt idx="0">
                  <c:v>19730.6</c:v>
                </c:pt>
                <c:pt idx="1">
                  <c:v>19567.0</c:v>
                </c:pt>
                <c:pt idx="2">
                  <c:v>2577.72</c:v>
                </c:pt>
                <c:pt idx="3">
                  <c:v>3429.7</c:v>
                </c:pt>
                <c:pt idx="4">
                  <c:v>4233.72</c:v>
                </c:pt>
                <c:pt idx="5">
                  <c:v>9164.75</c:v>
                </c:pt>
                <c:pt idx="6">
                  <c:v>10281.0</c:v>
                </c:pt>
                <c:pt idx="7">
                  <c:v>11853.8</c:v>
                </c:pt>
                <c:pt idx="8">
                  <c:v>10980.2</c:v>
                </c:pt>
                <c:pt idx="9">
                  <c:v>12271.5</c:v>
                </c:pt>
                <c:pt idx="10">
                  <c:v>11888.8</c:v>
                </c:pt>
                <c:pt idx="11">
                  <c:v>2933.69</c:v>
                </c:pt>
                <c:pt idx="12">
                  <c:v>8485.78</c:v>
                </c:pt>
                <c:pt idx="13">
                  <c:v>11190.1</c:v>
                </c:pt>
                <c:pt idx="14">
                  <c:v>14580.4</c:v>
                </c:pt>
                <c:pt idx="15">
                  <c:v>14597.4</c:v>
                </c:pt>
                <c:pt idx="16">
                  <c:v>21727.8</c:v>
                </c:pt>
                <c:pt idx="17">
                  <c:v>10563.5</c:v>
                </c:pt>
                <c:pt idx="18">
                  <c:v>3782.13</c:v>
                </c:pt>
                <c:pt idx="19">
                  <c:v>4000.9</c:v>
                </c:pt>
                <c:pt idx="20">
                  <c:v>2496.14</c:v>
                </c:pt>
                <c:pt idx="21">
                  <c:v>3097.82</c:v>
                </c:pt>
                <c:pt idx="22">
                  <c:v>3020.35</c:v>
                </c:pt>
                <c:pt idx="23">
                  <c:v>2521.08</c:v>
                </c:pt>
                <c:pt idx="24">
                  <c:v>3886.71</c:v>
                </c:pt>
                <c:pt idx="25">
                  <c:v>7599.66</c:v>
                </c:pt>
                <c:pt idx="26">
                  <c:v>1540.59</c:v>
                </c:pt>
                <c:pt idx="27">
                  <c:v>904.3199999999994</c:v>
                </c:pt>
                <c:pt idx="28">
                  <c:v>3319.97</c:v>
                </c:pt>
                <c:pt idx="29">
                  <c:v>7730.49</c:v>
                </c:pt>
                <c:pt idx="30">
                  <c:v>8878.69</c:v>
                </c:pt>
                <c:pt idx="31">
                  <c:v>4707.3</c:v>
                </c:pt>
                <c:pt idx="32">
                  <c:v>2527.75</c:v>
                </c:pt>
                <c:pt idx="33">
                  <c:v>3542.17</c:v>
                </c:pt>
                <c:pt idx="34">
                  <c:v>6380.37</c:v>
                </c:pt>
                <c:pt idx="35">
                  <c:v>16207.0</c:v>
                </c:pt>
                <c:pt idx="36">
                  <c:v>12435.0</c:v>
                </c:pt>
                <c:pt idx="37">
                  <c:v>10687.0</c:v>
                </c:pt>
                <c:pt idx="38">
                  <c:v>8113.94</c:v>
                </c:pt>
                <c:pt idx="39">
                  <c:v>5732.58</c:v>
                </c:pt>
                <c:pt idx="40">
                  <c:v>7835.72</c:v>
                </c:pt>
                <c:pt idx="41">
                  <c:v>11756.4</c:v>
                </c:pt>
                <c:pt idx="42">
                  <c:v>8081.42</c:v>
                </c:pt>
                <c:pt idx="43">
                  <c:v>6926.18</c:v>
                </c:pt>
                <c:pt idx="44">
                  <c:v>10894.6</c:v>
                </c:pt>
                <c:pt idx="45">
                  <c:v>8487.76</c:v>
                </c:pt>
                <c:pt idx="46">
                  <c:v>11825.6</c:v>
                </c:pt>
                <c:pt idx="47">
                  <c:v>15736.0</c:v>
                </c:pt>
                <c:pt idx="48">
                  <c:v>17229.5</c:v>
                </c:pt>
                <c:pt idx="49">
                  <c:v>17467.3</c:v>
                </c:pt>
                <c:pt idx="50">
                  <c:v>12595.2</c:v>
                </c:pt>
                <c:pt idx="51">
                  <c:v>5903.8</c:v>
                </c:pt>
                <c:pt idx="52">
                  <c:v>5015.97</c:v>
                </c:pt>
                <c:pt idx="53">
                  <c:v>4316.85</c:v>
                </c:pt>
                <c:pt idx="54">
                  <c:v>3246.21</c:v>
                </c:pt>
                <c:pt idx="55">
                  <c:v>3711.46</c:v>
                </c:pt>
                <c:pt idx="56">
                  <c:v>4507.23</c:v>
                </c:pt>
                <c:pt idx="57">
                  <c:v>6206.53</c:v>
                </c:pt>
                <c:pt idx="58">
                  <c:v>9979.84</c:v>
                </c:pt>
                <c:pt idx="59">
                  <c:v>14196.3</c:v>
                </c:pt>
                <c:pt idx="60">
                  <c:v>18790.7</c:v>
                </c:pt>
                <c:pt idx="61">
                  <c:v>24821.7</c:v>
                </c:pt>
                <c:pt idx="62">
                  <c:v>28213.8</c:v>
                </c:pt>
                <c:pt idx="63">
                  <c:v>34135.9</c:v>
                </c:pt>
                <c:pt idx="64">
                  <c:v>22364.0</c:v>
                </c:pt>
                <c:pt idx="65">
                  <c:v>5452.1</c:v>
                </c:pt>
                <c:pt idx="66">
                  <c:v>2935.98</c:v>
                </c:pt>
                <c:pt idx="67">
                  <c:v>1966.65</c:v>
                </c:pt>
                <c:pt idx="68">
                  <c:v>4088.66</c:v>
                </c:pt>
                <c:pt idx="69">
                  <c:v>2004.25</c:v>
                </c:pt>
                <c:pt idx="70">
                  <c:v>25045.6</c:v>
                </c:pt>
                <c:pt idx="71">
                  <c:v>14240.6</c:v>
                </c:pt>
                <c:pt idx="72">
                  <c:v>7277.12</c:v>
                </c:pt>
                <c:pt idx="73">
                  <c:v>7691.51</c:v>
                </c:pt>
                <c:pt idx="74">
                  <c:v>4958.2</c:v>
                </c:pt>
                <c:pt idx="75">
                  <c:v>1357.32</c:v>
                </c:pt>
                <c:pt idx="76">
                  <c:v>1675.23</c:v>
                </c:pt>
                <c:pt idx="77">
                  <c:v>4432.12</c:v>
                </c:pt>
                <c:pt idx="78">
                  <c:v>9009.08</c:v>
                </c:pt>
                <c:pt idx="79">
                  <c:v>17286.4</c:v>
                </c:pt>
                <c:pt idx="80">
                  <c:v>12752.9</c:v>
                </c:pt>
                <c:pt idx="81">
                  <c:v>3298.75</c:v>
                </c:pt>
                <c:pt idx="82">
                  <c:v>3427.59</c:v>
                </c:pt>
                <c:pt idx="83">
                  <c:v>7139.66</c:v>
                </c:pt>
                <c:pt idx="84">
                  <c:v>10762.7</c:v>
                </c:pt>
                <c:pt idx="85">
                  <c:v>13415.8</c:v>
                </c:pt>
                <c:pt idx="86">
                  <c:v>12410.5</c:v>
                </c:pt>
                <c:pt idx="87">
                  <c:v>7757.32</c:v>
                </c:pt>
                <c:pt idx="88">
                  <c:v>6069.82</c:v>
                </c:pt>
                <c:pt idx="89">
                  <c:v>2082.09</c:v>
                </c:pt>
                <c:pt idx="90">
                  <c:v>3869.68</c:v>
                </c:pt>
                <c:pt idx="91">
                  <c:v>4916.04</c:v>
                </c:pt>
                <c:pt idx="92">
                  <c:v>4572.24</c:v>
                </c:pt>
                <c:pt idx="93">
                  <c:v>3941.88</c:v>
                </c:pt>
                <c:pt idx="94">
                  <c:v>5110.09</c:v>
                </c:pt>
                <c:pt idx="95">
                  <c:v>5946.13</c:v>
                </c:pt>
                <c:pt idx="96">
                  <c:v>12990.8</c:v>
                </c:pt>
                <c:pt idx="97">
                  <c:v>17146.7</c:v>
                </c:pt>
                <c:pt idx="98">
                  <c:v>20163.1</c:v>
                </c:pt>
                <c:pt idx="99">
                  <c:v>1380.9</c:v>
                </c:pt>
                <c:pt idx="100">
                  <c:v>2100.23</c:v>
                </c:pt>
                <c:pt idx="101">
                  <c:v>3118.86</c:v>
                </c:pt>
                <c:pt idx="102">
                  <c:v>4117.5</c:v>
                </c:pt>
                <c:pt idx="103">
                  <c:v>8005.42</c:v>
                </c:pt>
                <c:pt idx="104">
                  <c:v>7666.57</c:v>
                </c:pt>
                <c:pt idx="105">
                  <c:v>6249.52</c:v>
                </c:pt>
                <c:pt idx="106">
                  <c:v>5970.9</c:v>
                </c:pt>
                <c:pt idx="107">
                  <c:v>14185.5</c:v>
                </c:pt>
                <c:pt idx="108">
                  <c:v>10774.9</c:v>
                </c:pt>
                <c:pt idx="109">
                  <c:v>13880.3</c:v>
                </c:pt>
                <c:pt idx="110">
                  <c:v>9087.7</c:v>
                </c:pt>
                <c:pt idx="111">
                  <c:v>7344.17</c:v>
                </c:pt>
                <c:pt idx="112">
                  <c:v>5085.15</c:v>
                </c:pt>
                <c:pt idx="113" formatCode="0.00E+00">
                  <c:v>3558.72</c:v>
                </c:pt>
                <c:pt idx="114">
                  <c:v>9916.049999999987</c:v>
                </c:pt>
                <c:pt idx="115">
                  <c:v>4804.09</c:v>
                </c:pt>
                <c:pt idx="116">
                  <c:v>3300.2</c:v>
                </c:pt>
                <c:pt idx="117">
                  <c:v>2918.79</c:v>
                </c:pt>
                <c:pt idx="118">
                  <c:v>4485.28</c:v>
                </c:pt>
                <c:pt idx="119">
                  <c:v>5708.37</c:v>
                </c:pt>
                <c:pt idx="120">
                  <c:v>5492.19</c:v>
                </c:pt>
                <c:pt idx="121">
                  <c:v>4945.16</c:v>
                </c:pt>
                <c:pt idx="122">
                  <c:v>6102.74</c:v>
                </c:pt>
                <c:pt idx="123">
                  <c:v>7433.74</c:v>
                </c:pt>
                <c:pt idx="124">
                  <c:v>11886.2</c:v>
                </c:pt>
                <c:pt idx="125">
                  <c:v>15018.5</c:v>
                </c:pt>
                <c:pt idx="126">
                  <c:v>10517.8</c:v>
                </c:pt>
                <c:pt idx="127">
                  <c:v>14062.1</c:v>
                </c:pt>
                <c:pt idx="128">
                  <c:v>11740.5</c:v>
                </c:pt>
                <c:pt idx="129">
                  <c:v>15945.9</c:v>
                </c:pt>
                <c:pt idx="130">
                  <c:v>19043.5</c:v>
                </c:pt>
                <c:pt idx="131">
                  <c:v>22825.9</c:v>
                </c:pt>
                <c:pt idx="132">
                  <c:v>15498.1</c:v>
                </c:pt>
                <c:pt idx="133">
                  <c:v>3892.11</c:v>
                </c:pt>
                <c:pt idx="134">
                  <c:v>4600.3</c:v>
                </c:pt>
                <c:pt idx="135">
                  <c:v>5304.72</c:v>
                </c:pt>
                <c:pt idx="136">
                  <c:v>8395.629999999985</c:v>
                </c:pt>
                <c:pt idx="137">
                  <c:v>6879.04</c:v>
                </c:pt>
                <c:pt idx="138">
                  <c:v>4313.06</c:v>
                </c:pt>
                <c:pt idx="139">
                  <c:v>5148.5</c:v>
                </c:pt>
                <c:pt idx="140">
                  <c:v>5393.09</c:v>
                </c:pt>
                <c:pt idx="141">
                  <c:v>724.0410000000001</c:v>
                </c:pt>
                <c:pt idx="142">
                  <c:v>3736.68</c:v>
                </c:pt>
                <c:pt idx="143">
                  <c:v>17097.3</c:v>
                </c:pt>
                <c:pt idx="144">
                  <c:v>19887.4</c:v>
                </c:pt>
                <c:pt idx="145">
                  <c:v>26040.6</c:v>
                </c:pt>
                <c:pt idx="146">
                  <c:v>32133.5</c:v>
                </c:pt>
                <c:pt idx="147">
                  <c:v>26861.4</c:v>
                </c:pt>
                <c:pt idx="148">
                  <c:v>11334.0</c:v>
                </c:pt>
                <c:pt idx="149">
                  <c:v>10485.0</c:v>
                </c:pt>
                <c:pt idx="150">
                  <c:v>6984.64</c:v>
                </c:pt>
                <c:pt idx="151">
                  <c:v>11298.8</c:v>
                </c:pt>
                <c:pt idx="152">
                  <c:v>9978.370000000001</c:v>
                </c:pt>
                <c:pt idx="153">
                  <c:v>4560.08</c:v>
                </c:pt>
                <c:pt idx="154">
                  <c:v>3813.13</c:v>
                </c:pt>
                <c:pt idx="155">
                  <c:v>17366.6</c:v>
                </c:pt>
                <c:pt idx="156">
                  <c:v>8544.5</c:v>
                </c:pt>
                <c:pt idx="157">
                  <c:v>3718.65</c:v>
                </c:pt>
                <c:pt idx="158">
                  <c:v>1123.83</c:v>
                </c:pt>
                <c:pt idx="159">
                  <c:v>14644.2</c:v>
                </c:pt>
                <c:pt idx="160">
                  <c:v>15573.8</c:v>
                </c:pt>
                <c:pt idx="161">
                  <c:v>12519.0</c:v>
                </c:pt>
                <c:pt idx="162">
                  <c:v>4817.0</c:v>
                </c:pt>
                <c:pt idx="163">
                  <c:v>2261.9</c:v>
                </c:pt>
                <c:pt idx="164">
                  <c:v>2204.53</c:v>
                </c:pt>
                <c:pt idx="165">
                  <c:v>1279.45</c:v>
                </c:pt>
                <c:pt idx="166">
                  <c:v>1048.16</c:v>
                </c:pt>
                <c:pt idx="167">
                  <c:v>2927.07</c:v>
                </c:pt>
                <c:pt idx="168">
                  <c:v>3461.76</c:v>
                </c:pt>
                <c:pt idx="169">
                  <c:v>1662.54</c:v>
                </c:pt>
                <c:pt idx="170">
                  <c:v>1654.85</c:v>
                </c:pt>
                <c:pt idx="171">
                  <c:v>2251.63</c:v>
                </c:pt>
                <c:pt idx="172">
                  <c:v>5773.12</c:v>
                </c:pt>
                <c:pt idx="173">
                  <c:v>1629.5</c:v>
                </c:pt>
                <c:pt idx="174">
                  <c:v>999.485</c:v>
                </c:pt>
                <c:pt idx="175">
                  <c:v>3281.89</c:v>
                </c:pt>
                <c:pt idx="176">
                  <c:v>11225.2</c:v>
                </c:pt>
                <c:pt idx="177">
                  <c:v>19325.8</c:v>
                </c:pt>
                <c:pt idx="178">
                  <c:v>8777.74</c:v>
                </c:pt>
                <c:pt idx="179">
                  <c:v>18337.1</c:v>
                </c:pt>
                <c:pt idx="180">
                  <c:v>14366.9</c:v>
                </c:pt>
                <c:pt idx="181">
                  <c:v>11609.4</c:v>
                </c:pt>
                <c:pt idx="182">
                  <c:v>6911.57</c:v>
                </c:pt>
                <c:pt idx="183">
                  <c:v>6661.06</c:v>
                </c:pt>
                <c:pt idx="184">
                  <c:v>7990.23</c:v>
                </c:pt>
                <c:pt idx="185">
                  <c:v>10439.4</c:v>
                </c:pt>
                <c:pt idx="186">
                  <c:v>9882.379999999968</c:v>
                </c:pt>
                <c:pt idx="187">
                  <c:v>6485.24</c:v>
                </c:pt>
                <c:pt idx="188">
                  <c:v>4581.44</c:v>
                </c:pt>
                <c:pt idx="189">
                  <c:v>7045.47</c:v>
                </c:pt>
                <c:pt idx="190">
                  <c:v>3057.11</c:v>
                </c:pt>
                <c:pt idx="191">
                  <c:v>2284.26</c:v>
                </c:pt>
                <c:pt idx="192">
                  <c:v>4067.38</c:v>
                </c:pt>
                <c:pt idx="193">
                  <c:v>4655.39</c:v>
                </c:pt>
                <c:pt idx="194">
                  <c:v>9562.74</c:v>
                </c:pt>
                <c:pt idx="195">
                  <c:v>7599.9</c:v>
                </c:pt>
                <c:pt idx="196">
                  <c:v>4946.87</c:v>
                </c:pt>
                <c:pt idx="197">
                  <c:v>5819.99</c:v>
                </c:pt>
                <c:pt idx="198">
                  <c:v>15102.8</c:v>
                </c:pt>
                <c:pt idx="199">
                  <c:v>19509.7</c:v>
                </c:pt>
                <c:pt idx="200">
                  <c:v>11823.2</c:v>
                </c:pt>
                <c:pt idx="201">
                  <c:v>14116.6</c:v>
                </c:pt>
                <c:pt idx="202">
                  <c:v>20357.7</c:v>
                </c:pt>
                <c:pt idx="203">
                  <c:v>19188.1</c:v>
                </c:pt>
                <c:pt idx="204">
                  <c:v>11839.7</c:v>
                </c:pt>
                <c:pt idx="205">
                  <c:v>6998.17</c:v>
                </c:pt>
                <c:pt idx="206">
                  <c:v>6258.93</c:v>
                </c:pt>
                <c:pt idx="207">
                  <c:v>5438.39</c:v>
                </c:pt>
                <c:pt idx="208">
                  <c:v>4621.37</c:v>
                </c:pt>
                <c:pt idx="209">
                  <c:v>4056.11</c:v>
                </c:pt>
                <c:pt idx="210">
                  <c:v>26820.4</c:v>
                </c:pt>
                <c:pt idx="211">
                  <c:v>31656.9</c:v>
                </c:pt>
                <c:pt idx="212">
                  <c:v>31313.0</c:v>
                </c:pt>
                <c:pt idx="213">
                  <c:v>26422.9</c:v>
                </c:pt>
                <c:pt idx="214">
                  <c:v>16617.4</c:v>
                </c:pt>
                <c:pt idx="215">
                  <c:v>5694.13</c:v>
                </c:pt>
                <c:pt idx="216">
                  <c:v>397.354</c:v>
                </c:pt>
                <c:pt idx="217">
                  <c:v>1109.68</c:v>
                </c:pt>
                <c:pt idx="218">
                  <c:v>2485.85</c:v>
                </c:pt>
                <c:pt idx="219">
                  <c:v>3390.37</c:v>
                </c:pt>
                <c:pt idx="220">
                  <c:v>19234.2</c:v>
                </c:pt>
                <c:pt idx="221">
                  <c:v>14236.9</c:v>
                </c:pt>
                <c:pt idx="222">
                  <c:v>12031.0</c:v>
                </c:pt>
                <c:pt idx="223">
                  <c:v>8708.26</c:v>
                </c:pt>
                <c:pt idx="224">
                  <c:v>6298.99</c:v>
                </c:pt>
                <c:pt idx="225">
                  <c:v>7323.11</c:v>
                </c:pt>
                <c:pt idx="226">
                  <c:v>11022.2</c:v>
                </c:pt>
                <c:pt idx="227">
                  <c:v>10155.1</c:v>
                </c:pt>
                <c:pt idx="228">
                  <c:v>10165.6</c:v>
                </c:pt>
                <c:pt idx="229">
                  <c:v>2217.62</c:v>
                </c:pt>
                <c:pt idx="230">
                  <c:v>4537.64</c:v>
                </c:pt>
                <c:pt idx="231">
                  <c:v>8040.44</c:v>
                </c:pt>
                <c:pt idx="232">
                  <c:v>4721.28</c:v>
                </c:pt>
                <c:pt idx="233">
                  <c:v>20350.6</c:v>
                </c:pt>
                <c:pt idx="234">
                  <c:v>12178.1</c:v>
                </c:pt>
                <c:pt idx="235">
                  <c:v>10751.9</c:v>
                </c:pt>
                <c:pt idx="236">
                  <c:v>10760.9</c:v>
                </c:pt>
                <c:pt idx="237">
                  <c:v>10568.1</c:v>
                </c:pt>
                <c:pt idx="238">
                  <c:v>8607.16</c:v>
                </c:pt>
                <c:pt idx="239">
                  <c:v>6890.69</c:v>
                </c:pt>
                <c:pt idx="240">
                  <c:v>5512.29</c:v>
                </c:pt>
                <c:pt idx="241">
                  <c:v>8251.24</c:v>
                </c:pt>
                <c:pt idx="242">
                  <c:v>6065.55</c:v>
                </c:pt>
                <c:pt idx="243">
                  <c:v>3843.67</c:v>
                </c:pt>
                <c:pt idx="244">
                  <c:v>3488.03</c:v>
                </c:pt>
                <c:pt idx="245">
                  <c:v>3230.4</c:v>
                </c:pt>
                <c:pt idx="246">
                  <c:v>4500.28</c:v>
                </c:pt>
                <c:pt idx="247">
                  <c:v>21404.9</c:v>
                </c:pt>
                <c:pt idx="248">
                  <c:v>14186.2</c:v>
                </c:pt>
                <c:pt idx="249">
                  <c:v>10675.3</c:v>
                </c:pt>
                <c:pt idx="250">
                  <c:v>5970.74</c:v>
                </c:pt>
                <c:pt idx="251">
                  <c:v>4741.42</c:v>
                </c:pt>
                <c:pt idx="252">
                  <c:v>2918.83</c:v>
                </c:pt>
                <c:pt idx="253">
                  <c:v>3646.4</c:v>
                </c:pt>
                <c:pt idx="254">
                  <c:v>2226.54</c:v>
                </c:pt>
                <c:pt idx="255">
                  <c:v>1918.37</c:v>
                </c:pt>
                <c:pt idx="256">
                  <c:v>2631.23</c:v>
                </c:pt>
                <c:pt idx="257">
                  <c:v>4539.46</c:v>
                </c:pt>
                <c:pt idx="258">
                  <c:v>6595.0</c:v>
                </c:pt>
                <c:pt idx="259">
                  <c:v>7052.53</c:v>
                </c:pt>
                <c:pt idx="260">
                  <c:v>6180.67</c:v>
                </c:pt>
                <c:pt idx="261">
                  <c:v>4163.0</c:v>
                </c:pt>
                <c:pt idx="262">
                  <c:v>8212.26</c:v>
                </c:pt>
                <c:pt idx="263">
                  <c:v>10072.7</c:v>
                </c:pt>
                <c:pt idx="264">
                  <c:v>1219.24</c:v>
                </c:pt>
                <c:pt idx="265">
                  <c:v>1457.77</c:v>
                </c:pt>
                <c:pt idx="266">
                  <c:v>1756.37</c:v>
                </c:pt>
                <c:pt idx="267">
                  <c:v>1390.08</c:v>
                </c:pt>
                <c:pt idx="268">
                  <c:v>1665.86</c:v>
                </c:pt>
                <c:pt idx="269">
                  <c:v>7508.24</c:v>
                </c:pt>
                <c:pt idx="270">
                  <c:v>8445.879999999968</c:v>
                </c:pt>
                <c:pt idx="271">
                  <c:v>11660.6</c:v>
                </c:pt>
                <c:pt idx="272">
                  <c:v>10078.3</c:v>
                </c:pt>
                <c:pt idx="273">
                  <c:v>5601.52</c:v>
                </c:pt>
                <c:pt idx="274">
                  <c:v>3702.09</c:v>
                </c:pt>
                <c:pt idx="275">
                  <c:v>5474.44</c:v>
                </c:pt>
                <c:pt idx="276">
                  <c:v>1660.78</c:v>
                </c:pt>
                <c:pt idx="277">
                  <c:v>8448.49</c:v>
                </c:pt>
                <c:pt idx="278">
                  <c:v>7666.68</c:v>
                </c:pt>
                <c:pt idx="279">
                  <c:v>4555.72</c:v>
                </c:pt>
                <c:pt idx="280">
                  <c:v>2735.64</c:v>
                </c:pt>
                <c:pt idx="281">
                  <c:v>4050.31</c:v>
                </c:pt>
                <c:pt idx="282">
                  <c:v>4871.71</c:v>
                </c:pt>
                <c:pt idx="283">
                  <c:v>11971.9</c:v>
                </c:pt>
                <c:pt idx="284">
                  <c:v>2501.04</c:v>
                </c:pt>
                <c:pt idx="285">
                  <c:v>3025.42</c:v>
                </c:pt>
                <c:pt idx="286">
                  <c:v>2010.41</c:v>
                </c:pt>
                <c:pt idx="287">
                  <c:v>2594.22</c:v>
                </c:pt>
                <c:pt idx="288">
                  <c:v>8451.02</c:v>
                </c:pt>
                <c:pt idx="289">
                  <c:v>7618.55</c:v>
                </c:pt>
                <c:pt idx="290">
                  <c:v>6917.97</c:v>
                </c:pt>
                <c:pt idx="291">
                  <c:v>4825.5</c:v>
                </c:pt>
                <c:pt idx="292">
                  <c:v>4656.57</c:v>
                </c:pt>
                <c:pt idx="293">
                  <c:v>5473.24</c:v>
                </c:pt>
                <c:pt idx="294">
                  <c:v>7484.28</c:v>
                </c:pt>
                <c:pt idx="295">
                  <c:v>7291.82</c:v>
                </c:pt>
                <c:pt idx="296">
                  <c:v>6643.5</c:v>
                </c:pt>
                <c:pt idx="297">
                  <c:v>5195.59</c:v>
                </c:pt>
                <c:pt idx="298">
                  <c:v>5511.39</c:v>
                </c:pt>
                <c:pt idx="299">
                  <c:v>8040.74</c:v>
                </c:pt>
                <c:pt idx="300">
                  <c:v>9947.65</c:v>
                </c:pt>
                <c:pt idx="301">
                  <c:v>1606.23</c:v>
                </c:pt>
                <c:pt idx="302">
                  <c:v>2338.43</c:v>
                </c:pt>
                <c:pt idx="303">
                  <c:v>4167.8</c:v>
                </c:pt>
                <c:pt idx="304">
                  <c:v>5666.65</c:v>
                </c:pt>
                <c:pt idx="305">
                  <c:v>9817.25</c:v>
                </c:pt>
                <c:pt idx="306">
                  <c:v>11024.4</c:v>
                </c:pt>
                <c:pt idx="307">
                  <c:v>10870.8</c:v>
                </c:pt>
                <c:pt idx="308">
                  <c:v>9582.450000000001</c:v>
                </c:pt>
                <c:pt idx="309">
                  <c:v>8792.92</c:v>
                </c:pt>
                <c:pt idx="310">
                  <c:v>5004.66</c:v>
                </c:pt>
                <c:pt idx="311">
                  <c:v>6441.14</c:v>
                </c:pt>
                <c:pt idx="312">
                  <c:v>6173.98</c:v>
                </c:pt>
                <c:pt idx="313">
                  <c:v>4426.81</c:v>
                </c:pt>
                <c:pt idx="314">
                  <c:v>4192.21</c:v>
                </c:pt>
                <c:pt idx="315">
                  <c:v>2816.01</c:v>
                </c:pt>
                <c:pt idx="316">
                  <c:v>19212.0</c:v>
                </c:pt>
                <c:pt idx="317">
                  <c:v>24889.6</c:v>
                </c:pt>
                <c:pt idx="318">
                  <c:v>13677.5</c:v>
                </c:pt>
                <c:pt idx="319">
                  <c:v>7166.94</c:v>
                </c:pt>
                <c:pt idx="320">
                  <c:v>9558.42</c:v>
                </c:pt>
                <c:pt idx="321">
                  <c:v>8801.57</c:v>
                </c:pt>
                <c:pt idx="322">
                  <c:v>6707.09</c:v>
                </c:pt>
                <c:pt idx="323">
                  <c:v>11668.1</c:v>
                </c:pt>
                <c:pt idx="324">
                  <c:v>10154.4</c:v>
                </c:pt>
                <c:pt idx="325">
                  <c:v>6235.84</c:v>
                </c:pt>
                <c:pt idx="326">
                  <c:v>5677.1</c:v>
                </c:pt>
                <c:pt idx="327">
                  <c:v>6284.79</c:v>
                </c:pt>
                <c:pt idx="328">
                  <c:v>3948.95</c:v>
                </c:pt>
                <c:pt idx="329">
                  <c:v>1935.22</c:v>
                </c:pt>
                <c:pt idx="330">
                  <c:v>12143.6</c:v>
                </c:pt>
                <c:pt idx="331">
                  <c:v>11081.8</c:v>
                </c:pt>
                <c:pt idx="332">
                  <c:v>7359.38</c:v>
                </c:pt>
                <c:pt idx="333">
                  <c:v>2437.61</c:v>
                </c:pt>
                <c:pt idx="334">
                  <c:v>1681.47</c:v>
                </c:pt>
                <c:pt idx="335">
                  <c:v>1575.96</c:v>
                </c:pt>
                <c:pt idx="336">
                  <c:v>2645.03</c:v>
                </c:pt>
                <c:pt idx="337">
                  <c:v>4534.88</c:v>
                </c:pt>
                <c:pt idx="338">
                  <c:v>4400.78</c:v>
                </c:pt>
                <c:pt idx="339">
                  <c:v>3983.45</c:v>
                </c:pt>
                <c:pt idx="340">
                  <c:v>5454.75</c:v>
                </c:pt>
                <c:pt idx="341">
                  <c:v>567.761</c:v>
                </c:pt>
                <c:pt idx="342">
                  <c:v>1911.87</c:v>
                </c:pt>
                <c:pt idx="343">
                  <c:v>3017.28</c:v>
                </c:pt>
                <c:pt idx="344">
                  <c:v>1433.42</c:v>
                </c:pt>
                <c:pt idx="345">
                  <c:v>2208.96</c:v>
                </c:pt>
                <c:pt idx="346">
                  <c:v>4232.99</c:v>
                </c:pt>
                <c:pt idx="347">
                  <c:v>7279.55</c:v>
                </c:pt>
                <c:pt idx="348">
                  <c:v>6296.45</c:v>
                </c:pt>
                <c:pt idx="349">
                  <c:v>7099.59</c:v>
                </c:pt>
                <c:pt idx="350">
                  <c:v>9280.66</c:v>
                </c:pt>
                <c:pt idx="351">
                  <c:v>12267.5</c:v>
                </c:pt>
                <c:pt idx="352">
                  <c:v>10187.6</c:v>
                </c:pt>
                <c:pt idx="353">
                  <c:v>10001.3</c:v>
                </c:pt>
                <c:pt idx="354">
                  <c:v>15383.3</c:v>
                </c:pt>
                <c:pt idx="355">
                  <c:v>3292.92</c:v>
                </c:pt>
                <c:pt idx="356">
                  <c:v>2919.32</c:v>
                </c:pt>
                <c:pt idx="357">
                  <c:v>4816.07</c:v>
                </c:pt>
                <c:pt idx="358">
                  <c:v>1325.48</c:v>
                </c:pt>
                <c:pt idx="359">
                  <c:v>3865.17</c:v>
                </c:pt>
                <c:pt idx="360">
                  <c:v>2805.25</c:v>
                </c:pt>
                <c:pt idx="361">
                  <c:v>2644.44</c:v>
                </c:pt>
                <c:pt idx="362">
                  <c:v>2444.88</c:v>
                </c:pt>
                <c:pt idx="363">
                  <c:v>2221.65</c:v>
                </c:pt>
                <c:pt idx="364">
                  <c:v>1746.64</c:v>
                </c:pt>
                <c:pt idx="365">
                  <c:v>2816.88</c:v>
                </c:pt>
                <c:pt idx="366">
                  <c:v>7651.63</c:v>
                </c:pt>
                <c:pt idx="367">
                  <c:v>5779.11</c:v>
                </c:pt>
                <c:pt idx="368">
                  <c:v>7919.5</c:v>
                </c:pt>
                <c:pt idx="369">
                  <c:v>3706.55</c:v>
                </c:pt>
                <c:pt idx="370">
                  <c:v>3974.2</c:v>
                </c:pt>
                <c:pt idx="371">
                  <c:v>5788.79</c:v>
                </c:pt>
                <c:pt idx="372">
                  <c:v>5558.04</c:v>
                </c:pt>
                <c:pt idx="373">
                  <c:v>4571.28</c:v>
                </c:pt>
                <c:pt idx="374">
                  <c:v>5445.66</c:v>
                </c:pt>
                <c:pt idx="375">
                  <c:v>6036.1</c:v>
                </c:pt>
                <c:pt idx="376">
                  <c:v>10701.0</c:v>
                </c:pt>
                <c:pt idx="377">
                  <c:v>9071.73</c:v>
                </c:pt>
                <c:pt idx="378">
                  <c:v>14600.7</c:v>
                </c:pt>
                <c:pt idx="379">
                  <c:v>2560.37</c:v>
                </c:pt>
                <c:pt idx="380">
                  <c:v>1862.99</c:v>
                </c:pt>
                <c:pt idx="381">
                  <c:v>7334.07</c:v>
                </c:pt>
                <c:pt idx="382">
                  <c:v>13429.9</c:v>
                </c:pt>
                <c:pt idx="383">
                  <c:v>15731.8</c:v>
                </c:pt>
                <c:pt idx="384">
                  <c:v>19045.1</c:v>
                </c:pt>
                <c:pt idx="385">
                  <c:v>11737.5</c:v>
                </c:pt>
                <c:pt idx="386">
                  <c:v>11851.9</c:v>
                </c:pt>
                <c:pt idx="387">
                  <c:v>9756.969999999968</c:v>
                </c:pt>
                <c:pt idx="388">
                  <c:v>9949.62</c:v>
                </c:pt>
                <c:pt idx="389">
                  <c:v>10970.0</c:v>
                </c:pt>
                <c:pt idx="390">
                  <c:v>13567.5</c:v>
                </c:pt>
                <c:pt idx="391">
                  <c:v>9722.76</c:v>
                </c:pt>
                <c:pt idx="392">
                  <c:v>4446.73</c:v>
                </c:pt>
                <c:pt idx="393">
                  <c:v>6996.71</c:v>
                </c:pt>
                <c:pt idx="394">
                  <c:v>9007.889999999972</c:v>
                </c:pt>
                <c:pt idx="395">
                  <c:v>9898.12</c:v>
                </c:pt>
                <c:pt idx="396">
                  <c:v>14006.9</c:v>
                </c:pt>
                <c:pt idx="397">
                  <c:v>18806.8</c:v>
                </c:pt>
                <c:pt idx="398">
                  <c:v>19804.2</c:v>
                </c:pt>
                <c:pt idx="399">
                  <c:v>18527.6</c:v>
                </c:pt>
                <c:pt idx="400">
                  <c:v>18242.6</c:v>
                </c:pt>
                <c:pt idx="401">
                  <c:v>12491.7</c:v>
                </c:pt>
                <c:pt idx="402">
                  <c:v>11058.2</c:v>
                </c:pt>
                <c:pt idx="403">
                  <c:v>11765.0</c:v>
                </c:pt>
                <c:pt idx="404">
                  <c:v>13666.8</c:v>
                </c:pt>
                <c:pt idx="405">
                  <c:v>14099.2</c:v>
                </c:pt>
                <c:pt idx="406">
                  <c:v>7059.75</c:v>
                </c:pt>
                <c:pt idx="407">
                  <c:v>8599.459999999968</c:v>
                </c:pt>
                <c:pt idx="408">
                  <c:v>9248.559999999972</c:v>
                </c:pt>
                <c:pt idx="409">
                  <c:v>6809.93</c:v>
                </c:pt>
                <c:pt idx="410">
                  <c:v>4717.11</c:v>
                </c:pt>
                <c:pt idx="411">
                  <c:v>4308.56</c:v>
                </c:pt>
                <c:pt idx="412">
                  <c:v>4512.67</c:v>
                </c:pt>
                <c:pt idx="413">
                  <c:v>13245.4</c:v>
                </c:pt>
                <c:pt idx="414">
                  <c:v>10842.4</c:v>
                </c:pt>
                <c:pt idx="415">
                  <c:v>8492.969999999968</c:v>
                </c:pt>
                <c:pt idx="416">
                  <c:v>5136.73</c:v>
                </c:pt>
                <c:pt idx="417">
                  <c:v>3963.21</c:v>
                </c:pt>
                <c:pt idx="418">
                  <c:v>4738.88</c:v>
                </c:pt>
                <c:pt idx="419">
                  <c:v>1464.78</c:v>
                </c:pt>
                <c:pt idx="420">
                  <c:v>938.079</c:v>
                </c:pt>
                <c:pt idx="421">
                  <c:v>662.286</c:v>
                </c:pt>
                <c:pt idx="422">
                  <c:v>1129.64</c:v>
                </c:pt>
                <c:pt idx="423">
                  <c:v>913.274</c:v>
                </c:pt>
                <c:pt idx="424">
                  <c:v>8796.34</c:v>
                </c:pt>
                <c:pt idx="425">
                  <c:v>10283.3</c:v>
                </c:pt>
                <c:pt idx="426">
                  <c:v>7420.93</c:v>
                </c:pt>
                <c:pt idx="427">
                  <c:v>5396.57</c:v>
                </c:pt>
                <c:pt idx="428">
                  <c:v>7473.94</c:v>
                </c:pt>
                <c:pt idx="429">
                  <c:v>30511.9</c:v>
                </c:pt>
                <c:pt idx="430">
                  <c:v>20528.9</c:v>
                </c:pt>
                <c:pt idx="431">
                  <c:v>24082.1</c:v>
                </c:pt>
                <c:pt idx="432">
                  <c:v>29702.8</c:v>
                </c:pt>
                <c:pt idx="433">
                  <c:v>31312.6</c:v>
                </c:pt>
                <c:pt idx="434">
                  <c:v>10889.5</c:v>
                </c:pt>
                <c:pt idx="435">
                  <c:v>13269.6</c:v>
                </c:pt>
                <c:pt idx="436">
                  <c:v>13502.0</c:v>
                </c:pt>
                <c:pt idx="437">
                  <c:v>9691.4</c:v>
                </c:pt>
                <c:pt idx="438">
                  <c:v>4860.07</c:v>
                </c:pt>
                <c:pt idx="439">
                  <c:v>2948.24</c:v>
                </c:pt>
                <c:pt idx="440">
                  <c:v>2191.2</c:v>
                </c:pt>
                <c:pt idx="441">
                  <c:v>1516.59</c:v>
                </c:pt>
                <c:pt idx="442">
                  <c:v>12194.5</c:v>
                </c:pt>
                <c:pt idx="443">
                  <c:v>9873.1</c:v>
                </c:pt>
                <c:pt idx="444">
                  <c:v>3940.89</c:v>
                </c:pt>
                <c:pt idx="445">
                  <c:v>2182.3</c:v>
                </c:pt>
                <c:pt idx="446">
                  <c:v>2791.28</c:v>
                </c:pt>
                <c:pt idx="447">
                  <c:v>3268.52</c:v>
                </c:pt>
                <c:pt idx="448">
                  <c:v>7030.58</c:v>
                </c:pt>
                <c:pt idx="449">
                  <c:v>3429.35</c:v>
                </c:pt>
                <c:pt idx="450">
                  <c:v>1674.37</c:v>
                </c:pt>
                <c:pt idx="451">
                  <c:v>5058.7</c:v>
                </c:pt>
                <c:pt idx="452">
                  <c:v>3204.22</c:v>
                </c:pt>
                <c:pt idx="453">
                  <c:v>12633.4</c:v>
                </c:pt>
                <c:pt idx="454">
                  <c:v>13795.6</c:v>
                </c:pt>
                <c:pt idx="455">
                  <c:v>18406.1</c:v>
                </c:pt>
                <c:pt idx="456">
                  <c:v>14007.0</c:v>
                </c:pt>
                <c:pt idx="457">
                  <c:v>13810.9</c:v>
                </c:pt>
                <c:pt idx="458">
                  <c:v>11999.5</c:v>
                </c:pt>
                <c:pt idx="459">
                  <c:v>7201.7</c:v>
                </c:pt>
                <c:pt idx="460">
                  <c:v>7811.57</c:v>
                </c:pt>
                <c:pt idx="461">
                  <c:v>8919.76</c:v>
                </c:pt>
                <c:pt idx="462">
                  <c:v>6786.82</c:v>
                </c:pt>
                <c:pt idx="463">
                  <c:v>7637.26</c:v>
                </c:pt>
                <c:pt idx="464">
                  <c:v>10012.6</c:v>
                </c:pt>
                <c:pt idx="465">
                  <c:v>12784.0</c:v>
                </c:pt>
                <c:pt idx="466">
                  <c:v>15576.9</c:v>
                </c:pt>
                <c:pt idx="467">
                  <c:v>22530.3</c:v>
                </c:pt>
                <c:pt idx="468">
                  <c:v>12397.1</c:v>
                </c:pt>
                <c:pt idx="469">
                  <c:v>21878.9</c:v>
                </c:pt>
                <c:pt idx="470">
                  <c:v>24054.2</c:v>
                </c:pt>
                <c:pt idx="471">
                  <c:v>17629.9</c:v>
                </c:pt>
                <c:pt idx="472">
                  <c:v>8935.49</c:v>
                </c:pt>
                <c:pt idx="473">
                  <c:v>7120.07</c:v>
                </c:pt>
                <c:pt idx="474">
                  <c:v>8826.15</c:v>
                </c:pt>
                <c:pt idx="475">
                  <c:v>7128.51</c:v>
                </c:pt>
                <c:pt idx="476">
                  <c:v>7421.66</c:v>
                </c:pt>
                <c:pt idx="477">
                  <c:v>7704.76</c:v>
                </c:pt>
                <c:pt idx="478">
                  <c:v>8053.59</c:v>
                </c:pt>
                <c:pt idx="479">
                  <c:v>6339.77</c:v>
                </c:pt>
                <c:pt idx="480">
                  <c:v>4682.86</c:v>
                </c:pt>
                <c:pt idx="481">
                  <c:v>5677.66</c:v>
                </c:pt>
                <c:pt idx="482">
                  <c:v>1768.24</c:v>
                </c:pt>
                <c:pt idx="483">
                  <c:v>470.865</c:v>
                </c:pt>
                <c:pt idx="484">
                  <c:v>2904.25</c:v>
                </c:pt>
                <c:pt idx="485">
                  <c:v>11960.5</c:v>
                </c:pt>
                <c:pt idx="486">
                  <c:v>14990.6</c:v>
                </c:pt>
                <c:pt idx="487">
                  <c:v>17100.6</c:v>
                </c:pt>
                <c:pt idx="488">
                  <c:v>14348.0</c:v>
                </c:pt>
                <c:pt idx="489">
                  <c:v>2897.93</c:v>
                </c:pt>
                <c:pt idx="490">
                  <c:v>2150.57</c:v>
                </c:pt>
                <c:pt idx="491">
                  <c:v>955.1609999999994</c:v>
                </c:pt>
                <c:pt idx="492">
                  <c:v>4600.01</c:v>
                </c:pt>
                <c:pt idx="493">
                  <c:v>7395.43</c:v>
                </c:pt>
                <c:pt idx="494">
                  <c:v>4458.03</c:v>
                </c:pt>
                <c:pt idx="495">
                  <c:v>8593.15</c:v>
                </c:pt>
                <c:pt idx="496">
                  <c:v>14980.9</c:v>
                </c:pt>
                <c:pt idx="497">
                  <c:v>15251.4</c:v>
                </c:pt>
                <c:pt idx="498">
                  <c:v>13891.6</c:v>
                </c:pt>
                <c:pt idx="499">
                  <c:v>8438.76</c:v>
                </c:pt>
                <c:pt idx="500">
                  <c:v>9656.370000000001</c:v>
                </c:pt>
                <c:pt idx="501">
                  <c:v>13311.4</c:v>
                </c:pt>
                <c:pt idx="502">
                  <c:v>11910.6</c:v>
                </c:pt>
                <c:pt idx="503">
                  <c:v>9559.07</c:v>
                </c:pt>
                <c:pt idx="504">
                  <c:v>8345.370000000001</c:v>
                </c:pt>
                <c:pt idx="505">
                  <c:v>13466.3</c:v>
                </c:pt>
                <c:pt idx="506">
                  <c:v>4814.3</c:v>
                </c:pt>
                <c:pt idx="507">
                  <c:v>4921.71</c:v>
                </c:pt>
                <c:pt idx="508">
                  <c:v>3600.14</c:v>
                </c:pt>
                <c:pt idx="509">
                  <c:v>2275.77</c:v>
                </c:pt>
                <c:pt idx="510">
                  <c:v>11430.1</c:v>
                </c:pt>
                <c:pt idx="511">
                  <c:v>8686.12</c:v>
                </c:pt>
                <c:pt idx="512">
                  <c:v>9042.41</c:v>
                </c:pt>
                <c:pt idx="513">
                  <c:v>11286.1</c:v>
                </c:pt>
                <c:pt idx="514">
                  <c:v>3856.18</c:v>
                </c:pt>
                <c:pt idx="515">
                  <c:v>4749.29</c:v>
                </c:pt>
                <c:pt idx="516">
                  <c:v>4349.45</c:v>
                </c:pt>
                <c:pt idx="517">
                  <c:v>11100.7</c:v>
                </c:pt>
                <c:pt idx="518">
                  <c:v>6477.72</c:v>
                </c:pt>
                <c:pt idx="519">
                  <c:v>7025.5</c:v>
                </c:pt>
                <c:pt idx="520">
                  <c:v>1958.9</c:v>
                </c:pt>
                <c:pt idx="521">
                  <c:v>9423.309999999972</c:v>
                </c:pt>
                <c:pt idx="522">
                  <c:v>20586.4</c:v>
                </c:pt>
                <c:pt idx="523">
                  <c:v>20596.8</c:v>
                </c:pt>
                <c:pt idx="524">
                  <c:v>19406.2</c:v>
                </c:pt>
                <c:pt idx="525">
                  <c:v>21615.4</c:v>
                </c:pt>
                <c:pt idx="526">
                  <c:v>16984.2</c:v>
                </c:pt>
                <c:pt idx="527">
                  <c:v>10966.6</c:v>
                </c:pt>
                <c:pt idx="528">
                  <c:v>7167.31</c:v>
                </c:pt>
                <c:pt idx="529">
                  <c:v>1723.28</c:v>
                </c:pt>
                <c:pt idx="530">
                  <c:v>2668.25</c:v>
                </c:pt>
                <c:pt idx="531">
                  <c:v>1637.7</c:v>
                </c:pt>
                <c:pt idx="532">
                  <c:v>838.3539999999994</c:v>
                </c:pt>
                <c:pt idx="533">
                  <c:v>7671.46</c:v>
                </c:pt>
                <c:pt idx="534">
                  <c:v>5244.68</c:v>
                </c:pt>
                <c:pt idx="535">
                  <c:v>5083.56</c:v>
                </c:pt>
                <c:pt idx="536">
                  <c:v>1328.08</c:v>
                </c:pt>
                <c:pt idx="537">
                  <c:v>1453.89</c:v>
                </c:pt>
                <c:pt idx="538">
                  <c:v>1998.84</c:v>
                </c:pt>
                <c:pt idx="539">
                  <c:v>1446.45</c:v>
                </c:pt>
                <c:pt idx="540">
                  <c:v>4555.54</c:v>
                </c:pt>
                <c:pt idx="541">
                  <c:v>7204.08</c:v>
                </c:pt>
                <c:pt idx="542">
                  <c:v>8139.67</c:v>
                </c:pt>
                <c:pt idx="543">
                  <c:v>9436.959999999968</c:v>
                </c:pt>
                <c:pt idx="544">
                  <c:v>4394.47</c:v>
                </c:pt>
                <c:pt idx="545">
                  <c:v>1395.77</c:v>
                </c:pt>
                <c:pt idx="546">
                  <c:v>774.934</c:v>
                </c:pt>
                <c:pt idx="547">
                  <c:v>6280.51</c:v>
                </c:pt>
                <c:pt idx="548">
                  <c:v>1837.01</c:v>
                </c:pt>
                <c:pt idx="549">
                  <c:v>870.728</c:v>
                </c:pt>
                <c:pt idx="550">
                  <c:v>1752.67</c:v>
                </c:pt>
                <c:pt idx="551">
                  <c:v>1557.09</c:v>
                </c:pt>
                <c:pt idx="552">
                  <c:v>1351.88</c:v>
                </c:pt>
                <c:pt idx="553">
                  <c:v>3456.68</c:v>
                </c:pt>
                <c:pt idx="554">
                  <c:v>10072.7</c:v>
                </c:pt>
                <c:pt idx="555">
                  <c:v>15607.0</c:v>
                </c:pt>
                <c:pt idx="556">
                  <c:v>13835.8</c:v>
                </c:pt>
                <c:pt idx="557">
                  <c:v>12053.0</c:v>
                </c:pt>
                <c:pt idx="558">
                  <c:v>14447.5</c:v>
                </c:pt>
                <c:pt idx="559">
                  <c:v>17955.3</c:v>
                </c:pt>
                <c:pt idx="560">
                  <c:v>23405.8</c:v>
                </c:pt>
                <c:pt idx="561">
                  <c:v>10182.9</c:v>
                </c:pt>
                <c:pt idx="562">
                  <c:v>6633.9</c:v>
                </c:pt>
                <c:pt idx="563">
                  <c:v>6026.55</c:v>
                </c:pt>
                <c:pt idx="564">
                  <c:v>6241.2</c:v>
                </c:pt>
                <c:pt idx="565">
                  <c:v>7031.49</c:v>
                </c:pt>
                <c:pt idx="566">
                  <c:v>7570.37</c:v>
                </c:pt>
                <c:pt idx="567">
                  <c:v>10409.4</c:v>
                </c:pt>
                <c:pt idx="568">
                  <c:v>8567.2</c:v>
                </c:pt>
                <c:pt idx="569">
                  <c:v>2956.27</c:v>
                </c:pt>
                <c:pt idx="570">
                  <c:v>1803.74</c:v>
                </c:pt>
                <c:pt idx="571">
                  <c:v>4596.04</c:v>
                </c:pt>
                <c:pt idx="572">
                  <c:v>4907.88</c:v>
                </c:pt>
                <c:pt idx="573">
                  <c:v>7549.37</c:v>
                </c:pt>
                <c:pt idx="574">
                  <c:v>8665.860000000001</c:v>
                </c:pt>
                <c:pt idx="575">
                  <c:v>6552.73</c:v>
                </c:pt>
                <c:pt idx="576">
                  <c:v>4531.71</c:v>
                </c:pt>
                <c:pt idx="577">
                  <c:v>6718.02</c:v>
                </c:pt>
                <c:pt idx="578">
                  <c:v>9141.92</c:v>
                </c:pt>
                <c:pt idx="579">
                  <c:v>11127.0</c:v>
                </c:pt>
                <c:pt idx="580">
                  <c:v>12868.7</c:v>
                </c:pt>
                <c:pt idx="581">
                  <c:v>10555.9</c:v>
                </c:pt>
                <c:pt idx="582">
                  <c:v>13152.9</c:v>
                </c:pt>
                <c:pt idx="583">
                  <c:v>16648.5</c:v>
                </c:pt>
                <c:pt idx="584">
                  <c:v>14821.6</c:v>
                </c:pt>
                <c:pt idx="585">
                  <c:v>19934.1</c:v>
                </c:pt>
                <c:pt idx="586">
                  <c:v>4654.68</c:v>
                </c:pt>
                <c:pt idx="587">
                  <c:v>2184.2</c:v>
                </c:pt>
                <c:pt idx="588">
                  <c:v>6939.22</c:v>
                </c:pt>
                <c:pt idx="589">
                  <c:v>9509.349999999982</c:v>
                </c:pt>
                <c:pt idx="590">
                  <c:v>4929.45</c:v>
                </c:pt>
                <c:pt idx="591">
                  <c:v>4484.67</c:v>
                </c:pt>
                <c:pt idx="592">
                  <c:v>8541.469999999968</c:v>
                </c:pt>
                <c:pt idx="593">
                  <c:v>8567.18</c:v>
                </c:pt>
                <c:pt idx="594">
                  <c:v>4526.18</c:v>
                </c:pt>
                <c:pt idx="595">
                  <c:v>1528.62</c:v>
                </c:pt>
                <c:pt idx="596">
                  <c:v>2783.06</c:v>
                </c:pt>
                <c:pt idx="597">
                  <c:v>4130.06</c:v>
                </c:pt>
                <c:pt idx="598">
                  <c:v>4977.92</c:v>
                </c:pt>
                <c:pt idx="599">
                  <c:v>2950.99</c:v>
                </c:pt>
                <c:pt idx="600">
                  <c:v>3446.77</c:v>
                </c:pt>
                <c:pt idx="601">
                  <c:v>2940.98</c:v>
                </c:pt>
                <c:pt idx="602">
                  <c:v>7614.27</c:v>
                </c:pt>
                <c:pt idx="603">
                  <c:v>9595.76</c:v>
                </c:pt>
                <c:pt idx="604">
                  <c:v>7622.35</c:v>
                </c:pt>
                <c:pt idx="605">
                  <c:v>5284.97</c:v>
                </c:pt>
                <c:pt idx="606">
                  <c:v>5084.77</c:v>
                </c:pt>
                <c:pt idx="607">
                  <c:v>10336.5</c:v>
                </c:pt>
                <c:pt idx="608">
                  <c:v>8124.14</c:v>
                </c:pt>
                <c:pt idx="609">
                  <c:v>18162.3</c:v>
                </c:pt>
                <c:pt idx="610">
                  <c:v>15246.1</c:v>
                </c:pt>
                <c:pt idx="611">
                  <c:v>10363.1</c:v>
                </c:pt>
                <c:pt idx="612">
                  <c:v>5805.65</c:v>
                </c:pt>
                <c:pt idx="613">
                  <c:v>4545.36</c:v>
                </c:pt>
                <c:pt idx="614">
                  <c:v>4007.31</c:v>
                </c:pt>
                <c:pt idx="615">
                  <c:v>5891.47</c:v>
                </c:pt>
                <c:pt idx="616">
                  <c:v>7029.38</c:v>
                </c:pt>
                <c:pt idx="617">
                  <c:v>7425.38</c:v>
                </c:pt>
                <c:pt idx="618">
                  <c:v>7137.29</c:v>
                </c:pt>
                <c:pt idx="619">
                  <c:v>4985.3</c:v>
                </c:pt>
                <c:pt idx="620">
                  <c:v>6093.49</c:v>
                </c:pt>
                <c:pt idx="621">
                  <c:v>6214.73</c:v>
                </c:pt>
                <c:pt idx="622">
                  <c:v>5509.81</c:v>
                </c:pt>
                <c:pt idx="623">
                  <c:v>4409.71</c:v>
                </c:pt>
                <c:pt idx="624">
                  <c:v>3364.86</c:v>
                </c:pt>
                <c:pt idx="625">
                  <c:v>3196.27</c:v>
                </c:pt>
                <c:pt idx="626">
                  <c:v>6335.11</c:v>
                </c:pt>
                <c:pt idx="627">
                  <c:v>7037.96</c:v>
                </c:pt>
                <c:pt idx="628">
                  <c:v>3691.07</c:v>
                </c:pt>
                <c:pt idx="629">
                  <c:v>3715.81</c:v>
                </c:pt>
                <c:pt idx="630">
                  <c:v>3485.16</c:v>
                </c:pt>
                <c:pt idx="631">
                  <c:v>5442.27</c:v>
                </c:pt>
                <c:pt idx="632">
                  <c:v>8210.29</c:v>
                </c:pt>
                <c:pt idx="633">
                  <c:v>5467.53</c:v>
                </c:pt>
                <c:pt idx="634">
                  <c:v>16990.8</c:v>
                </c:pt>
                <c:pt idx="635">
                  <c:v>16679.8</c:v>
                </c:pt>
                <c:pt idx="636">
                  <c:v>8159.79</c:v>
                </c:pt>
                <c:pt idx="637">
                  <c:v>9708.67</c:v>
                </c:pt>
                <c:pt idx="638">
                  <c:v>11882.8</c:v>
                </c:pt>
                <c:pt idx="639">
                  <c:v>13117.9</c:v>
                </c:pt>
                <c:pt idx="640">
                  <c:v>15932.6</c:v>
                </c:pt>
                <c:pt idx="641">
                  <c:v>28835.7</c:v>
                </c:pt>
                <c:pt idx="642">
                  <c:v>2441.66</c:v>
                </c:pt>
                <c:pt idx="643">
                  <c:v>3368.16</c:v>
                </c:pt>
                <c:pt idx="644">
                  <c:v>6226.08</c:v>
                </c:pt>
                <c:pt idx="645">
                  <c:v>11058.0</c:v>
                </c:pt>
                <c:pt idx="646">
                  <c:v>11990.4</c:v>
                </c:pt>
                <c:pt idx="647">
                  <c:v>14942.7</c:v>
                </c:pt>
                <c:pt idx="648">
                  <c:v>17018.8</c:v>
                </c:pt>
                <c:pt idx="649">
                  <c:v>15529.6</c:v>
                </c:pt>
                <c:pt idx="650">
                  <c:v>4937.84</c:v>
                </c:pt>
                <c:pt idx="651">
                  <c:v>2953.53</c:v>
                </c:pt>
                <c:pt idx="652">
                  <c:v>3132.29</c:v>
                </c:pt>
                <c:pt idx="653">
                  <c:v>2984.49</c:v>
                </c:pt>
                <c:pt idx="654">
                  <c:v>4426.97</c:v>
                </c:pt>
                <c:pt idx="655">
                  <c:v>3632.67</c:v>
                </c:pt>
                <c:pt idx="656">
                  <c:v>2337.87</c:v>
                </c:pt>
                <c:pt idx="657">
                  <c:v>3282.92</c:v>
                </c:pt>
                <c:pt idx="658">
                  <c:v>11524.4</c:v>
                </c:pt>
                <c:pt idx="659">
                  <c:v>6097.68</c:v>
                </c:pt>
                <c:pt idx="660">
                  <c:v>20524.0</c:v>
                </c:pt>
                <c:pt idx="661">
                  <c:v>12749.1</c:v>
                </c:pt>
                <c:pt idx="662">
                  <c:v>15188.6</c:v>
                </c:pt>
                <c:pt idx="663">
                  <c:v>18962.7</c:v>
                </c:pt>
                <c:pt idx="664">
                  <c:v>3257.92</c:v>
                </c:pt>
                <c:pt idx="665">
                  <c:v>3351.46</c:v>
                </c:pt>
                <c:pt idx="666">
                  <c:v>4514.29</c:v>
                </c:pt>
                <c:pt idx="667">
                  <c:v>9693.12</c:v>
                </c:pt>
                <c:pt idx="668">
                  <c:v>8294.059999999972</c:v>
                </c:pt>
                <c:pt idx="669">
                  <c:v>5490.88</c:v>
                </c:pt>
                <c:pt idx="670">
                  <c:v>3837.27</c:v>
                </c:pt>
                <c:pt idx="671">
                  <c:v>3716.75</c:v>
                </c:pt>
                <c:pt idx="672">
                  <c:v>6731.86</c:v>
                </c:pt>
                <c:pt idx="673">
                  <c:v>8012.05</c:v>
                </c:pt>
                <c:pt idx="674">
                  <c:v>9838.1</c:v>
                </c:pt>
                <c:pt idx="675">
                  <c:v>14003.3</c:v>
                </c:pt>
                <c:pt idx="676">
                  <c:v>19185.2</c:v>
                </c:pt>
                <c:pt idx="677">
                  <c:v>23015.1</c:v>
                </c:pt>
                <c:pt idx="678">
                  <c:v>16087.2</c:v>
                </c:pt>
                <c:pt idx="679">
                  <c:v>16020.5</c:v>
                </c:pt>
                <c:pt idx="680">
                  <c:v>17196.2</c:v>
                </c:pt>
                <c:pt idx="681">
                  <c:v>25847.8</c:v>
                </c:pt>
                <c:pt idx="682">
                  <c:v>16501.0</c:v>
                </c:pt>
                <c:pt idx="683">
                  <c:v>24045.5</c:v>
                </c:pt>
                <c:pt idx="684">
                  <c:v>5540.13</c:v>
                </c:pt>
                <c:pt idx="685">
                  <c:v>6348.94</c:v>
                </c:pt>
                <c:pt idx="686">
                  <c:v>5215.46</c:v>
                </c:pt>
                <c:pt idx="687">
                  <c:v>4556.37</c:v>
                </c:pt>
                <c:pt idx="688">
                  <c:v>5636.94</c:v>
                </c:pt>
                <c:pt idx="689">
                  <c:v>9542.83</c:v>
                </c:pt>
                <c:pt idx="690">
                  <c:v>3444.37</c:v>
                </c:pt>
                <c:pt idx="691">
                  <c:v>3279.54</c:v>
                </c:pt>
                <c:pt idx="692">
                  <c:v>6933.03</c:v>
                </c:pt>
                <c:pt idx="693">
                  <c:v>2549.64</c:v>
                </c:pt>
                <c:pt idx="694">
                  <c:v>11304.2</c:v>
                </c:pt>
                <c:pt idx="695">
                  <c:v>10580.6</c:v>
                </c:pt>
                <c:pt idx="696">
                  <c:v>8763.950000000001</c:v>
                </c:pt>
                <c:pt idx="697">
                  <c:v>1454.44</c:v>
                </c:pt>
                <c:pt idx="698">
                  <c:v>2022.51</c:v>
                </c:pt>
                <c:pt idx="699">
                  <c:v>3871.27</c:v>
                </c:pt>
                <c:pt idx="700">
                  <c:v>5612.81</c:v>
                </c:pt>
                <c:pt idx="701">
                  <c:v>4893.14</c:v>
                </c:pt>
                <c:pt idx="702">
                  <c:v>2476.7</c:v>
                </c:pt>
                <c:pt idx="703">
                  <c:v>2039.52</c:v>
                </c:pt>
                <c:pt idx="704">
                  <c:v>1657.33</c:v>
                </c:pt>
                <c:pt idx="705">
                  <c:v>2434.28</c:v>
                </c:pt>
                <c:pt idx="706">
                  <c:v>4375.66</c:v>
                </c:pt>
                <c:pt idx="707">
                  <c:v>4181.65</c:v>
                </c:pt>
                <c:pt idx="708">
                  <c:v>4239.5</c:v>
                </c:pt>
                <c:pt idx="709">
                  <c:v>7036.89</c:v>
                </c:pt>
                <c:pt idx="710">
                  <c:v>7750.4</c:v>
                </c:pt>
                <c:pt idx="711">
                  <c:v>6066.16</c:v>
                </c:pt>
                <c:pt idx="712">
                  <c:v>3205.38</c:v>
                </c:pt>
                <c:pt idx="713">
                  <c:v>15880.0</c:v>
                </c:pt>
                <c:pt idx="714">
                  <c:v>15048.8</c:v>
                </c:pt>
                <c:pt idx="715">
                  <c:v>10837.6</c:v>
                </c:pt>
                <c:pt idx="716">
                  <c:v>6918.34</c:v>
                </c:pt>
                <c:pt idx="717">
                  <c:v>15987.7</c:v>
                </c:pt>
                <c:pt idx="718">
                  <c:v>3362.88</c:v>
                </c:pt>
                <c:pt idx="719">
                  <c:v>2836.39</c:v>
                </c:pt>
                <c:pt idx="720">
                  <c:v>8810.33</c:v>
                </c:pt>
                <c:pt idx="721">
                  <c:v>14125.8</c:v>
                </c:pt>
                <c:pt idx="722">
                  <c:v>2452.84</c:v>
                </c:pt>
                <c:pt idx="723">
                  <c:v>4787.94</c:v>
                </c:pt>
                <c:pt idx="724">
                  <c:v>20110.3</c:v>
                </c:pt>
                <c:pt idx="725">
                  <c:v>16968.9</c:v>
                </c:pt>
                <c:pt idx="726">
                  <c:v>19443.1</c:v>
                </c:pt>
                <c:pt idx="727">
                  <c:v>6120.52</c:v>
                </c:pt>
                <c:pt idx="728">
                  <c:v>1192.16</c:v>
                </c:pt>
                <c:pt idx="729">
                  <c:v>2822.06</c:v>
                </c:pt>
                <c:pt idx="730">
                  <c:v>6814.03</c:v>
                </c:pt>
                <c:pt idx="731">
                  <c:v>4895.98</c:v>
                </c:pt>
                <c:pt idx="732">
                  <c:v>4128.8</c:v>
                </c:pt>
                <c:pt idx="733">
                  <c:v>5151.38</c:v>
                </c:pt>
                <c:pt idx="734">
                  <c:v>10776.8</c:v>
                </c:pt>
                <c:pt idx="735">
                  <c:v>10637.0</c:v>
                </c:pt>
                <c:pt idx="736">
                  <c:v>10205.3</c:v>
                </c:pt>
                <c:pt idx="737">
                  <c:v>10316.7</c:v>
                </c:pt>
                <c:pt idx="738">
                  <c:v>6976.44</c:v>
                </c:pt>
                <c:pt idx="739">
                  <c:v>12786.3</c:v>
                </c:pt>
                <c:pt idx="740">
                  <c:v>8938.450000000001</c:v>
                </c:pt>
                <c:pt idx="741">
                  <c:v>4894.06</c:v>
                </c:pt>
                <c:pt idx="742">
                  <c:v>7332.63</c:v>
                </c:pt>
                <c:pt idx="743">
                  <c:v>9419.389999999972</c:v>
                </c:pt>
                <c:pt idx="744">
                  <c:v>5610.37</c:v>
                </c:pt>
                <c:pt idx="745">
                  <c:v>1911.12</c:v>
                </c:pt>
                <c:pt idx="746">
                  <c:v>6140.74</c:v>
                </c:pt>
                <c:pt idx="747">
                  <c:v>2986.12</c:v>
                </c:pt>
                <c:pt idx="748">
                  <c:v>4432.78</c:v>
                </c:pt>
                <c:pt idx="749">
                  <c:v>7801.89</c:v>
                </c:pt>
                <c:pt idx="750">
                  <c:v>15282.9</c:v>
                </c:pt>
                <c:pt idx="751">
                  <c:v>13078.3</c:v>
                </c:pt>
                <c:pt idx="752">
                  <c:v>6795.8</c:v>
                </c:pt>
                <c:pt idx="753">
                  <c:v>6765.63</c:v>
                </c:pt>
                <c:pt idx="754">
                  <c:v>27330.5</c:v>
                </c:pt>
                <c:pt idx="755">
                  <c:v>8425.459999999968</c:v>
                </c:pt>
                <c:pt idx="756">
                  <c:v>9849.639999999989</c:v>
                </c:pt>
                <c:pt idx="757">
                  <c:v>2053.09</c:v>
                </c:pt>
                <c:pt idx="758">
                  <c:v>3189.44</c:v>
                </c:pt>
              </c:numCache>
            </c:numRef>
          </c:yVal>
          <c:smooth val="0"/>
        </c:ser>
        <c:dLbls>
          <c:showLegendKey val="0"/>
          <c:showVal val="0"/>
          <c:showCatName val="0"/>
          <c:showSerName val="0"/>
          <c:showPercent val="0"/>
          <c:showBubbleSize val="0"/>
        </c:dLbls>
        <c:axId val="-2124459600"/>
        <c:axId val="-2124894416"/>
      </c:scatterChart>
      <c:valAx>
        <c:axId val="-2124459600"/>
        <c:scaling>
          <c:orientation val="minMax"/>
          <c:max val="1.0"/>
          <c:min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Correlation entre RCM and GCM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4894416"/>
        <c:crosses val="autoZero"/>
        <c:crossBetween val="midCat"/>
        <c:majorUnit val="0.1"/>
      </c:valAx>
      <c:valAx>
        <c:axId val="-2124894416"/>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baseline="0">
                    <a:effectLst/>
                  </a:rPr>
                  <a:t>Boundary variance (m</a:t>
                </a:r>
                <a:r>
                  <a:rPr lang="fr-FR" sz="1000" b="0" i="0" baseline="30000">
                    <a:effectLst/>
                  </a:rPr>
                  <a:t>2</a:t>
                </a:r>
                <a:r>
                  <a:rPr lang="fr-FR" sz="1000" b="0" i="0" baseline="0">
                    <a:effectLst/>
                  </a:rPr>
                  <a:t>)</a:t>
                </a:r>
                <a:endParaRPr lang="fr-FR" sz="100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1244596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3C1FC-E638-304F-BAA6-6751B21DEDF0}" type="datetimeFigureOut">
              <a:rPr lang="fr-FR" smtClean="0"/>
              <a:t>02/03/2017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FB757-EF03-C143-924B-C7A5310CE64E}" type="slidenum">
              <a:rPr lang="fr-FR" smtClean="0"/>
              <a:t>‹#›</a:t>
            </a:fld>
            <a:endParaRPr lang="fr-FR"/>
          </a:p>
        </p:txBody>
      </p:sp>
    </p:spTree>
    <p:extLst>
      <p:ext uri="{BB962C8B-B14F-4D97-AF65-F5344CB8AC3E}">
        <p14:creationId xmlns:p14="http://schemas.microsoft.com/office/powerpoint/2010/main" val="129525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1</a:t>
            </a:fld>
            <a:endParaRPr lang="fr-FR"/>
          </a:p>
        </p:txBody>
      </p:sp>
    </p:spTree>
    <p:extLst>
      <p:ext uri="{BB962C8B-B14F-4D97-AF65-F5344CB8AC3E}">
        <p14:creationId xmlns:p14="http://schemas.microsoft.com/office/powerpoint/2010/main" val="108642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26</a:t>
            </a:fld>
            <a:endParaRPr lang="fr-FR"/>
          </a:p>
        </p:txBody>
      </p:sp>
    </p:spTree>
    <p:extLst>
      <p:ext uri="{BB962C8B-B14F-4D97-AF65-F5344CB8AC3E}">
        <p14:creationId xmlns:p14="http://schemas.microsoft.com/office/powerpoint/2010/main" val="87928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27</a:t>
            </a:fld>
            <a:endParaRPr lang="fr-FR"/>
          </a:p>
        </p:txBody>
      </p:sp>
    </p:spTree>
    <p:extLst>
      <p:ext uri="{BB962C8B-B14F-4D97-AF65-F5344CB8AC3E}">
        <p14:creationId xmlns:p14="http://schemas.microsoft.com/office/powerpoint/2010/main" val="5823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28</a:t>
            </a:fld>
            <a:endParaRPr lang="fr-FR"/>
          </a:p>
        </p:txBody>
      </p:sp>
    </p:spTree>
    <p:extLst>
      <p:ext uri="{BB962C8B-B14F-4D97-AF65-F5344CB8AC3E}">
        <p14:creationId xmlns:p14="http://schemas.microsoft.com/office/powerpoint/2010/main" val="4284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29</a:t>
            </a:fld>
            <a:endParaRPr lang="fr-FR"/>
          </a:p>
        </p:txBody>
      </p:sp>
    </p:spTree>
    <p:extLst>
      <p:ext uri="{BB962C8B-B14F-4D97-AF65-F5344CB8AC3E}">
        <p14:creationId xmlns:p14="http://schemas.microsoft.com/office/powerpoint/2010/main" val="22424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32</a:t>
            </a:fld>
            <a:endParaRPr lang="fr-FR"/>
          </a:p>
        </p:txBody>
      </p:sp>
    </p:spTree>
    <p:extLst>
      <p:ext uri="{BB962C8B-B14F-4D97-AF65-F5344CB8AC3E}">
        <p14:creationId xmlns:p14="http://schemas.microsoft.com/office/powerpoint/2010/main" val="1976148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MAM</a:t>
            </a:r>
          </a:p>
          <a:p>
            <a:r>
              <a:rPr lang="fr-FR" dirty="0" smtClean="0"/>
              <a:t>OM0: 28,10%, 16,87%, 14,43%, 8,17%, 7,68%,</a:t>
            </a:r>
            <a:r>
              <a:rPr lang="fr-FR" baseline="0" dirty="0" smtClean="0"/>
              <a:t> 4,78%, 3,14%, 2,80%, 2,41%, 2,19%</a:t>
            </a:r>
            <a:endParaRPr lang="fr-FR" dirty="0" smtClean="0"/>
          </a:p>
          <a:p>
            <a:r>
              <a:rPr lang="fr-FR" dirty="0" smtClean="0"/>
              <a:t>OS0: 27,71%,</a:t>
            </a:r>
            <a:r>
              <a:rPr lang="fr-FR" baseline="0" dirty="0" smtClean="0"/>
              <a:t> 17,27%, 14,84%, 8,22%, 7,47%, 4,79%, 3,05%, 2,78%, 2,39%, 2,10%</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34</a:t>
            </a:fld>
            <a:endParaRPr lang="fr-FR"/>
          </a:p>
        </p:txBody>
      </p:sp>
    </p:spTree>
    <p:extLst>
      <p:ext uri="{BB962C8B-B14F-4D97-AF65-F5344CB8AC3E}">
        <p14:creationId xmlns:p14="http://schemas.microsoft.com/office/powerpoint/2010/main" val="60596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JJA</a:t>
            </a:r>
          </a:p>
          <a:p>
            <a:r>
              <a:rPr lang="fr-FR" dirty="0" smtClean="0"/>
              <a:t>OM0: 22,90%,</a:t>
            </a:r>
            <a:r>
              <a:rPr lang="fr-FR" baseline="0" dirty="0" smtClean="0"/>
              <a:t> 14,44%, 14,09%, 8,86%, 7,64%, 5,38%, 3,72%, 3,04%, 3,08%, 2,38%</a:t>
            </a:r>
          </a:p>
          <a:p>
            <a:r>
              <a:rPr lang="fr-FR" baseline="0" dirty="0" smtClean="0"/>
              <a:t>OS0: 23,79%, 16,30%, 13,27%, 8,24%, 7,37%, 5,71%, 3,68%, 3,23%, 2,70%, 2,25%</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36</a:t>
            </a:fld>
            <a:endParaRPr lang="fr-FR"/>
          </a:p>
        </p:txBody>
      </p:sp>
    </p:spTree>
    <p:extLst>
      <p:ext uri="{BB962C8B-B14F-4D97-AF65-F5344CB8AC3E}">
        <p14:creationId xmlns:p14="http://schemas.microsoft.com/office/powerpoint/2010/main" val="118843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SON</a:t>
            </a:r>
          </a:p>
          <a:p>
            <a:r>
              <a:rPr lang="fr-FR" dirty="0" smtClean="0"/>
              <a:t>OM0: 25,68%,</a:t>
            </a:r>
            <a:r>
              <a:rPr lang="fr-FR" baseline="0" dirty="0" smtClean="0"/>
              <a:t> 18,34%, 14,49%, 8,06%, 7,98%, 4,99%, 3,24%, 2,72%, 2,44%, 2,12%</a:t>
            </a:r>
          </a:p>
          <a:p>
            <a:r>
              <a:rPr lang="fr-FR" baseline="0" dirty="0" smtClean="0"/>
              <a:t>OS0: 25,78%, 18,29%, 15,30%, 7,65%, 7,61%, 5,28%, 3,07%, 2,61%, 2,36%, 2,31% </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38</a:t>
            </a:fld>
            <a:endParaRPr lang="fr-FR"/>
          </a:p>
        </p:txBody>
      </p:sp>
    </p:spTree>
    <p:extLst>
      <p:ext uri="{BB962C8B-B14F-4D97-AF65-F5344CB8AC3E}">
        <p14:creationId xmlns:p14="http://schemas.microsoft.com/office/powerpoint/2010/main" val="200205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43</a:t>
            </a:fld>
            <a:endParaRPr lang="fr-FR"/>
          </a:p>
        </p:txBody>
      </p:sp>
    </p:spTree>
    <p:extLst>
      <p:ext uri="{BB962C8B-B14F-4D97-AF65-F5344CB8AC3E}">
        <p14:creationId xmlns:p14="http://schemas.microsoft.com/office/powerpoint/2010/main" val="949653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a:t>
            </a:r>
            <a:r>
              <a:rPr lang="fr-FR" baseline="0" dirty="0" smtClean="0"/>
              <a:t> haut à gauche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48</a:t>
            </a:fld>
            <a:endParaRPr lang="fr-FR"/>
          </a:p>
        </p:txBody>
      </p:sp>
    </p:spTree>
    <p:extLst>
      <p:ext uri="{BB962C8B-B14F-4D97-AF65-F5344CB8AC3E}">
        <p14:creationId xmlns:p14="http://schemas.microsoft.com/office/powerpoint/2010/main" val="12824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La descente d’échelle traditionnelle simule une incohérence aux frontières surtout au bord Est dans notre étude. Mais ce processus est capable de reproduire essentiellement les informations du GCM quand il y a une forte circulation atmosphérique (hiver). Une diminution d’influence du GCM au RCM est remarquée en été où se trouve une dynamique atmosphérique moins importante qui favorise le développement de dynamique interne régionale. Ce phénomène est retrouvé dans toutes les variables étudiées et également systématiquement sur les différentes couches.</a:t>
            </a:r>
            <a:r>
              <a:rPr lang="fr-FR" sz="1100" dirty="0" smtClean="0"/>
              <a:t/>
            </a:r>
            <a:br>
              <a:rPr lang="fr-FR" sz="1100" dirty="0" smtClean="0"/>
            </a:b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a:t>
            </a:fld>
            <a:endParaRPr lang="fr-FR"/>
          </a:p>
        </p:txBody>
      </p:sp>
    </p:spTree>
    <p:extLst>
      <p:ext uri="{BB962C8B-B14F-4D97-AF65-F5344CB8AC3E}">
        <p14:creationId xmlns:p14="http://schemas.microsoft.com/office/powerpoint/2010/main" val="511572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haut à gauche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49</a:t>
            </a:fld>
            <a:endParaRPr lang="fr-FR"/>
          </a:p>
        </p:txBody>
      </p:sp>
    </p:spTree>
    <p:extLst>
      <p:ext uri="{BB962C8B-B14F-4D97-AF65-F5344CB8AC3E}">
        <p14:creationId xmlns:p14="http://schemas.microsoft.com/office/powerpoint/2010/main" val="81141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droit</a:t>
            </a:r>
            <a:r>
              <a:rPr lang="fr-FR" baseline="0" dirty="0" smtClean="0"/>
              <a:t> (haut et bas)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51</a:t>
            </a:fld>
            <a:endParaRPr lang="fr-FR"/>
          </a:p>
        </p:txBody>
      </p:sp>
    </p:spTree>
    <p:extLst>
      <p:ext uri="{BB962C8B-B14F-4D97-AF65-F5344CB8AC3E}">
        <p14:creationId xmlns:p14="http://schemas.microsoft.com/office/powerpoint/2010/main" val="1005974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droit</a:t>
            </a:r>
            <a:r>
              <a:rPr lang="fr-FR" baseline="0" dirty="0" smtClean="0"/>
              <a:t> (haut et bas)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52</a:t>
            </a:fld>
            <a:endParaRPr lang="fr-FR"/>
          </a:p>
        </p:txBody>
      </p:sp>
    </p:spTree>
    <p:extLst>
      <p:ext uri="{BB962C8B-B14F-4D97-AF65-F5344CB8AC3E}">
        <p14:creationId xmlns:p14="http://schemas.microsoft.com/office/powerpoint/2010/main" val="419745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Droit (haut et bas)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54</a:t>
            </a:fld>
            <a:endParaRPr lang="fr-FR"/>
          </a:p>
        </p:txBody>
      </p:sp>
    </p:spTree>
    <p:extLst>
      <p:ext uri="{BB962C8B-B14F-4D97-AF65-F5344CB8AC3E}">
        <p14:creationId xmlns:p14="http://schemas.microsoft.com/office/powerpoint/2010/main" val="181511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Droit (haut et bas)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55</a:t>
            </a:fld>
            <a:endParaRPr lang="fr-FR"/>
          </a:p>
        </p:txBody>
      </p:sp>
    </p:spTree>
    <p:extLst>
      <p:ext uri="{BB962C8B-B14F-4D97-AF65-F5344CB8AC3E}">
        <p14:creationId xmlns:p14="http://schemas.microsoft.com/office/powerpoint/2010/main" val="22709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57</a:t>
            </a:fld>
            <a:endParaRPr lang="fr-FR"/>
          </a:p>
        </p:txBody>
      </p:sp>
    </p:spTree>
    <p:extLst>
      <p:ext uri="{BB962C8B-B14F-4D97-AF65-F5344CB8AC3E}">
        <p14:creationId xmlns:p14="http://schemas.microsoft.com/office/powerpoint/2010/main" val="153900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58</a:t>
            </a:fld>
            <a:endParaRPr lang="fr-FR"/>
          </a:p>
        </p:txBody>
      </p:sp>
    </p:spTree>
    <p:extLst>
      <p:ext uri="{BB962C8B-B14F-4D97-AF65-F5344CB8AC3E}">
        <p14:creationId xmlns:p14="http://schemas.microsoft.com/office/powerpoint/2010/main" val="1025811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60</a:t>
            </a:fld>
            <a:endParaRPr lang="fr-FR"/>
          </a:p>
        </p:txBody>
      </p:sp>
    </p:spTree>
    <p:extLst>
      <p:ext uri="{BB962C8B-B14F-4D97-AF65-F5344CB8AC3E}">
        <p14:creationId xmlns:p14="http://schemas.microsoft.com/office/powerpoint/2010/main" val="1435545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61</a:t>
            </a:fld>
            <a:endParaRPr lang="fr-FR"/>
          </a:p>
        </p:txBody>
      </p:sp>
    </p:spTree>
    <p:extLst>
      <p:ext uri="{BB962C8B-B14F-4D97-AF65-F5344CB8AC3E}">
        <p14:creationId xmlns:p14="http://schemas.microsoft.com/office/powerpoint/2010/main" val="1413455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a:t>
            </a:r>
            <a:r>
              <a:rPr lang="fr-FR" baseline="0" dirty="0" smtClean="0"/>
              <a:t> (gauche) Bas (gauche,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62</a:t>
            </a:fld>
            <a:endParaRPr lang="fr-FR"/>
          </a:p>
        </p:txBody>
      </p:sp>
    </p:spTree>
    <p:extLst>
      <p:ext uri="{BB962C8B-B14F-4D97-AF65-F5344CB8AC3E}">
        <p14:creationId xmlns:p14="http://schemas.microsoft.com/office/powerpoint/2010/main" val="127477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lstStyle/>
              <a:p>
                <a:pPr>
                  <a:spcAft>
                    <a:spcPts val="0"/>
                  </a:spcAft>
                </a:pPr>
                <a:r>
                  <a:rPr lang="fr-FR" dirty="0" smtClean="0">
                    <a:latin typeface="Calibri" charset="0"/>
                    <a:ea typeface="宋体" charset="0"/>
                    <a:cs typeface="Times New Roman" charset="0"/>
                  </a:rPr>
                  <a:t>Le climat simulé à l’échelle régionale dépend de contributions de deux facteurs : le forçage externe et le développement de la dynamique interne. </a:t>
                </a:r>
              </a:p>
              <a:p>
                <a:pPr>
                  <a:spcAft>
                    <a:spcPts val="0"/>
                  </a:spcAft>
                </a:pPr>
                <a:endParaRPr lang="fr-FR" dirty="0" smtClean="0">
                  <a:effectLst/>
                  <a:latin typeface="Calibri" charset="0"/>
                  <a:ea typeface="宋体" charset="0"/>
                  <a:cs typeface="Times New Roman" charset="0"/>
                </a:endParaRPr>
              </a:p>
              <a:p>
                <a:r>
                  <a:rPr lang="fr-FR" sz="1200" dirty="0" smtClean="0"/>
                  <a:t>VAR(GCM) = </a:t>
                </a:r>
                <a14:m>
                  <m:oMath xmlns:m="http://schemas.openxmlformats.org/officeDocument/2006/math">
                    <m:f>
                      <m:fPr>
                        <m:ctrlPr>
                          <a:rPr lang="bg-BG" sz="1200" i="1" smtClean="0">
                            <a:latin typeface="Cambria Math" charset="0"/>
                          </a:rPr>
                        </m:ctrlPr>
                      </m:fPr>
                      <m:num>
                        <m:r>
                          <a:rPr lang="fr-FR" sz="1200" b="0" i="1" smtClean="0">
                            <a:latin typeface="Cambria Math" charset="0"/>
                          </a:rPr>
                          <m:t>1</m:t>
                        </m:r>
                      </m:num>
                      <m:den>
                        <m:r>
                          <a:rPr lang="fr-FR" sz="1200" b="0" i="1" smtClean="0">
                            <a:latin typeface="Cambria Math" charset="0"/>
                          </a:rPr>
                          <m:t>𝑛</m:t>
                        </m:r>
                      </m:den>
                    </m:f>
                    <m:r>
                      <a:rPr lang="fr-FR" sz="1200" b="0" i="1" smtClean="0">
                        <a:latin typeface="Cambria Math" charset="0"/>
                      </a:rPr>
                      <m:t> </m:t>
                    </m:r>
                    <m:nary>
                      <m:naryPr>
                        <m:chr m:val="∑"/>
                        <m:ctrlPr>
                          <a:rPr lang="is-IS" sz="1200" b="0" i="1" smtClean="0">
                            <a:latin typeface="Cambria Math" charset="0"/>
                          </a:rPr>
                        </m:ctrlPr>
                      </m:naryPr>
                      <m:sub>
                        <m:r>
                          <m:rPr>
                            <m:brk m:alnAt="23"/>
                          </m:rPr>
                          <a:rPr lang="fr-FR" sz="1200" b="0" i="1" smtClean="0">
                            <a:latin typeface="Cambria Math" charset="0"/>
                          </a:rPr>
                          <m:t>𝑖</m:t>
                        </m:r>
                        <m:r>
                          <a:rPr lang="fr-FR" sz="1200" b="0" i="1" smtClean="0">
                            <a:latin typeface="Cambria Math" charset="0"/>
                          </a:rPr>
                          <m:t>=1</m:t>
                        </m:r>
                      </m:sub>
                      <m:sup>
                        <m:r>
                          <a:rPr lang="fr-FR" sz="1200" b="0" i="1" smtClean="0">
                            <a:latin typeface="Cambria Math" charset="0"/>
                          </a:rPr>
                          <m:t>𝑛</m:t>
                        </m:r>
                      </m:sup>
                      <m:e>
                        <m:d>
                          <m:dPr>
                            <m:ctrlPr>
                              <a:rPr lang="fr-FR" sz="1200" b="0" i="1" smtClean="0">
                                <a:latin typeface="Cambria Math" charset="0"/>
                              </a:rPr>
                            </m:ctrlPr>
                          </m:dPr>
                          <m:e>
                            <m:r>
                              <a:rPr lang="fr-FR" sz="1200" b="0" i="1" smtClean="0">
                                <a:latin typeface="Cambria Math" charset="0"/>
                              </a:rPr>
                              <m:t>𝐺𝐶𝑀</m:t>
                            </m:r>
                            <m:r>
                              <a:rPr lang="fr-FR" sz="1200" b="0" i="1" baseline="-25000" smtClean="0">
                                <a:latin typeface="Cambria Math" charset="0"/>
                              </a:rPr>
                              <m:t>𝑖</m:t>
                            </m:r>
                            <m:r>
                              <a:rPr lang="fr-FR" sz="1200" b="0" i="1" baseline="-25000" smtClean="0">
                                <a:latin typeface="Cambria Math" charset="0"/>
                              </a:rPr>
                              <m:t> −</m:t>
                            </m:r>
                            <m:acc>
                              <m:accPr>
                                <m:chr m:val="̅"/>
                                <m:ctrlPr>
                                  <a:rPr lang="fr-FR" sz="1200" b="0" i="1" smtClean="0">
                                    <a:latin typeface="Cambria Math" charset="0"/>
                                  </a:rPr>
                                </m:ctrlPr>
                              </m:accPr>
                              <m:e>
                                <m:r>
                                  <a:rPr lang="fr-FR" sz="1200" b="0" i="1" smtClean="0">
                                    <a:latin typeface="Cambria Math" charset="0"/>
                                  </a:rPr>
                                  <m:t>𝐺𝐶𝑀</m:t>
                                </m:r>
                              </m:e>
                            </m:acc>
                          </m:e>
                        </m:d>
                        <m:r>
                          <a:rPr lang="fr-FR" sz="1200" b="0" i="1" baseline="30000" smtClean="0">
                            <a:latin typeface="Cambria Math" charset="0"/>
                          </a:rPr>
                          <m:t>2</m:t>
                        </m:r>
                      </m:e>
                    </m:nary>
                  </m:oMath>
                </a14:m>
                <a:endParaRPr lang="fr-FR" sz="1200" dirty="0" smtClean="0"/>
              </a:p>
              <a:p>
                <a:endParaRPr lang="fr-FR" sz="1200" dirty="0"/>
              </a:p>
              <a:p>
                <a:r>
                  <a:rPr lang="fr-FR" sz="1200" dirty="0" smtClean="0"/>
                  <a:t>COR(GCM,RCM) = </a:t>
                </a:r>
                <a14:m>
                  <m:oMath xmlns:m="http://schemas.openxmlformats.org/officeDocument/2006/math">
                    <m:f>
                      <m:fPr>
                        <m:ctrlPr>
                          <a:rPr lang="fi-FI" sz="1200" i="1" smtClean="0">
                            <a:latin typeface="Cambria Math" charset="0"/>
                          </a:rPr>
                        </m:ctrlPr>
                      </m:fPr>
                      <m:num>
                        <m:r>
                          <a:rPr lang="fr-FR" sz="1200" b="0" i="1" smtClean="0">
                            <a:latin typeface="Cambria Math" charset="0"/>
                          </a:rPr>
                          <m:t>𝐶𝑜𝑣</m:t>
                        </m:r>
                        <m:r>
                          <a:rPr lang="fr-FR" sz="1200" b="0" i="1" smtClean="0">
                            <a:latin typeface="Cambria Math" charset="0"/>
                          </a:rPr>
                          <m:t>(</m:t>
                        </m:r>
                        <m:r>
                          <a:rPr lang="fr-FR" sz="1200" b="0" i="1" smtClean="0">
                            <a:latin typeface="Cambria Math" charset="0"/>
                          </a:rPr>
                          <m:t>𝐺𝐶𝑀</m:t>
                        </m:r>
                        <m:r>
                          <a:rPr lang="fr-FR" sz="1200" b="0" i="1" smtClean="0">
                            <a:latin typeface="Cambria Math" charset="0"/>
                          </a:rPr>
                          <m:t>,</m:t>
                        </m:r>
                        <m:r>
                          <a:rPr lang="fr-FR" sz="1200" b="0" i="1" smtClean="0">
                            <a:latin typeface="Cambria Math" charset="0"/>
                          </a:rPr>
                          <m:t>𝑅𝐶𝑀</m:t>
                        </m:r>
                        <m:r>
                          <a:rPr lang="fr-FR" sz="1200" b="0" i="1" smtClean="0">
                            <a:latin typeface="Cambria Math" charset="0"/>
                          </a:rPr>
                          <m:t>)</m:t>
                        </m:r>
                      </m:num>
                      <m:den>
                        <m:r>
                          <a:rPr lang="fi-FI" sz="1200" i="1" smtClean="0">
                            <a:latin typeface="Cambria Math" charset="0"/>
                            <a:ea typeface="Cambria Math" charset="0"/>
                            <a:cs typeface="Cambria Math" charset="0"/>
                          </a:rPr>
                          <m:t>𝜎</m:t>
                        </m:r>
                        <m:r>
                          <a:rPr lang="fr-FR" sz="1200" b="0" i="1" smtClean="0">
                            <a:latin typeface="Cambria Math" charset="0"/>
                            <a:ea typeface="Cambria Math" charset="0"/>
                            <a:cs typeface="Cambria Math" charset="0"/>
                          </a:rPr>
                          <m:t>(</m:t>
                        </m:r>
                        <m:r>
                          <a:rPr lang="fr-FR" sz="1200" b="0" i="1" smtClean="0">
                            <a:latin typeface="Cambria Math" charset="0"/>
                            <a:ea typeface="Cambria Math" charset="0"/>
                            <a:cs typeface="Cambria Math" charset="0"/>
                          </a:rPr>
                          <m:t>𝐺𝐶𝑀</m:t>
                        </m:r>
                        <m:r>
                          <a:rPr lang="fr-FR" sz="1200" b="0" i="1" smtClean="0">
                            <a:latin typeface="Cambria Math" charset="0"/>
                            <a:ea typeface="Cambria Math" charset="0"/>
                            <a:cs typeface="Cambria Math" charset="0"/>
                          </a:rPr>
                          <m:t>)</m:t>
                        </m:r>
                        <m:r>
                          <a:rPr lang="fr-FR" sz="1200" b="0" i="1" smtClean="0">
                            <a:latin typeface="Cambria Math" charset="0"/>
                            <a:ea typeface="Cambria Math" charset="0"/>
                            <a:cs typeface="Cambria Math" charset="0"/>
                          </a:rPr>
                          <m:t>𝜎</m:t>
                        </m:r>
                        <m:r>
                          <a:rPr lang="fr-FR" sz="1200" b="0" i="1" smtClean="0">
                            <a:latin typeface="Cambria Math" charset="0"/>
                            <a:ea typeface="Cambria Math" charset="0"/>
                            <a:cs typeface="Cambria Math" charset="0"/>
                          </a:rPr>
                          <m:t>(</m:t>
                        </m:r>
                        <m:r>
                          <a:rPr lang="fr-FR" sz="1200" b="0" i="1" smtClean="0">
                            <a:latin typeface="Cambria Math" charset="0"/>
                            <a:ea typeface="Cambria Math" charset="0"/>
                            <a:cs typeface="Cambria Math" charset="0"/>
                          </a:rPr>
                          <m:t>𝑅𝐶𝑀</m:t>
                        </m:r>
                        <m:r>
                          <a:rPr lang="fr-FR" sz="1200" b="0" i="1" smtClean="0">
                            <a:latin typeface="Cambria Math" charset="0"/>
                            <a:ea typeface="Cambria Math" charset="0"/>
                            <a:cs typeface="Cambria Math" charset="0"/>
                          </a:rPr>
                          <m:t>)</m:t>
                        </m:r>
                      </m:den>
                    </m:f>
                  </m:oMath>
                </a14:m>
                <a:r>
                  <a:rPr lang="fr-FR" sz="1200" dirty="0" smtClean="0"/>
                  <a:t> </a:t>
                </a:r>
              </a:p>
              <a:p>
                <a:pPr marL="0" indent="0">
                  <a:buNone/>
                </a:pPr>
                <a:r>
                  <a:rPr lang="fr-FR" sz="1200" dirty="0" smtClean="0"/>
                  <a:t>                                      = </a:t>
                </a:r>
                <a14:m>
                  <m:oMath xmlns:m="http://schemas.openxmlformats.org/officeDocument/2006/math">
                    <m:f>
                      <m:fPr>
                        <m:ctrlPr>
                          <a:rPr lang="fi-FI" sz="1200" i="1">
                            <a:latin typeface="Cambria Math" charset="0"/>
                          </a:rPr>
                        </m:ctrlPr>
                      </m:fPr>
                      <m:num>
                        <m:nary>
                          <m:naryPr>
                            <m:chr m:val="∑"/>
                            <m:ctrlPr>
                              <a:rPr lang="is-IS" sz="1200" i="1" smtClean="0">
                                <a:latin typeface="Cambria Math" charset="0"/>
                              </a:rPr>
                            </m:ctrlPr>
                          </m:naryPr>
                          <m:sub>
                            <m:r>
                              <m:rPr>
                                <m:brk m:alnAt="23"/>
                              </m:rPr>
                              <a:rPr lang="fr-FR" sz="1200" i="1">
                                <a:latin typeface="Cambria Math" charset="0"/>
                              </a:rPr>
                              <m:t>𝑖</m:t>
                            </m:r>
                            <m:r>
                              <a:rPr lang="fr-FR" sz="1200" i="1">
                                <a:latin typeface="Cambria Math" charset="0"/>
                              </a:rPr>
                              <m:t>=1</m:t>
                            </m:r>
                          </m:sub>
                          <m:sup>
                            <m:r>
                              <a:rPr lang="fr-FR" sz="1200" i="1">
                                <a:latin typeface="Cambria Math" charset="0"/>
                              </a:rPr>
                              <m:t>𝑛</m:t>
                            </m:r>
                          </m:sup>
                          <m:e>
                            <m:d>
                              <m:dPr>
                                <m:ctrlPr>
                                  <a:rPr lang="fr-FR" sz="1200" i="1" smtClean="0">
                                    <a:latin typeface="Cambria Math" charset="0"/>
                                  </a:rPr>
                                </m:ctrlPr>
                              </m:dPr>
                              <m:e>
                                <m:r>
                                  <a:rPr lang="fr-FR" sz="1200" i="1">
                                    <a:latin typeface="Cambria Math" charset="0"/>
                                  </a:rPr>
                                  <m:t>𝐺𝐶𝑀</m:t>
                                </m:r>
                                <m:r>
                                  <a:rPr lang="fr-FR" sz="1200" i="1" baseline="-25000">
                                    <a:latin typeface="Cambria Math" charset="0"/>
                                  </a:rPr>
                                  <m:t>𝑖</m:t>
                                </m:r>
                                <m:r>
                                  <a:rPr lang="fr-FR" sz="1200" b="0" i="1" smtClean="0">
                                    <a:latin typeface="Cambria Math" charset="0"/>
                                  </a:rPr>
                                  <m:t> −</m:t>
                                </m:r>
                                <m:acc>
                                  <m:accPr>
                                    <m:chr m:val="̅"/>
                                    <m:ctrlPr>
                                      <a:rPr lang="fr-FR" sz="1200" i="1">
                                        <a:latin typeface="Cambria Math" charset="0"/>
                                      </a:rPr>
                                    </m:ctrlPr>
                                  </m:accPr>
                                  <m:e>
                                    <m:r>
                                      <a:rPr lang="fr-FR" sz="1200" i="1">
                                        <a:latin typeface="Cambria Math" charset="0"/>
                                      </a:rPr>
                                      <m:t>𝐺𝐶𝑀</m:t>
                                    </m:r>
                                  </m:e>
                                </m:acc>
                              </m:e>
                            </m:d>
                            <m:d>
                              <m:dPr>
                                <m:ctrlPr>
                                  <a:rPr lang="fr-FR" sz="1200" i="1">
                                    <a:latin typeface="Cambria Math" charset="0"/>
                                  </a:rPr>
                                </m:ctrlPr>
                              </m:dPr>
                              <m:e>
                                <m:r>
                                  <a:rPr lang="fr-FR" sz="1200" b="0" i="1" smtClean="0">
                                    <a:latin typeface="Cambria Math" charset="0"/>
                                  </a:rPr>
                                  <m:t>𝑅</m:t>
                                </m:r>
                                <m:r>
                                  <a:rPr lang="fr-FR" sz="1200" i="1">
                                    <a:latin typeface="Cambria Math" charset="0"/>
                                  </a:rPr>
                                  <m:t>𝐶𝑀</m:t>
                                </m:r>
                                <m:r>
                                  <a:rPr lang="fr-FR" sz="1200" i="1" baseline="-25000">
                                    <a:latin typeface="Cambria Math" charset="0"/>
                                  </a:rPr>
                                  <m:t>𝑖</m:t>
                                </m:r>
                                <m:r>
                                  <a:rPr lang="fr-FR" sz="1200" i="1">
                                    <a:latin typeface="Cambria Math" charset="0"/>
                                  </a:rPr>
                                  <m:t> −</m:t>
                                </m:r>
                                <m:acc>
                                  <m:accPr>
                                    <m:chr m:val="̅"/>
                                    <m:ctrlPr>
                                      <a:rPr lang="fr-FR" sz="1200" i="1">
                                        <a:latin typeface="Cambria Math" charset="0"/>
                                      </a:rPr>
                                    </m:ctrlPr>
                                  </m:accPr>
                                  <m:e>
                                    <m:r>
                                      <a:rPr lang="fr-FR" sz="1200" b="0" i="1" smtClean="0">
                                        <a:latin typeface="Cambria Math" charset="0"/>
                                      </a:rPr>
                                      <m:t>𝑅</m:t>
                                    </m:r>
                                    <m:r>
                                      <a:rPr lang="fr-FR" sz="1200" i="1">
                                        <a:latin typeface="Cambria Math" charset="0"/>
                                      </a:rPr>
                                      <m:t>𝐶𝑀</m:t>
                                    </m:r>
                                  </m:e>
                                </m:acc>
                              </m:e>
                            </m:d>
                          </m:e>
                        </m:nary>
                      </m:num>
                      <m:den>
                        <m:rad>
                          <m:radPr>
                            <m:degHide m:val="on"/>
                            <m:ctrlPr>
                              <a:rPr lang="fr-FR" sz="1200" i="1" smtClean="0">
                                <a:latin typeface="Cambria Math" charset="0"/>
                              </a:rPr>
                            </m:ctrlPr>
                          </m:radPr>
                          <m:deg/>
                          <m:e>
                            <m:nary>
                              <m:naryPr>
                                <m:chr m:val="∑"/>
                                <m:ctrlPr>
                                  <a:rPr lang="is-IS" sz="1200" i="1">
                                    <a:latin typeface="Cambria Math" charset="0"/>
                                  </a:rPr>
                                </m:ctrlPr>
                              </m:naryPr>
                              <m:sub>
                                <m:r>
                                  <m:rPr>
                                    <m:brk m:alnAt="23"/>
                                  </m:rPr>
                                  <a:rPr lang="fr-FR" sz="1200" i="1">
                                    <a:latin typeface="Cambria Math" charset="0"/>
                                  </a:rPr>
                                  <m:t>𝑖</m:t>
                                </m:r>
                                <m:r>
                                  <a:rPr lang="fr-FR" sz="1200" i="1">
                                    <a:latin typeface="Cambria Math" charset="0"/>
                                  </a:rPr>
                                  <m:t>=1</m:t>
                                </m:r>
                              </m:sub>
                              <m:sup>
                                <m:r>
                                  <a:rPr lang="fr-FR" sz="1200" i="1">
                                    <a:latin typeface="Cambria Math" charset="0"/>
                                  </a:rPr>
                                  <m:t>𝑛</m:t>
                                </m:r>
                              </m:sup>
                              <m:e>
                                <m:d>
                                  <m:dPr>
                                    <m:ctrlPr>
                                      <a:rPr lang="fr-FR" sz="1200" i="1">
                                        <a:latin typeface="Cambria Math" charset="0"/>
                                      </a:rPr>
                                    </m:ctrlPr>
                                  </m:dPr>
                                  <m:e>
                                    <m:r>
                                      <a:rPr lang="fr-FR" sz="1200" i="1">
                                        <a:latin typeface="Cambria Math" charset="0"/>
                                      </a:rPr>
                                      <m:t>𝐺𝐶𝑀</m:t>
                                    </m:r>
                                    <m:r>
                                      <a:rPr lang="fr-FR" sz="1200" i="1" baseline="-25000">
                                        <a:latin typeface="Cambria Math" charset="0"/>
                                      </a:rPr>
                                      <m:t>𝑖</m:t>
                                    </m:r>
                                    <m:r>
                                      <a:rPr lang="fr-FR" sz="1200" i="1">
                                        <a:latin typeface="Cambria Math" charset="0"/>
                                      </a:rPr>
                                      <m:t> −</m:t>
                                    </m:r>
                                    <m:acc>
                                      <m:accPr>
                                        <m:chr m:val="̅"/>
                                        <m:ctrlPr>
                                          <a:rPr lang="fr-FR" sz="1200" i="1">
                                            <a:latin typeface="Cambria Math" charset="0"/>
                                          </a:rPr>
                                        </m:ctrlPr>
                                      </m:accPr>
                                      <m:e>
                                        <m:r>
                                          <a:rPr lang="fr-FR" sz="1200" i="1">
                                            <a:latin typeface="Cambria Math" charset="0"/>
                                          </a:rPr>
                                          <m:t>𝐺𝐶𝑀</m:t>
                                        </m:r>
                                      </m:e>
                                    </m:acc>
                                  </m:e>
                                </m:d>
                              </m:e>
                            </m:nary>
                          </m:e>
                        </m:rad>
                        <m:r>
                          <a:rPr lang="fr-FR" sz="1200" b="0" i="1" smtClean="0">
                            <a:latin typeface="Cambria Math" charset="0"/>
                          </a:rPr>
                          <m:t> </m:t>
                        </m:r>
                        <m:rad>
                          <m:radPr>
                            <m:degHide m:val="on"/>
                            <m:ctrlPr>
                              <a:rPr lang="fr-FR" sz="1200" b="0" i="1" smtClean="0">
                                <a:latin typeface="Cambria Math" charset="0"/>
                              </a:rPr>
                            </m:ctrlPr>
                          </m:radPr>
                          <m:deg/>
                          <m:e>
                            <m:nary>
                              <m:naryPr>
                                <m:chr m:val="∑"/>
                                <m:ctrlPr>
                                  <a:rPr lang="is-IS" sz="1200" i="1">
                                    <a:latin typeface="Cambria Math" charset="0"/>
                                  </a:rPr>
                                </m:ctrlPr>
                              </m:naryPr>
                              <m:sub>
                                <m:r>
                                  <m:rPr>
                                    <m:brk m:alnAt="23"/>
                                  </m:rPr>
                                  <a:rPr lang="fr-FR" sz="1200" i="1">
                                    <a:latin typeface="Cambria Math" charset="0"/>
                                  </a:rPr>
                                  <m:t>𝑖</m:t>
                                </m:r>
                                <m:r>
                                  <a:rPr lang="fr-FR" sz="1200" i="1">
                                    <a:latin typeface="Cambria Math" charset="0"/>
                                  </a:rPr>
                                  <m:t>=1</m:t>
                                </m:r>
                              </m:sub>
                              <m:sup>
                                <m:r>
                                  <a:rPr lang="fr-FR" sz="1200" i="1">
                                    <a:latin typeface="Cambria Math" charset="0"/>
                                  </a:rPr>
                                  <m:t>𝑛</m:t>
                                </m:r>
                              </m:sup>
                              <m:e>
                                <m:d>
                                  <m:dPr>
                                    <m:ctrlPr>
                                      <a:rPr lang="fr-FR" sz="1200" i="1" smtClean="0">
                                        <a:latin typeface="Cambria Math" charset="0"/>
                                      </a:rPr>
                                    </m:ctrlPr>
                                  </m:dPr>
                                  <m:e>
                                    <m:r>
                                      <a:rPr lang="fr-FR" sz="1200" i="1">
                                        <a:latin typeface="Cambria Math" charset="0"/>
                                      </a:rPr>
                                      <m:t>𝑅𝐶𝑀</m:t>
                                    </m:r>
                                    <m:r>
                                      <a:rPr lang="fr-FR" sz="1200" i="1" baseline="-25000">
                                        <a:latin typeface="Cambria Math" charset="0"/>
                                      </a:rPr>
                                      <m:t>𝑖</m:t>
                                    </m:r>
                                    <m:r>
                                      <a:rPr lang="fr-FR" sz="1200" i="1">
                                        <a:latin typeface="Cambria Math" charset="0"/>
                                      </a:rPr>
                                      <m:t> −</m:t>
                                    </m:r>
                                    <m:acc>
                                      <m:accPr>
                                        <m:chr m:val="̅"/>
                                        <m:ctrlPr>
                                          <a:rPr lang="fr-FR" sz="1200" i="1">
                                            <a:latin typeface="Cambria Math" charset="0"/>
                                          </a:rPr>
                                        </m:ctrlPr>
                                      </m:accPr>
                                      <m:e>
                                        <m:r>
                                          <a:rPr lang="fr-FR" sz="1200" i="1">
                                            <a:latin typeface="Cambria Math" charset="0"/>
                                          </a:rPr>
                                          <m:t>𝑅𝐶</m:t>
                                        </m:r>
                                        <m:r>
                                          <a:rPr lang="fr-FR" sz="1200" i="1" smtClean="0">
                                            <a:latin typeface="Cambria Math" charset="0"/>
                                          </a:rPr>
                                          <m:t>𝑀</m:t>
                                        </m:r>
                                      </m:e>
                                    </m:acc>
                                  </m:e>
                                </m:d>
                              </m:e>
                            </m:nary>
                          </m:e>
                        </m:rad>
                      </m:den>
                    </m:f>
                  </m:oMath>
                </a14:m>
                <a:endParaRPr lang="fr-FR" dirty="0">
                  <a:effectLst/>
                  <a:latin typeface="Calibri" charset="0"/>
                  <a:ea typeface="宋体" charset="0"/>
                  <a:cs typeface="Times New Roman" charset="0"/>
                </a:endParaRPr>
              </a:p>
            </p:txBody>
          </p:sp>
        </mc:Choice>
        <mc:Fallback xmlns="">
          <p:sp>
            <p:nvSpPr>
              <p:cNvPr id="3" name="Espace réservé des commentaires 2"/>
              <p:cNvSpPr>
                <a:spLocks noGrp="1"/>
              </p:cNvSpPr>
              <p:nvPr>
                <p:ph type="body" idx="1"/>
              </p:nvPr>
            </p:nvSpPr>
            <p:spPr/>
            <p:txBody>
              <a:bodyPr/>
              <a:lstStyle/>
              <a:p>
                <a:pPr>
                  <a:spcAft>
                    <a:spcPts val="0"/>
                  </a:spcAft>
                </a:pPr>
                <a:r>
                  <a:rPr lang="fr-FR" dirty="0" smtClean="0">
                    <a:latin typeface="Calibri" charset="0"/>
                    <a:ea typeface="宋体" charset="0"/>
                    <a:cs typeface="Times New Roman" charset="0"/>
                  </a:rPr>
                  <a:t>Le climat simulé à l’échelle régionale dépend de contributions de deux facteurs : le forçage externe et le développement de la dynamique interne. </a:t>
                </a:r>
              </a:p>
              <a:p>
                <a:pPr>
                  <a:spcAft>
                    <a:spcPts val="0"/>
                  </a:spcAft>
                </a:pPr>
                <a:endParaRPr lang="fr-FR" dirty="0" smtClean="0">
                  <a:effectLst/>
                  <a:latin typeface="Calibri" charset="0"/>
                  <a:ea typeface="宋体" charset="0"/>
                  <a:cs typeface="Times New Roman" charset="0"/>
                </a:endParaRPr>
              </a:p>
              <a:p>
                <a:r>
                  <a:rPr lang="fr-FR" sz="1200" dirty="0" smtClean="0"/>
                  <a:t>VAR(GCM) = </a:t>
                </a:r>
                <a:r>
                  <a:rPr lang="fr-FR" sz="1200" b="0" i="0" smtClean="0">
                    <a:latin typeface="Cambria Math" charset="0"/>
                  </a:rPr>
                  <a:t>1</a:t>
                </a:r>
                <a:r>
                  <a:rPr lang="bg-BG" sz="1200" b="0" i="0" smtClean="0">
                    <a:latin typeface="Cambria Math" charset="0"/>
                  </a:rPr>
                  <a:t>/</a:t>
                </a:r>
                <a:r>
                  <a:rPr lang="fr-FR" sz="1200" b="0" i="0" smtClean="0">
                    <a:latin typeface="Cambria Math" charset="0"/>
                  </a:rPr>
                  <a:t>𝑛  </a:t>
                </a:r>
                <a:r>
                  <a:rPr lang="is-IS" sz="1200" b="0" i="0" smtClean="0">
                    <a:latin typeface="Cambria Math" charset="0"/>
                  </a:rPr>
                  <a:t>∑</a:t>
                </a:r>
                <a:r>
                  <a:rPr lang="fr-FR" sz="1200" b="0" i="0" smtClean="0">
                    <a:latin typeface="Cambria Math" charset="0"/>
                  </a:rPr>
                  <a:t>_</a:t>
                </a:r>
                <a:r>
                  <a:rPr lang="is-IS" sz="1200" b="0" i="0" smtClean="0">
                    <a:latin typeface="Cambria Math" charset="0"/>
                  </a:rPr>
                  <a:t>(</a:t>
                </a:r>
                <a:r>
                  <a:rPr lang="fr-FR" sz="1200" b="0" i="0" smtClean="0">
                    <a:latin typeface="Cambria Math" charset="0"/>
                  </a:rPr>
                  <a:t>𝑖=1</a:t>
                </a:r>
                <a:r>
                  <a:rPr lang="is-IS" sz="1200" b="0" i="0" smtClean="0">
                    <a:latin typeface="Cambria Math" charset="0"/>
                  </a:rPr>
                  <a:t>)</a:t>
                </a:r>
                <a:r>
                  <a:rPr lang="fr-FR" sz="1200" b="0" i="0" smtClean="0">
                    <a:latin typeface="Cambria Math" charset="0"/>
                  </a:rPr>
                  <a:t>^𝑛</a:t>
                </a:r>
                <a:r>
                  <a:rPr lang="fr-FR" sz="1200" b="0" i="0" baseline="30000" smtClean="0">
                    <a:latin typeface="Cambria Math" charset="0"/>
                  </a:rPr>
                  <a:t>▒(</a:t>
                </a:r>
                <a:r>
                  <a:rPr lang="fr-FR" sz="1200" b="0" i="0" smtClean="0">
                    <a:latin typeface="Cambria Math" charset="0"/>
                  </a:rPr>
                  <a:t>𝐺𝐶𝑀</a:t>
                </a:r>
                <a:r>
                  <a:rPr lang="fr-FR" sz="1200" b="0" i="0" baseline="-25000" smtClean="0">
                    <a:latin typeface="Cambria Math" charset="0"/>
                  </a:rPr>
                  <a:t>𝑖 −(</a:t>
                </a:r>
                <a:r>
                  <a:rPr lang="fr-FR" sz="1200" b="0" i="0" smtClean="0">
                    <a:latin typeface="Cambria Math" charset="0"/>
                  </a:rPr>
                  <a:t>𝐺𝐶𝑀) ̅ )</a:t>
                </a:r>
                <a:r>
                  <a:rPr lang="fr-FR" sz="1200" b="0" i="0" baseline="30000" smtClean="0">
                    <a:latin typeface="Cambria Math" charset="0"/>
                  </a:rPr>
                  <a:t>2</a:t>
                </a:r>
                <a:endParaRPr lang="fr-FR" sz="1200" dirty="0" smtClean="0"/>
              </a:p>
              <a:p>
                <a:endParaRPr lang="fr-FR" sz="1200" dirty="0"/>
              </a:p>
              <a:p>
                <a:r>
                  <a:rPr lang="fr-FR" sz="1200" dirty="0" smtClean="0"/>
                  <a:t>COR(GCM,RCM) = </a:t>
                </a:r>
                <a:r>
                  <a:rPr lang="fi-FI" sz="1200" i="0" smtClean="0">
                    <a:latin typeface="Cambria Math" charset="0"/>
                  </a:rPr>
                  <a:t>(</a:t>
                </a:r>
                <a:r>
                  <a:rPr lang="fr-FR" sz="1200" b="0" i="0" smtClean="0">
                    <a:latin typeface="Cambria Math" charset="0"/>
                  </a:rPr>
                  <a:t>𝐶𝑜𝑣(𝐺𝐶𝑀,𝑅𝐶𝑀)</a:t>
                </a:r>
                <a:r>
                  <a:rPr lang="fi-FI" sz="1200" b="0" i="0" smtClean="0">
                    <a:latin typeface="Cambria Math" charset="0"/>
                  </a:rPr>
                  <a:t>)/(</a:t>
                </a:r>
                <a:r>
                  <a:rPr lang="fi-FI" sz="1200" i="0" smtClean="0">
                    <a:latin typeface="Cambria Math" charset="0"/>
                    <a:ea typeface="Cambria Math" charset="0"/>
                    <a:cs typeface="Cambria Math" charset="0"/>
                  </a:rPr>
                  <a:t>𝜎</a:t>
                </a:r>
                <a:r>
                  <a:rPr lang="fr-FR" sz="1200" b="0" i="0" smtClean="0">
                    <a:latin typeface="Cambria Math" charset="0"/>
                    <a:ea typeface="Cambria Math" charset="0"/>
                    <a:cs typeface="Cambria Math" charset="0"/>
                  </a:rPr>
                  <a:t>(𝐺𝐶𝑀)𝜎(𝑅𝐶𝑀)</a:t>
                </a:r>
                <a:r>
                  <a:rPr lang="fi-FI" sz="1200" b="0" i="0" smtClean="0">
                    <a:latin typeface="Cambria Math" charset="0"/>
                    <a:ea typeface="Cambria Math" charset="0"/>
                    <a:cs typeface="Cambria Math" charset="0"/>
                  </a:rPr>
                  <a:t>)</a:t>
                </a:r>
                <a:r>
                  <a:rPr lang="fr-FR" sz="1200" dirty="0" smtClean="0"/>
                  <a:t> </a:t>
                </a:r>
              </a:p>
              <a:p>
                <a:pPr marL="0" indent="0">
                  <a:buNone/>
                </a:pPr>
                <a:r>
                  <a:rPr lang="fr-FR" sz="1200" dirty="0" smtClean="0"/>
                  <a:t>                                      = </a:t>
                </a:r>
                <a:r>
                  <a:rPr lang="fi-FI" sz="1200" i="0">
                    <a:latin typeface="Cambria Math" charset="0"/>
                  </a:rPr>
                  <a:t>(</a:t>
                </a:r>
                <a:r>
                  <a:rPr lang="is-IS" sz="1200" i="0" smtClean="0">
                    <a:latin typeface="Cambria Math" charset="0"/>
                  </a:rPr>
                  <a:t>∑</a:t>
                </a:r>
                <a:r>
                  <a:rPr lang="fr-FR" sz="1200" i="0">
                    <a:latin typeface="Cambria Math" charset="0"/>
                  </a:rPr>
                  <a:t>_</a:t>
                </a:r>
                <a:r>
                  <a:rPr lang="is-IS" sz="1200" i="0" smtClean="0">
                    <a:latin typeface="Cambria Math" charset="0"/>
                  </a:rPr>
                  <a:t>(</a:t>
                </a:r>
                <a:r>
                  <a:rPr lang="fr-FR" sz="1200" i="0">
                    <a:latin typeface="Cambria Math" charset="0"/>
                  </a:rPr>
                  <a:t>𝑖=1</a:t>
                </a:r>
                <a:r>
                  <a:rPr lang="is-IS" sz="1200" i="0" smtClean="0">
                    <a:latin typeface="Cambria Math" charset="0"/>
                  </a:rPr>
                  <a:t>)</a:t>
                </a:r>
                <a:r>
                  <a:rPr lang="fr-FR" sz="1200" i="0">
                    <a:latin typeface="Cambria Math" charset="0"/>
                  </a:rPr>
                  <a:t>^𝑛▒</a:t>
                </a:r>
                <a:r>
                  <a:rPr lang="fr-FR" sz="1200" i="0" smtClean="0">
                    <a:latin typeface="Cambria Math" charset="0"/>
                  </a:rPr>
                  <a:t>(</a:t>
                </a:r>
                <a:r>
                  <a:rPr lang="fr-FR" sz="1200" i="0">
                    <a:latin typeface="Cambria Math" charset="0"/>
                  </a:rPr>
                  <a:t>𝐺𝐶𝑀</a:t>
                </a:r>
                <a:r>
                  <a:rPr lang="fr-FR" sz="1200" i="0" baseline="-25000">
                    <a:latin typeface="Cambria Math" charset="0"/>
                  </a:rPr>
                  <a:t>𝑖</a:t>
                </a:r>
                <a:r>
                  <a:rPr lang="fr-FR" sz="1200" b="0" i="0" smtClean="0">
                    <a:latin typeface="Cambria Math" charset="0"/>
                  </a:rPr>
                  <a:t> −</a:t>
                </a:r>
                <a:r>
                  <a:rPr lang="fr-FR" sz="1200" b="0" i="0">
                    <a:latin typeface="Cambria Math" charset="0"/>
                  </a:rPr>
                  <a:t>(</a:t>
                </a:r>
                <a:r>
                  <a:rPr lang="fr-FR" sz="1200" i="0">
                    <a:latin typeface="Cambria Math" charset="0"/>
                  </a:rPr>
                  <a:t>𝐺𝐶𝑀) ̅ )(</a:t>
                </a:r>
                <a:r>
                  <a:rPr lang="fr-FR" sz="1200" b="0" i="0" smtClean="0">
                    <a:latin typeface="Cambria Math" charset="0"/>
                  </a:rPr>
                  <a:t>𝑅</a:t>
                </a:r>
                <a:r>
                  <a:rPr lang="fr-FR" sz="1200" i="0">
                    <a:latin typeface="Cambria Math" charset="0"/>
                  </a:rPr>
                  <a:t>𝐶𝑀</a:t>
                </a:r>
                <a:r>
                  <a:rPr lang="fr-FR" sz="1200" i="0" baseline="-25000">
                    <a:latin typeface="Cambria Math" charset="0"/>
                  </a:rPr>
                  <a:t>𝑖</a:t>
                </a:r>
                <a:r>
                  <a:rPr lang="fr-FR" sz="1200" i="0">
                    <a:latin typeface="Cambria Math" charset="0"/>
                  </a:rPr>
                  <a:t> −(</a:t>
                </a:r>
                <a:r>
                  <a:rPr lang="fr-FR" sz="1200" b="0" i="0" smtClean="0">
                    <a:latin typeface="Cambria Math" charset="0"/>
                  </a:rPr>
                  <a:t>𝑅</a:t>
                </a:r>
                <a:r>
                  <a:rPr lang="fr-FR" sz="1200" i="0">
                    <a:latin typeface="Cambria Math" charset="0"/>
                  </a:rPr>
                  <a:t>𝐶𝑀) ̅ ) </a:t>
                </a:r>
                <a:r>
                  <a:rPr lang="fi-FI" sz="1200" i="0">
                    <a:latin typeface="Cambria Math" charset="0"/>
                  </a:rPr>
                  <a:t>)/(</a:t>
                </a:r>
                <a:r>
                  <a:rPr lang="fr-FR" sz="1200" i="0" smtClean="0">
                    <a:latin typeface="Cambria Math" charset="0"/>
                  </a:rPr>
                  <a:t>√(</a:t>
                </a:r>
                <a:r>
                  <a:rPr lang="is-IS" sz="1200" i="0">
                    <a:latin typeface="Cambria Math" charset="0"/>
                  </a:rPr>
                  <a:t>∑</a:t>
                </a:r>
                <a:r>
                  <a:rPr lang="fr-FR" sz="1200" i="0">
                    <a:latin typeface="Cambria Math" charset="0"/>
                  </a:rPr>
                  <a:t>_</a:t>
                </a:r>
                <a:r>
                  <a:rPr lang="is-IS" sz="1200" i="0">
                    <a:latin typeface="Cambria Math" charset="0"/>
                  </a:rPr>
                  <a:t>(</a:t>
                </a:r>
                <a:r>
                  <a:rPr lang="fr-FR" sz="1200" i="0">
                    <a:latin typeface="Cambria Math" charset="0"/>
                  </a:rPr>
                  <a:t>𝑖=1</a:t>
                </a:r>
                <a:r>
                  <a:rPr lang="is-IS" sz="1200" i="0">
                    <a:latin typeface="Cambria Math" charset="0"/>
                  </a:rPr>
                  <a:t>)</a:t>
                </a:r>
                <a:r>
                  <a:rPr lang="fr-FR" sz="1200" i="0">
                    <a:latin typeface="Cambria Math" charset="0"/>
                  </a:rPr>
                  <a:t>^𝑛▒(𝐺𝐶𝑀</a:t>
                </a:r>
                <a:r>
                  <a:rPr lang="fr-FR" sz="1200" i="0" baseline="-25000">
                    <a:latin typeface="Cambria Math" charset="0"/>
                  </a:rPr>
                  <a:t>𝑖</a:t>
                </a:r>
                <a:r>
                  <a:rPr lang="fr-FR" sz="1200" i="0">
                    <a:latin typeface="Cambria Math" charset="0"/>
                  </a:rPr>
                  <a:t> −(𝐺𝐶𝑀) ̅ ) </a:t>
                </a:r>
                <a:r>
                  <a:rPr lang="fr-FR" sz="1200" i="0" smtClean="0">
                    <a:latin typeface="Cambria Math" charset="0"/>
                  </a:rPr>
                  <a:t>)</a:t>
                </a:r>
                <a:r>
                  <a:rPr lang="fr-FR" sz="1200" b="0" i="0" smtClean="0">
                    <a:latin typeface="Cambria Math" charset="0"/>
                  </a:rPr>
                  <a:t>  √(</a:t>
                </a:r>
                <a:r>
                  <a:rPr lang="is-IS" sz="1200" b="0" i="0">
                    <a:latin typeface="Cambria Math" charset="0"/>
                  </a:rPr>
                  <a:t>∑</a:t>
                </a:r>
                <a:r>
                  <a:rPr lang="fr-FR" sz="1200" b="0" i="0">
                    <a:latin typeface="Cambria Math" charset="0"/>
                  </a:rPr>
                  <a:t>_</a:t>
                </a:r>
                <a:r>
                  <a:rPr lang="is-IS" sz="1200" b="0" i="0">
                    <a:latin typeface="Cambria Math" charset="0"/>
                  </a:rPr>
                  <a:t>(</a:t>
                </a:r>
                <a:r>
                  <a:rPr lang="fr-FR" sz="1200" i="0">
                    <a:latin typeface="Cambria Math" charset="0"/>
                  </a:rPr>
                  <a:t>𝑖=1</a:t>
                </a:r>
                <a:r>
                  <a:rPr lang="is-IS" sz="1200" i="0">
                    <a:latin typeface="Cambria Math" charset="0"/>
                  </a:rPr>
                  <a:t>)</a:t>
                </a:r>
                <a:r>
                  <a:rPr lang="fr-FR" sz="1200" i="0">
                    <a:latin typeface="Cambria Math" charset="0"/>
                  </a:rPr>
                  <a:t>^𝑛</a:t>
                </a:r>
                <a:r>
                  <a:rPr lang="fr-FR" sz="1200" i="0" smtClean="0">
                    <a:latin typeface="Cambria Math" charset="0"/>
                  </a:rPr>
                  <a:t>▒(</a:t>
                </a:r>
                <a:r>
                  <a:rPr lang="fr-FR" sz="1200" i="0">
                    <a:latin typeface="Cambria Math" charset="0"/>
                  </a:rPr>
                  <a:t>𝑅𝐶𝑀</a:t>
                </a:r>
                <a:r>
                  <a:rPr lang="fr-FR" sz="1200" i="0" baseline="-25000">
                    <a:latin typeface="Cambria Math" charset="0"/>
                  </a:rPr>
                  <a:t>𝑖</a:t>
                </a:r>
                <a:r>
                  <a:rPr lang="fr-FR" sz="1200" i="0">
                    <a:latin typeface="Cambria Math" charset="0"/>
                  </a:rPr>
                  <a:t> −(𝑅𝐶</a:t>
                </a:r>
                <a:r>
                  <a:rPr lang="fr-FR" sz="1200" i="0" smtClean="0">
                    <a:latin typeface="Cambria Math" charset="0"/>
                  </a:rPr>
                  <a:t>𝑀</a:t>
                </a:r>
                <a:r>
                  <a:rPr lang="fr-FR" sz="1200" i="0">
                    <a:latin typeface="Cambria Math" charset="0"/>
                  </a:rPr>
                  <a:t>) ̅</a:t>
                </a:r>
                <a:r>
                  <a:rPr lang="fr-FR" sz="1200" i="0" smtClean="0">
                    <a:latin typeface="Cambria Math" charset="0"/>
                  </a:rPr>
                  <a:t> ) </a:t>
                </a:r>
                <a:r>
                  <a:rPr lang="fr-FR" sz="1200" b="0" i="0" smtClean="0">
                    <a:latin typeface="Cambria Math" charset="0"/>
                  </a:rPr>
                  <a:t>)</a:t>
                </a:r>
                <a:r>
                  <a:rPr lang="fi-FI" sz="1200" b="0" i="0">
                    <a:latin typeface="Cambria Math" charset="0"/>
                  </a:rPr>
                  <a:t>)</a:t>
                </a:r>
                <a:endParaRPr lang="fr-FR" dirty="0">
                  <a:effectLst/>
                  <a:latin typeface="Calibri" charset="0"/>
                  <a:ea typeface="宋体" charset="0"/>
                  <a:cs typeface="Times New Roman" charset="0"/>
                </a:endParaRPr>
              </a:p>
            </p:txBody>
          </p:sp>
        </mc:Fallback>
      </mc:AlternateContent>
      <p:sp>
        <p:nvSpPr>
          <p:cNvPr id="4" name="Espace réservé du numéro de diapositive 3"/>
          <p:cNvSpPr>
            <a:spLocks noGrp="1"/>
          </p:cNvSpPr>
          <p:nvPr>
            <p:ph type="sldNum" sz="quarter" idx="10"/>
          </p:nvPr>
        </p:nvSpPr>
        <p:spPr/>
        <p:txBody>
          <a:bodyPr/>
          <a:lstStyle/>
          <a:p>
            <a:fld id="{7CAFB757-EF03-C143-924B-C7A5310CE64E}" type="slidenum">
              <a:rPr lang="fr-FR" smtClean="0"/>
              <a:t>3</a:t>
            </a:fld>
            <a:endParaRPr lang="fr-FR"/>
          </a:p>
        </p:txBody>
      </p:sp>
    </p:spTree>
    <p:extLst>
      <p:ext uri="{BB962C8B-B14F-4D97-AF65-F5344CB8AC3E}">
        <p14:creationId xmlns:p14="http://schemas.microsoft.com/office/powerpoint/2010/main" val="205995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63</a:t>
            </a:fld>
            <a:endParaRPr lang="fr-FR"/>
          </a:p>
        </p:txBody>
      </p:sp>
    </p:spTree>
    <p:extLst>
      <p:ext uri="{BB962C8B-B14F-4D97-AF65-F5344CB8AC3E}">
        <p14:creationId xmlns:p14="http://schemas.microsoft.com/office/powerpoint/2010/main" val="755737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64</a:t>
            </a:fld>
            <a:endParaRPr lang="fr-FR"/>
          </a:p>
        </p:txBody>
      </p:sp>
    </p:spTree>
    <p:extLst>
      <p:ext uri="{BB962C8B-B14F-4D97-AF65-F5344CB8AC3E}">
        <p14:creationId xmlns:p14="http://schemas.microsoft.com/office/powerpoint/2010/main" val="518379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4 graphiques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65</a:t>
            </a:fld>
            <a:endParaRPr lang="fr-FR"/>
          </a:p>
        </p:txBody>
      </p:sp>
    </p:spTree>
    <p:extLst>
      <p:ext uri="{BB962C8B-B14F-4D97-AF65-F5344CB8AC3E}">
        <p14:creationId xmlns:p14="http://schemas.microsoft.com/office/powerpoint/2010/main" val="668635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66</a:t>
            </a:fld>
            <a:endParaRPr lang="fr-FR"/>
          </a:p>
        </p:txBody>
      </p:sp>
    </p:spTree>
    <p:extLst>
      <p:ext uri="{BB962C8B-B14F-4D97-AF65-F5344CB8AC3E}">
        <p14:creationId xmlns:p14="http://schemas.microsoft.com/office/powerpoint/2010/main" val="1502167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Haut (droit) Bas</a:t>
            </a:r>
            <a:r>
              <a:rPr lang="fr-FR" baseline="0" dirty="0" smtClean="0"/>
              <a:t> (gauche et droit) OK</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67</a:t>
            </a:fld>
            <a:endParaRPr lang="fr-FR"/>
          </a:p>
        </p:txBody>
      </p:sp>
    </p:spTree>
    <p:extLst>
      <p:ext uri="{BB962C8B-B14F-4D97-AF65-F5344CB8AC3E}">
        <p14:creationId xmlns:p14="http://schemas.microsoft.com/office/powerpoint/2010/main" val="139764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13</a:t>
            </a:fld>
            <a:endParaRPr lang="fr-FR"/>
          </a:p>
        </p:txBody>
      </p:sp>
    </p:spTree>
    <p:extLst>
      <p:ext uri="{BB962C8B-B14F-4D97-AF65-F5344CB8AC3E}">
        <p14:creationId xmlns:p14="http://schemas.microsoft.com/office/powerpoint/2010/main" val="36789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buFont typeface="Wingdings" charset="2"/>
              <a:buNone/>
            </a:pPr>
            <a:endParaRPr lang="fr-FR" sz="1200" dirty="0" smtClean="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15</a:t>
            </a:fld>
            <a:endParaRPr lang="fr-FR"/>
          </a:p>
        </p:txBody>
      </p:sp>
    </p:spTree>
    <p:extLst>
      <p:ext uri="{BB962C8B-B14F-4D97-AF65-F5344CB8AC3E}">
        <p14:creationId xmlns:p14="http://schemas.microsoft.com/office/powerpoint/2010/main" val="63536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18</a:t>
            </a:fld>
            <a:endParaRPr lang="fr-FR"/>
          </a:p>
        </p:txBody>
      </p:sp>
    </p:spTree>
    <p:extLst>
      <p:ext uri="{BB962C8B-B14F-4D97-AF65-F5344CB8AC3E}">
        <p14:creationId xmlns:p14="http://schemas.microsoft.com/office/powerpoint/2010/main" val="160663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22</a:t>
            </a:fld>
            <a:endParaRPr lang="fr-FR"/>
          </a:p>
        </p:txBody>
      </p:sp>
    </p:spTree>
    <p:extLst>
      <p:ext uri="{BB962C8B-B14F-4D97-AF65-F5344CB8AC3E}">
        <p14:creationId xmlns:p14="http://schemas.microsoft.com/office/powerpoint/2010/main" val="9852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smtClean="0"/>
              <a:t>Ressemblance spatiale</a:t>
            </a:r>
          </a:p>
          <a:p>
            <a:pPr marL="0" indent="0">
              <a:buNone/>
            </a:pPr>
            <a:r>
              <a:rPr lang="fr-FR" dirty="0" smtClean="0"/>
              <a:t>Reproduction temporelle</a:t>
            </a:r>
          </a:p>
          <a:p>
            <a:pPr marL="0" indent="0">
              <a:buNone/>
            </a:pPr>
            <a:endParaRPr lang="fr-FR" dirty="0" smtClean="0"/>
          </a:p>
          <a:p>
            <a:pPr marL="0" indent="0">
              <a:buNone/>
            </a:pPr>
            <a:r>
              <a:rPr lang="fr-FR" dirty="0" smtClean="0"/>
              <a:t>Structure spatiale</a:t>
            </a:r>
          </a:p>
          <a:p>
            <a:pPr marL="0" indent="0">
              <a:buNone/>
            </a:pPr>
            <a:r>
              <a:rPr lang="fr-FR" dirty="0" smtClean="0"/>
              <a:t>Traitement des </a:t>
            </a:r>
            <a:r>
              <a:rPr lang="fr-FR" dirty="0" err="1" smtClean="0"/>
              <a:t>PCs</a:t>
            </a:r>
            <a:r>
              <a:rPr lang="fr-FR" dirty="0" smtClean="0"/>
              <a:t> (échelle, structure correspondante)</a:t>
            </a:r>
          </a:p>
          <a:p>
            <a:pPr marL="0" indent="0">
              <a:buNone/>
            </a:pPr>
            <a:r>
              <a:rPr lang="fr-FR" dirty="0" smtClean="0"/>
              <a:t>Grandes échelles: mouvement plus lentement avec une vitesse moins importante</a:t>
            </a:r>
          </a:p>
          <a:p>
            <a:pPr marL="0" indent="0">
              <a:buNone/>
            </a:pPr>
            <a:r>
              <a:rPr lang="fr-FR" dirty="0" smtClean="0"/>
              <a:t>Certaines structures favorisent la reproduction </a:t>
            </a:r>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23</a:t>
            </a:fld>
            <a:endParaRPr lang="fr-FR"/>
          </a:p>
        </p:txBody>
      </p:sp>
    </p:spTree>
    <p:extLst>
      <p:ext uri="{BB962C8B-B14F-4D97-AF65-F5344CB8AC3E}">
        <p14:creationId xmlns:p14="http://schemas.microsoft.com/office/powerpoint/2010/main" val="1156793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AFB757-EF03-C143-924B-C7A5310CE64E}" type="slidenum">
              <a:rPr lang="fr-FR" smtClean="0"/>
              <a:t>24</a:t>
            </a:fld>
            <a:endParaRPr lang="fr-FR"/>
          </a:p>
        </p:txBody>
      </p:sp>
    </p:spTree>
    <p:extLst>
      <p:ext uri="{BB962C8B-B14F-4D97-AF65-F5344CB8AC3E}">
        <p14:creationId xmlns:p14="http://schemas.microsoft.com/office/powerpoint/2010/main" val="525602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41B4FA2D-17FC-B043-973A-696CA6028C75}" type="datetime1">
              <a:rPr lang="fr-FR" smtClean="0"/>
              <a:t>02/03/2017</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AA9F5D7-7736-7948-A4E5-604899EFBEC2}" type="datetime1">
              <a:rPr lang="fr-FR" smtClean="0"/>
              <a:t>02/03/2017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fr-FR" smtClean="0"/>
              <a:t>Cliquez et modifiez le titre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BFCBC436-142D-C54B-83EB-3DE2BE75E96F}" type="datetime1">
              <a:rPr lang="fr-FR" smtClean="0"/>
              <a:t>02/03/2017</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1C1BDA0-5E90-BB42-873C-134B11DB3F49}" type="datetime1">
              <a:rPr lang="fr-FR" smtClean="0"/>
              <a:t>02/03/2017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1883F02-C7BE-0A4D-98EE-25076E7D9E49}" type="datetime1">
              <a:rPr lang="fr-FR" smtClean="0"/>
              <a:t>02/03/2017</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BB79528-537A-124C-810A-130D3924895E}" type="datetime1">
              <a:rPr lang="fr-FR" smtClean="0"/>
              <a:t>02/03/2017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181600" y="1526671"/>
            <a:ext cx="6245352" cy="175564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181600" y="4669432"/>
            <a:ext cx="6245352" cy="175564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9234D90-4847-9648-92AE-B0BF0101219F}" type="datetime1">
              <a:rPr lang="fr-FR" smtClean="0"/>
              <a:t>02/03/2017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5574FF75-8D5F-AC4A-AD83-BF1342C0C735}" type="datetime1">
              <a:rPr lang="fr-FR" smtClean="0"/>
              <a:t>02/03/2017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B852B-5CC3-D645-9E54-C52E6AC39D38}" type="datetime1">
              <a:rPr lang="fr-FR" smtClean="0"/>
              <a:t>02/03/2017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fr-FR" smtClean="0"/>
              <a:t>Cliquez et modifiez le titre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CCE9C4C-0830-7447-A60D-26709E5B14DD}" type="datetime1">
              <a:rPr lang="fr-FR" smtClean="0"/>
              <a:t>02/03/2017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F5D10110-6C42-FF49-A2C3-785D076A8874}" type="datetime1">
              <a:rPr lang="fr-FR" smtClean="0"/>
              <a:t>02/03/2017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B249CE0E-C196-1A46-A060-822F8F5AF510}" type="datetime1">
              <a:rPr lang="fr-FR" smtClean="0"/>
              <a:t>02/03/2017</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chart" Target="../charts/chart7.xml"/><Relationship Id="rId7" Type="http://schemas.openxmlformats.org/officeDocument/2006/relationships/chart" Target="../charts/chart8.xml"/><Relationship Id="rId8" Type="http://schemas.openxmlformats.org/officeDocument/2006/relationships/chart" Target="../charts/chart9.xml"/><Relationship Id="rId9" Type="http://schemas.openxmlformats.org/officeDocument/2006/relationships/chart" Target="../charts/chart10.xml"/><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5" Type="http://schemas.openxmlformats.org/officeDocument/2006/relationships/chart" Target="../charts/chart14.xml"/><Relationship Id="rId6" Type="http://schemas.openxmlformats.org/officeDocument/2006/relationships/chart" Target="../charts/chart15.xml"/><Relationship Id="rId7" Type="http://schemas.openxmlformats.org/officeDocument/2006/relationships/chart" Target="../charts/chart16.xml"/><Relationship Id="rId8" Type="http://schemas.openxmlformats.org/officeDocument/2006/relationships/chart" Target="../charts/chart17.xml"/><Relationship Id="rId9"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chart" Target="../charts/char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chart" Target="../charts/chart19.xm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chart" Target="../charts/chart20.xml"/><Relationship Id="rId6" Type="http://schemas.openxmlformats.org/officeDocument/2006/relationships/chart" Target="../charts/chart2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1" Type="http://schemas.openxmlformats.org/officeDocument/2006/relationships/image" Target="../media/image42.gif"/><Relationship Id="rId12" Type="http://schemas.openxmlformats.org/officeDocument/2006/relationships/image" Target="../media/image43.gif"/><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gif"/><Relationship Id="rId6" Type="http://schemas.openxmlformats.org/officeDocument/2006/relationships/image" Target="../media/image37.gif"/><Relationship Id="rId7" Type="http://schemas.openxmlformats.org/officeDocument/2006/relationships/image" Target="../media/image38.gif"/><Relationship Id="rId8" Type="http://schemas.openxmlformats.org/officeDocument/2006/relationships/image" Target="../media/image39.gif"/><Relationship Id="rId9" Type="http://schemas.openxmlformats.org/officeDocument/2006/relationships/image" Target="../media/image40.gif"/><Relationship Id="rId10" Type="http://schemas.openxmlformats.org/officeDocument/2006/relationships/image" Target="../media/image4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4" Type="http://schemas.openxmlformats.org/officeDocument/2006/relationships/chart" Target="../charts/chart24.xml"/><Relationship Id="rId5" Type="http://schemas.openxmlformats.org/officeDocument/2006/relationships/chart" Target="../charts/chart25.xml"/><Relationship Id="rId6" Type="http://schemas.openxmlformats.org/officeDocument/2006/relationships/chart" Target="../charts/chart26.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1" Type="http://schemas.openxmlformats.org/officeDocument/2006/relationships/image" Target="../media/image52.gif"/><Relationship Id="rId12" Type="http://schemas.openxmlformats.org/officeDocument/2006/relationships/image" Target="../media/image53.gi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gif"/><Relationship Id="rId4" Type="http://schemas.openxmlformats.org/officeDocument/2006/relationships/image" Target="../media/image45.gif"/><Relationship Id="rId5" Type="http://schemas.openxmlformats.org/officeDocument/2006/relationships/image" Target="../media/image46.gif"/><Relationship Id="rId6" Type="http://schemas.openxmlformats.org/officeDocument/2006/relationships/image" Target="../media/image47.gif"/><Relationship Id="rId7" Type="http://schemas.openxmlformats.org/officeDocument/2006/relationships/image" Target="../media/image48.gif"/><Relationship Id="rId8" Type="http://schemas.openxmlformats.org/officeDocument/2006/relationships/image" Target="../media/image49.gif"/><Relationship Id="rId9" Type="http://schemas.openxmlformats.org/officeDocument/2006/relationships/image" Target="../media/image50.gif"/><Relationship Id="rId10" Type="http://schemas.openxmlformats.org/officeDocument/2006/relationships/image" Target="../media/image51.gif"/></Relationships>
</file>

<file path=ppt/slides/_rels/slide28.xml.rels><?xml version="1.0" encoding="UTF-8" standalone="yes"?>
<Relationships xmlns="http://schemas.openxmlformats.org/package/2006/relationships"><Relationship Id="rId11" Type="http://schemas.openxmlformats.org/officeDocument/2006/relationships/image" Target="../media/image62.gif"/><Relationship Id="rId12" Type="http://schemas.openxmlformats.org/officeDocument/2006/relationships/image" Target="../media/image63.gif"/><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4.gif"/><Relationship Id="rId4" Type="http://schemas.openxmlformats.org/officeDocument/2006/relationships/image" Target="../media/image55.gif"/><Relationship Id="rId5" Type="http://schemas.openxmlformats.org/officeDocument/2006/relationships/image" Target="../media/image56.gif"/><Relationship Id="rId6" Type="http://schemas.openxmlformats.org/officeDocument/2006/relationships/image" Target="../media/image57.gif"/><Relationship Id="rId7" Type="http://schemas.openxmlformats.org/officeDocument/2006/relationships/image" Target="../media/image58.gif"/><Relationship Id="rId8" Type="http://schemas.openxmlformats.org/officeDocument/2006/relationships/image" Target="../media/image59.gif"/><Relationship Id="rId9" Type="http://schemas.openxmlformats.org/officeDocument/2006/relationships/image" Target="../media/image60.gif"/><Relationship Id="rId10" Type="http://schemas.openxmlformats.org/officeDocument/2006/relationships/image" Target="../media/image61.gif"/></Relationships>
</file>

<file path=ppt/slides/_rels/slide29.xml.rels><?xml version="1.0" encoding="UTF-8" standalone="yes"?>
<Relationships xmlns="http://schemas.openxmlformats.org/package/2006/relationships"><Relationship Id="rId11" Type="http://schemas.openxmlformats.org/officeDocument/2006/relationships/image" Target="../media/image72.gif"/><Relationship Id="rId12" Type="http://schemas.openxmlformats.org/officeDocument/2006/relationships/image" Target="../media/image73.gif"/><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4.gif"/><Relationship Id="rId4" Type="http://schemas.openxmlformats.org/officeDocument/2006/relationships/image" Target="../media/image65.gif"/><Relationship Id="rId5" Type="http://schemas.openxmlformats.org/officeDocument/2006/relationships/image" Target="../media/image66.gif"/><Relationship Id="rId6" Type="http://schemas.openxmlformats.org/officeDocument/2006/relationships/image" Target="../media/image67.gif"/><Relationship Id="rId7" Type="http://schemas.openxmlformats.org/officeDocument/2006/relationships/image" Target="../media/image68.gif"/><Relationship Id="rId8" Type="http://schemas.openxmlformats.org/officeDocument/2006/relationships/image" Target="../media/image69.gif"/><Relationship Id="rId9" Type="http://schemas.openxmlformats.org/officeDocument/2006/relationships/image" Target="../media/image70.gif"/><Relationship Id="rId10" Type="http://schemas.openxmlformats.org/officeDocument/2006/relationships/image" Target="../media/image7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1" Type="http://schemas.openxmlformats.org/officeDocument/2006/relationships/image" Target="../media/image82.gif"/><Relationship Id="rId12" Type="http://schemas.openxmlformats.org/officeDocument/2006/relationships/image" Target="../media/image83.gi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4.gif"/><Relationship Id="rId4" Type="http://schemas.openxmlformats.org/officeDocument/2006/relationships/image" Target="../media/image75.gif"/><Relationship Id="rId5" Type="http://schemas.openxmlformats.org/officeDocument/2006/relationships/image" Target="../media/image76.gif"/><Relationship Id="rId6" Type="http://schemas.openxmlformats.org/officeDocument/2006/relationships/image" Target="../media/image77.gif"/><Relationship Id="rId7" Type="http://schemas.openxmlformats.org/officeDocument/2006/relationships/image" Target="../media/image78.gif"/><Relationship Id="rId8" Type="http://schemas.openxmlformats.org/officeDocument/2006/relationships/image" Target="../media/image79.gif"/><Relationship Id="rId9" Type="http://schemas.openxmlformats.org/officeDocument/2006/relationships/image" Target="../media/image80.gif"/><Relationship Id="rId10" Type="http://schemas.openxmlformats.org/officeDocument/2006/relationships/image" Target="../media/image8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4.xml.rels><?xml version="1.0" encoding="UTF-8" standalone="yes"?>
<Relationships xmlns="http://schemas.openxmlformats.org/package/2006/relationships"><Relationship Id="rId11" Type="http://schemas.openxmlformats.org/officeDocument/2006/relationships/image" Target="../media/image93.gif"/><Relationship Id="rId12" Type="http://schemas.openxmlformats.org/officeDocument/2006/relationships/image" Target="../media/image94.gif"/><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5.gif"/><Relationship Id="rId4" Type="http://schemas.openxmlformats.org/officeDocument/2006/relationships/image" Target="../media/image86.gif"/><Relationship Id="rId5" Type="http://schemas.openxmlformats.org/officeDocument/2006/relationships/image" Target="../media/image87.gif"/><Relationship Id="rId6" Type="http://schemas.openxmlformats.org/officeDocument/2006/relationships/image" Target="../media/image88.gif"/><Relationship Id="rId7" Type="http://schemas.openxmlformats.org/officeDocument/2006/relationships/image" Target="../media/image89.gif"/><Relationship Id="rId8" Type="http://schemas.openxmlformats.org/officeDocument/2006/relationships/image" Target="../media/image90.gif"/><Relationship Id="rId9" Type="http://schemas.openxmlformats.org/officeDocument/2006/relationships/image" Target="../media/image91.gif"/><Relationship Id="rId10" Type="http://schemas.openxmlformats.org/officeDocument/2006/relationships/image" Target="../media/image9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36.xml.rels><?xml version="1.0" encoding="UTF-8" standalone="yes"?>
<Relationships xmlns="http://schemas.openxmlformats.org/package/2006/relationships"><Relationship Id="rId11" Type="http://schemas.openxmlformats.org/officeDocument/2006/relationships/image" Target="../media/image104.gif"/><Relationship Id="rId12" Type="http://schemas.openxmlformats.org/officeDocument/2006/relationships/image" Target="../media/image105.gif"/><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6.gif"/><Relationship Id="rId4" Type="http://schemas.openxmlformats.org/officeDocument/2006/relationships/image" Target="../media/image97.gif"/><Relationship Id="rId5" Type="http://schemas.openxmlformats.org/officeDocument/2006/relationships/image" Target="../media/image98.gif"/><Relationship Id="rId6" Type="http://schemas.openxmlformats.org/officeDocument/2006/relationships/image" Target="../media/image99.gif"/><Relationship Id="rId7" Type="http://schemas.openxmlformats.org/officeDocument/2006/relationships/image" Target="../media/image100.gif"/><Relationship Id="rId8" Type="http://schemas.openxmlformats.org/officeDocument/2006/relationships/image" Target="../media/image101.gif"/><Relationship Id="rId9" Type="http://schemas.openxmlformats.org/officeDocument/2006/relationships/image" Target="../media/image102.gif"/><Relationship Id="rId10" Type="http://schemas.openxmlformats.org/officeDocument/2006/relationships/image" Target="../media/image10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38.xml.rels><?xml version="1.0" encoding="UTF-8" standalone="yes"?>
<Relationships xmlns="http://schemas.openxmlformats.org/package/2006/relationships"><Relationship Id="rId11" Type="http://schemas.openxmlformats.org/officeDocument/2006/relationships/image" Target="../media/image115.gif"/><Relationship Id="rId12" Type="http://schemas.openxmlformats.org/officeDocument/2006/relationships/image" Target="../media/image116.gif"/><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7.gif"/><Relationship Id="rId4" Type="http://schemas.openxmlformats.org/officeDocument/2006/relationships/image" Target="../media/image108.gif"/><Relationship Id="rId5" Type="http://schemas.openxmlformats.org/officeDocument/2006/relationships/image" Target="../media/image109.gif"/><Relationship Id="rId6" Type="http://schemas.openxmlformats.org/officeDocument/2006/relationships/image" Target="../media/image110.gif"/><Relationship Id="rId7" Type="http://schemas.openxmlformats.org/officeDocument/2006/relationships/image" Target="../media/image111.gif"/><Relationship Id="rId8" Type="http://schemas.openxmlformats.org/officeDocument/2006/relationships/image" Target="../media/image112.gif"/><Relationship Id="rId9" Type="http://schemas.openxmlformats.org/officeDocument/2006/relationships/image" Target="../media/image113.gif"/><Relationship Id="rId10" Type="http://schemas.openxmlformats.org/officeDocument/2006/relationships/image" Target="../media/image11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g"/><Relationship Id="rId3" Type="http://schemas.openxmlformats.org/officeDocument/2006/relationships/image" Target="../media/image1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hyperlink" Target="http://courses.education.illinois.edu/EdPsy580/lectures/correlation-ha.pdf" TargetMode="External"/><Relationship Id="rId7" Type="http://schemas.openxmlformats.org/officeDocument/2006/relationships/hyperlink" Target="http://www.cnrm-game-meteo.fr/spip.php?rubrique201"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fr.mathworks.com/help/symbolic/mupad_ref/plot-boxplot.html)" TargetMode="External"/><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30.png"/><Relationship Id="rId6"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34.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40.png"/><Relationship Id="rId6"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44.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7.gif"/><Relationship Id="rId6" Type="http://schemas.openxmlformats.org/officeDocument/2006/relationships/image" Target="../media/image18.gif"/><Relationship Id="rId7" Type="http://schemas.openxmlformats.org/officeDocument/2006/relationships/image" Target="../media/image19.gif"/><Relationship Id="rId8" Type="http://schemas.openxmlformats.org/officeDocument/2006/relationships/image" Target="../media/image20.gif"/><Relationship Id="rId9"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88913" y="1143293"/>
            <a:ext cx="10493487" cy="4268965"/>
          </a:xfrm>
        </p:spPr>
        <p:txBody>
          <a:bodyPr>
            <a:normAutofit/>
          </a:bodyPr>
          <a:lstStyle/>
          <a:p>
            <a:pPr algn="just"/>
            <a:r>
              <a:rPr lang="fr-FR" sz="5400" cap="none" dirty="0" smtClean="0"/>
              <a:t>Compréhension d’effet de la relaxation d’après l’analyse de la relation entre le forçage externe et la ressemblance interne de la région d’étude</a:t>
            </a:r>
            <a:endParaRPr lang="fr-FR" sz="5400" cap="none" dirty="0"/>
          </a:p>
        </p:txBody>
      </p:sp>
      <p:sp>
        <p:nvSpPr>
          <p:cNvPr id="3" name="Sous-titre 2"/>
          <p:cNvSpPr>
            <a:spLocks noGrp="1"/>
          </p:cNvSpPr>
          <p:nvPr>
            <p:ph type="subTitle" idx="1"/>
          </p:nvPr>
        </p:nvSpPr>
        <p:spPr/>
        <p:txBody>
          <a:bodyPr>
            <a:normAutofit/>
          </a:bodyPr>
          <a:lstStyle/>
          <a:p>
            <a:r>
              <a:rPr lang="fr-FR" sz="2800" dirty="0" smtClean="0"/>
              <a:t>Discussion du 30 janvier </a:t>
            </a:r>
            <a:endParaRPr lang="fr-FR" sz="2800" dirty="0"/>
          </a:p>
        </p:txBody>
      </p:sp>
      <p:sp>
        <p:nvSpPr>
          <p:cNvPr id="4" name="ZoneTexte 3"/>
          <p:cNvSpPr txBox="1"/>
          <p:nvPr/>
        </p:nvSpPr>
        <p:spPr>
          <a:xfrm>
            <a:off x="8285019" y="5537925"/>
            <a:ext cx="3768436" cy="707886"/>
          </a:xfrm>
          <a:prstGeom prst="rect">
            <a:avLst/>
          </a:prstGeom>
          <a:noFill/>
        </p:spPr>
        <p:txBody>
          <a:bodyPr wrap="square" rtlCol="0">
            <a:spAutoFit/>
          </a:bodyPr>
          <a:lstStyle/>
          <a:p>
            <a:pPr algn="r"/>
            <a:r>
              <a:rPr lang="fr-FR" sz="4000" smtClean="0">
                <a:latin typeface="Times New Roman" charset="0"/>
                <a:ea typeface="Times New Roman" charset="0"/>
                <a:cs typeface="Times New Roman" charset="0"/>
              </a:rPr>
              <a:t>Shan LI</a:t>
            </a:r>
            <a:endParaRPr lang="fr-FR" sz="4000">
              <a:latin typeface="Times New Roman" charset="0"/>
              <a:ea typeface="Times New Roman" charset="0"/>
              <a:cs typeface="Times New Roman" charset="0"/>
            </a:endParaRPr>
          </a:p>
        </p:txBody>
      </p:sp>
    </p:spTree>
    <p:extLst>
      <p:ext uri="{BB962C8B-B14F-4D97-AF65-F5344CB8AC3E}">
        <p14:creationId xmlns:p14="http://schemas.microsoft.com/office/powerpoint/2010/main" val="274626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396" y="61411"/>
            <a:ext cx="11707906" cy="1134229"/>
          </a:xfrm>
        </p:spPr>
        <p:txBody>
          <a:bodyPr>
            <a:normAutofit fontScale="90000"/>
          </a:bodyPr>
          <a:lstStyle/>
          <a:p>
            <a:pPr algn="ctr"/>
            <a:r>
              <a:rPr lang="fr-FR" sz="4000" dirty="0" smtClean="0"/>
              <a:t>Variance du bord est 45° et la corrélation entre RCM et GCM d’après la stratification de régimes de temps</a:t>
            </a:r>
            <a:endParaRPr lang="fr-FR" sz="4000" dirty="0"/>
          </a:p>
        </p:txBody>
      </p:sp>
      <p:sp>
        <p:nvSpPr>
          <p:cNvPr id="3" name="Espace réservé du contenu 2"/>
          <p:cNvSpPr>
            <a:spLocks noGrp="1"/>
          </p:cNvSpPr>
          <p:nvPr>
            <p:ph idx="1"/>
          </p:nvPr>
        </p:nvSpPr>
        <p:spPr>
          <a:xfrm>
            <a:off x="5127812" y="5887400"/>
            <a:ext cx="6248398" cy="881256"/>
          </a:xfrm>
        </p:spPr>
        <p:txBody>
          <a:bodyPr/>
          <a:lstStyle/>
          <a:p>
            <a:endParaRPr lang="fr-FR"/>
          </a:p>
        </p:txBody>
      </p:sp>
      <p:sp>
        <p:nvSpPr>
          <p:cNvPr id="4" name="Espace réservé du numéro de diapositive 3"/>
          <p:cNvSpPr>
            <a:spLocks noGrp="1"/>
          </p:cNvSpPr>
          <p:nvPr>
            <p:ph type="sldNum" sz="quarter" idx="12"/>
          </p:nvPr>
        </p:nvSpPr>
        <p:spPr>
          <a:xfrm>
            <a:off x="11784011" y="6145466"/>
            <a:ext cx="407988" cy="365125"/>
          </a:xfrm>
        </p:spPr>
        <p:txBody>
          <a:bodyPr/>
          <a:lstStyle/>
          <a:p>
            <a:fld id="{2AC27A5A-7290-4DE1-BA94-4BE8A8E57DCF}" type="slidenum">
              <a:rPr lang="en-US" smtClean="0"/>
              <a:t>10</a:t>
            </a:fld>
            <a:endParaRPr lang="en-US" dirty="0"/>
          </a:p>
        </p:txBody>
      </p:sp>
      <p:graphicFrame>
        <p:nvGraphicFramePr>
          <p:cNvPr id="5" name="Graphique 4"/>
          <p:cNvGraphicFramePr>
            <a:graphicFrameLocks/>
          </p:cNvGraphicFramePr>
          <p:nvPr>
            <p:extLst>
              <p:ext uri="{D42A27DB-BD31-4B8C-83A1-F6EECF244321}">
                <p14:modId xmlns:p14="http://schemas.microsoft.com/office/powerpoint/2010/main" val="460494692"/>
              </p:ext>
            </p:extLst>
          </p:nvPr>
        </p:nvGraphicFramePr>
        <p:xfrm>
          <a:off x="-1" y="1288566"/>
          <a:ext cx="3029325" cy="21897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p:cNvGraphicFramePr>
            <a:graphicFrameLocks/>
          </p:cNvGraphicFramePr>
          <p:nvPr>
            <p:extLst>
              <p:ext uri="{D42A27DB-BD31-4B8C-83A1-F6EECF244321}">
                <p14:modId xmlns:p14="http://schemas.microsoft.com/office/powerpoint/2010/main" val="3224656"/>
              </p:ext>
            </p:extLst>
          </p:nvPr>
        </p:nvGraphicFramePr>
        <p:xfrm>
          <a:off x="3093567" y="1288565"/>
          <a:ext cx="3029325" cy="21897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509702217"/>
              </p:ext>
            </p:extLst>
          </p:nvPr>
        </p:nvGraphicFramePr>
        <p:xfrm>
          <a:off x="6187135" y="1288565"/>
          <a:ext cx="3029325" cy="21897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252893236"/>
              </p:ext>
            </p:extLst>
          </p:nvPr>
        </p:nvGraphicFramePr>
        <p:xfrm>
          <a:off x="9279370" y="1288565"/>
          <a:ext cx="2966416" cy="21897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506480039"/>
              </p:ext>
            </p:extLst>
          </p:nvPr>
        </p:nvGraphicFramePr>
        <p:xfrm>
          <a:off x="0" y="3514150"/>
          <a:ext cx="2966416" cy="21897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932322412"/>
              </p:ext>
            </p:extLst>
          </p:nvPr>
        </p:nvGraphicFramePr>
        <p:xfrm>
          <a:off x="3029323" y="3511823"/>
          <a:ext cx="3157811" cy="219205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147584903"/>
              </p:ext>
            </p:extLst>
          </p:nvPr>
        </p:nvGraphicFramePr>
        <p:xfrm>
          <a:off x="6185802" y="3511824"/>
          <a:ext cx="3029327" cy="218972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Graphique 11"/>
          <p:cNvGraphicFramePr>
            <a:graphicFrameLocks/>
          </p:cNvGraphicFramePr>
          <p:nvPr>
            <p:extLst>
              <p:ext uri="{D42A27DB-BD31-4B8C-83A1-F6EECF244321}">
                <p14:modId xmlns:p14="http://schemas.microsoft.com/office/powerpoint/2010/main" val="115852436"/>
              </p:ext>
            </p:extLst>
          </p:nvPr>
        </p:nvGraphicFramePr>
        <p:xfrm>
          <a:off x="9215129" y="3487084"/>
          <a:ext cx="3030657" cy="21920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97825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24" y="61411"/>
            <a:ext cx="12091000" cy="1134229"/>
          </a:xfrm>
        </p:spPr>
        <p:txBody>
          <a:bodyPr>
            <a:normAutofit fontScale="90000"/>
          </a:bodyPr>
          <a:lstStyle/>
          <a:p>
            <a:pPr algn="ctr"/>
            <a:r>
              <a:rPr lang="fr-FR" sz="4000" dirty="0" smtClean="0"/>
              <a:t>Variance du bord ouest -45° et la corrélation entre RCM et GCM d’après la stratification de régimes de temps</a:t>
            </a:r>
            <a:endParaRPr lang="fr-FR" sz="4000" dirty="0"/>
          </a:p>
        </p:txBody>
      </p:sp>
      <p:sp>
        <p:nvSpPr>
          <p:cNvPr id="3" name="Espace réservé du contenu 2"/>
          <p:cNvSpPr>
            <a:spLocks noGrp="1"/>
          </p:cNvSpPr>
          <p:nvPr>
            <p:ph idx="1"/>
          </p:nvPr>
        </p:nvSpPr>
        <p:spPr>
          <a:xfrm>
            <a:off x="5127812" y="5887400"/>
            <a:ext cx="6248398" cy="881256"/>
          </a:xfrm>
        </p:spPr>
        <p:txBody>
          <a:bodyPr/>
          <a:lstStyle/>
          <a:p>
            <a:endParaRPr lang="fr-FR"/>
          </a:p>
        </p:txBody>
      </p:sp>
      <p:sp>
        <p:nvSpPr>
          <p:cNvPr id="4" name="Espace réservé du numéro de diapositive 3"/>
          <p:cNvSpPr>
            <a:spLocks noGrp="1"/>
          </p:cNvSpPr>
          <p:nvPr>
            <p:ph type="sldNum" sz="quarter" idx="12"/>
          </p:nvPr>
        </p:nvSpPr>
        <p:spPr>
          <a:xfrm>
            <a:off x="11784011" y="6145466"/>
            <a:ext cx="407988" cy="365125"/>
          </a:xfrm>
        </p:spPr>
        <p:txBody>
          <a:bodyPr/>
          <a:lstStyle/>
          <a:p>
            <a:fld id="{2AC27A5A-7290-4DE1-BA94-4BE8A8E57DCF}" type="slidenum">
              <a:rPr lang="en-US" smtClean="0"/>
              <a:t>11</a:t>
            </a:fld>
            <a:endParaRPr lang="en-US" dirty="0"/>
          </a:p>
        </p:txBody>
      </p:sp>
      <p:graphicFrame>
        <p:nvGraphicFramePr>
          <p:cNvPr id="13" name="Graphique 12"/>
          <p:cNvGraphicFramePr>
            <a:graphicFrameLocks/>
          </p:cNvGraphicFramePr>
          <p:nvPr>
            <p:extLst>
              <p:ext uri="{D42A27DB-BD31-4B8C-83A1-F6EECF244321}">
                <p14:modId xmlns:p14="http://schemas.microsoft.com/office/powerpoint/2010/main" val="1947238402"/>
              </p:ext>
            </p:extLst>
          </p:nvPr>
        </p:nvGraphicFramePr>
        <p:xfrm>
          <a:off x="0" y="1195640"/>
          <a:ext cx="3029324" cy="21897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aphique 13"/>
          <p:cNvGraphicFramePr>
            <a:graphicFrameLocks/>
          </p:cNvGraphicFramePr>
          <p:nvPr>
            <p:extLst>
              <p:ext uri="{D42A27DB-BD31-4B8C-83A1-F6EECF244321}">
                <p14:modId xmlns:p14="http://schemas.microsoft.com/office/powerpoint/2010/main" val="2136527285"/>
              </p:ext>
            </p:extLst>
          </p:nvPr>
        </p:nvGraphicFramePr>
        <p:xfrm>
          <a:off x="2901626" y="1195640"/>
          <a:ext cx="3029324" cy="21897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p:cNvGraphicFramePr>
            <a:graphicFrameLocks/>
          </p:cNvGraphicFramePr>
          <p:nvPr>
            <p:extLst>
              <p:ext uri="{D42A27DB-BD31-4B8C-83A1-F6EECF244321}">
                <p14:modId xmlns:p14="http://schemas.microsoft.com/office/powerpoint/2010/main" val="264782443"/>
              </p:ext>
            </p:extLst>
          </p:nvPr>
        </p:nvGraphicFramePr>
        <p:xfrm>
          <a:off x="5718334" y="1195639"/>
          <a:ext cx="3029324" cy="21897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phique 15"/>
          <p:cNvGraphicFramePr>
            <a:graphicFrameLocks/>
          </p:cNvGraphicFramePr>
          <p:nvPr>
            <p:extLst>
              <p:ext uri="{D42A27DB-BD31-4B8C-83A1-F6EECF244321}">
                <p14:modId xmlns:p14="http://schemas.microsoft.com/office/powerpoint/2010/main" val="1184673379"/>
              </p:ext>
            </p:extLst>
          </p:nvPr>
        </p:nvGraphicFramePr>
        <p:xfrm>
          <a:off x="8619960" y="1195639"/>
          <a:ext cx="3029324" cy="21897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aphique 16"/>
          <p:cNvGraphicFramePr>
            <a:graphicFrameLocks/>
          </p:cNvGraphicFramePr>
          <p:nvPr>
            <p:extLst>
              <p:ext uri="{D42A27DB-BD31-4B8C-83A1-F6EECF244321}">
                <p14:modId xmlns:p14="http://schemas.microsoft.com/office/powerpoint/2010/main" val="1162401202"/>
              </p:ext>
            </p:extLst>
          </p:nvPr>
        </p:nvGraphicFramePr>
        <p:xfrm>
          <a:off x="-127698" y="3424732"/>
          <a:ext cx="3029324" cy="21897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aphique 17"/>
          <p:cNvGraphicFramePr>
            <a:graphicFrameLocks/>
          </p:cNvGraphicFramePr>
          <p:nvPr>
            <p:extLst>
              <p:ext uri="{D42A27DB-BD31-4B8C-83A1-F6EECF244321}">
                <p14:modId xmlns:p14="http://schemas.microsoft.com/office/powerpoint/2010/main" val="1943596398"/>
              </p:ext>
            </p:extLst>
          </p:nvPr>
        </p:nvGraphicFramePr>
        <p:xfrm>
          <a:off x="2965475" y="3385366"/>
          <a:ext cx="3029324" cy="222909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Graphique 18"/>
          <p:cNvGraphicFramePr>
            <a:graphicFrameLocks/>
          </p:cNvGraphicFramePr>
          <p:nvPr>
            <p:extLst>
              <p:ext uri="{D42A27DB-BD31-4B8C-83A1-F6EECF244321}">
                <p14:modId xmlns:p14="http://schemas.microsoft.com/office/powerpoint/2010/main" val="1597813101"/>
              </p:ext>
            </p:extLst>
          </p:nvPr>
        </p:nvGraphicFramePr>
        <p:xfrm>
          <a:off x="5846032" y="3385365"/>
          <a:ext cx="2901626" cy="22290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Graphique 19"/>
          <p:cNvGraphicFramePr>
            <a:graphicFrameLocks/>
          </p:cNvGraphicFramePr>
          <p:nvPr>
            <p:extLst>
              <p:ext uri="{D42A27DB-BD31-4B8C-83A1-F6EECF244321}">
                <p14:modId xmlns:p14="http://schemas.microsoft.com/office/powerpoint/2010/main" val="1792478580"/>
              </p:ext>
            </p:extLst>
          </p:nvPr>
        </p:nvGraphicFramePr>
        <p:xfrm>
          <a:off x="8619960" y="3385365"/>
          <a:ext cx="3029323" cy="222909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65331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711" y="273928"/>
            <a:ext cx="11998242" cy="802518"/>
          </a:xfrm>
        </p:spPr>
        <p:txBody>
          <a:bodyPr>
            <a:noAutofit/>
          </a:bodyPr>
          <a:lstStyle/>
          <a:p>
            <a:pPr algn="ctr"/>
            <a:r>
              <a:rPr lang="fr-FR" sz="3800" dirty="0" smtClean="0"/>
              <a:t>Faible corrélation – </a:t>
            </a:r>
            <a:r>
              <a:rPr lang="fr-FR" sz="3800" smtClean="0"/>
              <a:t>faible variance – RT (Z500 hiver)</a:t>
            </a:r>
            <a:endParaRPr lang="fr-FR" sz="3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12</a:t>
            </a:fld>
            <a:endParaRPr lang="en-US" dirty="0"/>
          </a:p>
        </p:txBody>
      </p:sp>
      <p:pic>
        <p:nvPicPr>
          <p:cNvPr id="5" name="Image 4" descr="graphs_VarianceBord_CC_LMDZ80/bordEst_CC_djf_LMDZ8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14450"/>
            <a:ext cx="5070764" cy="2434256"/>
          </a:xfrm>
          <a:prstGeom prst="rect">
            <a:avLst/>
          </a:prstGeom>
          <a:noFill/>
          <a:ln>
            <a:noFill/>
          </a:ln>
        </p:spPr>
      </p:pic>
      <p:pic>
        <p:nvPicPr>
          <p:cNvPr id="6" name="Image 5" descr="graphs_VarianceBord_CC_LMDZ80/bordOuest_CC_djf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3748706"/>
            <a:ext cx="5070764" cy="2434256"/>
          </a:xfrm>
          <a:prstGeom prst="rect">
            <a:avLst/>
          </a:prstGeom>
          <a:noFill/>
          <a:ln>
            <a:noFill/>
          </a:ln>
        </p:spPr>
      </p:pic>
      <p:sp>
        <p:nvSpPr>
          <p:cNvPr id="8" name="Rectangle 7"/>
          <p:cNvSpPr/>
          <p:nvPr/>
        </p:nvSpPr>
        <p:spPr>
          <a:xfrm>
            <a:off x="3173506" y="1757082"/>
            <a:ext cx="2008094" cy="1416424"/>
          </a:xfrm>
          <a:prstGeom prst="rect">
            <a:avLst/>
          </a:prstGeom>
          <a:solidFill>
            <a:schemeClr val="bg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173506" y="4191338"/>
            <a:ext cx="2008094" cy="1416424"/>
          </a:xfrm>
          <a:prstGeom prst="rect">
            <a:avLst/>
          </a:prstGeom>
          <a:solidFill>
            <a:schemeClr val="bg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p:cNvGraphicFramePr>
            <a:graphicFrameLocks/>
          </p:cNvGraphicFramePr>
          <p:nvPr>
            <p:extLst>
              <p:ext uri="{D42A27DB-BD31-4B8C-83A1-F6EECF244321}">
                <p14:modId xmlns:p14="http://schemas.microsoft.com/office/powerpoint/2010/main" val="1379393813"/>
              </p:ext>
            </p:extLst>
          </p:nvPr>
        </p:nvGraphicFramePr>
        <p:xfrm>
          <a:off x="5261264" y="1727742"/>
          <a:ext cx="6692900" cy="3359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784729292"/>
              </p:ext>
            </p:extLst>
          </p:nvPr>
        </p:nvGraphicFramePr>
        <p:xfrm>
          <a:off x="5702503" y="4965834"/>
          <a:ext cx="6486237" cy="448082"/>
        </p:xfrm>
        <a:graphic>
          <a:graphicData uri="http://schemas.openxmlformats.org/drawingml/2006/table">
            <a:tbl>
              <a:tblPr/>
              <a:tblGrid>
                <a:gridCol w="720693"/>
                <a:gridCol w="720693"/>
                <a:gridCol w="720693"/>
                <a:gridCol w="720693"/>
                <a:gridCol w="720693"/>
                <a:gridCol w="720693"/>
                <a:gridCol w="720693"/>
                <a:gridCol w="720693"/>
                <a:gridCol w="720693"/>
              </a:tblGrid>
              <a:tr h="170896">
                <a:tc>
                  <a:txBody>
                    <a:bodyPr/>
                    <a:lstStyle/>
                    <a:p>
                      <a:pPr algn="ctr" fontAlgn="b"/>
                      <a:r>
                        <a:rPr lang="fr-FR" sz="1400" b="0" i="0" u="none" strike="noStrike">
                          <a:solidFill>
                            <a:srgbClr val="000000"/>
                          </a:solidFill>
                          <a:effectLst/>
                          <a:latin typeface="Calibri" charset="0"/>
                        </a:rPr>
                        <a:t>RT</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1</a:t>
                      </a:r>
                    </a:p>
                  </a:txBody>
                  <a:tcPr marL="10681" marR="10681" marT="10681" marB="0" anchor="b">
                    <a:lnL>
                      <a:noFill/>
                    </a:lnL>
                    <a:lnR>
                      <a:noFill/>
                    </a:lnR>
                    <a:lnT>
                      <a:noFill/>
                    </a:lnT>
                    <a:lnB>
                      <a:noFill/>
                    </a:lnB>
                  </a:tcPr>
                </a:tc>
                <a:tc>
                  <a:txBody>
                    <a:bodyPr/>
                    <a:lstStyle/>
                    <a:p>
                      <a:pPr algn="ctr" fontAlgn="b"/>
                      <a:r>
                        <a:rPr lang="is-IS" sz="1400" b="0" i="0" u="none" strike="noStrike">
                          <a:solidFill>
                            <a:srgbClr val="000000"/>
                          </a:solidFill>
                          <a:effectLst/>
                          <a:latin typeface="Calibri" charset="0"/>
                        </a:rPr>
                        <a:t>2</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3</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4</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5</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6</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7</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8</a:t>
                      </a:r>
                    </a:p>
                  </a:txBody>
                  <a:tcPr marL="10681" marR="10681" marT="10681" marB="0" anchor="b">
                    <a:lnL>
                      <a:noFill/>
                    </a:lnL>
                    <a:lnR>
                      <a:noFill/>
                    </a:lnR>
                    <a:lnT>
                      <a:noFill/>
                    </a:lnT>
                    <a:lnB>
                      <a:noFill/>
                    </a:lnB>
                  </a:tcPr>
                </a:tc>
              </a:tr>
              <a:tr h="170896">
                <a:tc>
                  <a:txBody>
                    <a:bodyPr/>
                    <a:lstStyle/>
                    <a:p>
                      <a:pPr algn="ctr" fontAlgn="b"/>
                      <a:r>
                        <a:rPr lang="fr-FR" sz="1400" b="0" i="0" u="none" strike="noStrike">
                          <a:solidFill>
                            <a:srgbClr val="000000"/>
                          </a:solidFill>
                          <a:effectLst/>
                          <a:latin typeface="Calibri" charset="0"/>
                        </a:rPr>
                        <a:t>Nbr</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4</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0</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4</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7</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4</a:t>
                      </a:r>
                    </a:p>
                  </a:txBody>
                  <a:tcPr marL="10681" marR="10681" marT="10681" marB="0" anchor="b">
                    <a:lnL>
                      <a:noFill/>
                    </a:lnL>
                    <a:lnR>
                      <a:noFill/>
                    </a:lnR>
                    <a:lnT>
                      <a:noFill/>
                    </a:lnT>
                    <a:lnB>
                      <a:noFill/>
                    </a:lnB>
                  </a:tcPr>
                </a:tc>
                <a:tc>
                  <a:txBody>
                    <a:bodyPr/>
                    <a:lstStyle/>
                    <a:p>
                      <a:pPr algn="ctr" fontAlgn="b"/>
                      <a:r>
                        <a:rPr lang="fr-FR" sz="1400" b="0" i="0" u="none" strike="noStrike">
                          <a:solidFill>
                            <a:srgbClr val="000000"/>
                          </a:solidFill>
                          <a:effectLst/>
                          <a:latin typeface="Calibri" charset="0"/>
                        </a:rPr>
                        <a:t>4</a:t>
                      </a:r>
                    </a:p>
                  </a:txBody>
                  <a:tcPr marL="10681" marR="10681" marT="10681" marB="0" anchor="b">
                    <a:lnL>
                      <a:noFill/>
                    </a:lnL>
                    <a:lnR>
                      <a:noFill/>
                    </a:lnR>
                    <a:lnT>
                      <a:noFill/>
                    </a:lnT>
                    <a:lnB>
                      <a:noFill/>
                    </a:lnB>
                  </a:tcPr>
                </a:tc>
                <a:tc>
                  <a:txBody>
                    <a:bodyPr/>
                    <a:lstStyle/>
                    <a:p>
                      <a:pPr algn="ctr" fontAlgn="b"/>
                      <a:r>
                        <a:rPr lang="is-IS" sz="1400" b="0" i="0" u="none" strike="noStrike">
                          <a:solidFill>
                            <a:srgbClr val="000000"/>
                          </a:solidFill>
                          <a:effectLst/>
                          <a:latin typeface="Calibri" charset="0"/>
                        </a:rPr>
                        <a:t>2</a:t>
                      </a:r>
                    </a:p>
                  </a:txBody>
                  <a:tcPr marL="10681" marR="10681" marT="10681" marB="0" anchor="b">
                    <a:lnL>
                      <a:noFill/>
                    </a:lnL>
                    <a:lnR>
                      <a:noFill/>
                    </a:lnR>
                    <a:lnT>
                      <a:noFill/>
                    </a:lnT>
                    <a:lnB>
                      <a:noFill/>
                    </a:lnB>
                  </a:tcPr>
                </a:tc>
                <a:tc>
                  <a:txBody>
                    <a:bodyPr/>
                    <a:lstStyle/>
                    <a:p>
                      <a:pPr algn="ctr" fontAlgn="b"/>
                      <a:r>
                        <a:rPr lang="fr-FR" sz="1400" b="0" i="0" u="none" strike="noStrike" dirty="0">
                          <a:solidFill>
                            <a:srgbClr val="000000"/>
                          </a:solidFill>
                          <a:effectLst/>
                          <a:latin typeface="Calibri" charset="0"/>
                        </a:rPr>
                        <a:t>3</a:t>
                      </a:r>
                    </a:p>
                  </a:txBody>
                  <a:tcPr marL="10681" marR="10681" marT="10681" marB="0" anchor="b">
                    <a:lnL>
                      <a:noFill/>
                    </a:lnL>
                    <a:lnR>
                      <a:noFill/>
                    </a:lnR>
                    <a:lnT>
                      <a:noFill/>
                    </a:lnT>
                    <a:lnB>
                      <a:noFill/>
                    </a:lnB>
                  </a:tcPr>
                </a:tc>
              </a:tr>
            </a:tbl>
          </a:graphicData>
        </a:graphic>
      </p:graphicFrame>
    </p:spTree>
    <p:extLst>
      <p:ext uri="{BB962C8B-B14F-4D97-AF65-F5344CB8AC3E}">
        <p14:creationId xmlns:p14="http://schemas.microsoft.com/office/powerpoint/2010/main" val="1016116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5482" y="17120"/>
            <a:ext cx="11609294" cy="551946"/>
          </a:xfrm>
        </p:spPr>
        <p:txBody>
          <a:bodyPr>
            <a:noAutofit/>
          </a:bodyPr>
          <a:lstStyle/>
          <a:p>
            <a:pPr algn="ctr"/>
            <a:r>
              <a:rPr lang="fr-FR" sz="3800" dirty="0" smtClean="0"/>
              <a:t>Forte variance – forte corrélation – RT (Z500 hiver)</a:t>
            </a:r>
            <a:endParaRPr lang="fr-FR" sz="3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13</a:t>
            </a:fld>
            <a:endParaRPr lang="en-US" dirty="0"/>
          </a:p>
        </p:txBody>
      </p:sp>
      <p:pic>
        <p:nvPicPr>
          <p:cNvPr id="5" name="Image 4" descr="graphs_VarianceBord_CC_LMDZ80/bordEst_CC_djf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14450"/>
            <a:ext cx="5070764" cy="2434256"/>
          </a:xfrm>
          <a:prstGeom prst="rect">
            <a:avLst/>
          </a:prstGeom>
          <a:noFill/>
          <a:ln>
            <a:noFill/>
          </a:ln>
        </p:spPr>
      </p:pic>
      <p:pic>
        <p:nvPicPr>
          <p:cNvPr id="6" name="Image 5" descr="graphs_VarianceBord_CC_LMDZ80/bordOuest_CC_djf_LMDZ8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3748706"/>
            <a:ext cx="5070764" cy="2434256"/>
          </a:xfrm>
          <a:prstGeom prst="rect">
            <a:avLst/>
          </a:prstGeom>
          <a:noFill/>
          <a:ln>
            <a:noFill/>
          </a:ln>
        </p:spPr>
      </p:pic>
      <p:sp>
        <p:nvSpPr>
          <p:cNvPr id="7" name="Rectangle 6"/>
          <p:cNvSpPr/>
          <p:nvPr/>
        </p:nvSpPr>
        <p:spPr>
          <a:xfrm>
            <a:off x="770965" y="2456329"/>
            <a:ext cx="4410635" cy="735106"/>
          </a:xfrm>
          <a:prstGeom prst="rect">
            <a:avLst/>
          </a:prstGeom>
          <a:solidFill>
            <a:schemeClr val="accent3">
              <a:lumMod val="5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770965" y="5091953"/>
            <a:ext cx="4410635" cy="509762"/>
          </a:xfrm>
          <a:prstGeom prst="rect">
            <a:avLst/>
          </a:prstGeom>
          <a:solidFill>
            <a:schemeClr val="accent3">
              <a:lumMod val="5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Graphique 8"/>
          <p:cNvGraphicFramePr>
            <a:graphicFrameLocks/>
          </p:cNvGraphicFramePr>
          <p:nvPr>
            <p:extLst>
              <p:ext uri="{D42A27DB-BD31-4B8C-83A1-F6EECF244321}">
                <p14:modId xmlns:p14="http://schemas.microsoft.com/office/powerpoint/2010/main" val="740737636"/>
              </p:ext>
            </p:extLst>
          </p:nvPr>
        </p:nvGraphicFramePr>
        <p:xfrm>
          <a:off x="5383211" y="619212"/>
          <a:ext cx="6400800" cy="24610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phique 10"/>
          <p:cNvGraphicFramePr>
            <a:graphicFrameLocks/>
          </p:cNvGraphicFramePr>
          <p:nvPr>
            <p:extLst>
              <p:ext uri="{D42A27DB-BD31-4B8C-83A1-F6EECF244321}">
                <p14:modId xmlns:p14="http://schemas.microsoft.com/office/powerpoint/2010/main" val="318064814"/>
              </p:ext>
            </p:extLst>
          </p:nvPr>
        </p:nvGraphicFramePr>
        <p:xfrm>
          <a:off x="5316247" y="3822892"/>
          <a:ext cx="6388100" cy="23600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663768779"/>
              </p:ext>
            </p:extLst>
          </p:nvPr>
        </p:nvGraphicFramePr>
        <p:xfrm>
          <a:off x="5739606" y="3227294"/>
          <a:ext cx="6248399" cy="448521"/>
        </p:xfrm>
        <a:graphic>
          <a:graphicData uri="http://schemas.openxmlformats.org/drawingml/2006/table">
            <a:tbl>
              <a:tblPr/>
              <a:tblGrid>
                <a:gridCol w="736503"/>
                <a:gridCol w="688987"/>
                <a:gridCol w="688987"/>
                <a:gridCol w="688987"/>
                <a:gridCol w="688987"/>
                <a:gridCol w="688987"/>
                <a:gridCol w="688987"/>
                <a:gridCol w="688987"/>
                <a:gridCol w="688987"/>
              </a:tblGrid>
              <a:tr h="157552">
                <a:tc>
                  <a:txBody>
                    <a:bodyPr/>
                    <a:lstStyle/>
                    <a:p>
                      <a:pPr algn="ctr" rtl="0" fontAlgn="ctr"/>
                      <a:r>
                        <a:rPr lang="fr-FR" sz="1000" b="0" i="0" u="none" strike="noStrike">
                          <a:solidFill>
                            <a:srgbClr val="000000"/>
                          </a:solidFill>
                          <a:effectLst/>
                          <a:latin typeface="Calibri" charset="0"/>
                        </a:rPr>
                        <a:t>RT</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1</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is-IS" sz="1000" b="0" i="0" u="none" strike="noStrike">
                          <a:solidFill>
                            <a:srgbClr val="000000"/>
                          </a:solidFill>
                          <a:effectLst/>
                          <a:latin typeface="Calibri" charset="0"/>
                        </a:rPr>
                        <a:t>2</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dirty="0">
                          <a:solidFill>
                            <a:srgbClr val="000000"/>
                          </a:solidFill>
                          <a:effectLst/>
                          <a:latin typeface="Calibri" charset="0"/>
                        </a:rPr>
                        <a:t>3</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4</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5</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6</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7</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dirty="0">
                          <a:solidFill>
                            <a:srgbClr val="000000"/>
                          </a:solidFill>
                          <a:effectLst/>
                          <a:latin typeface="Calibri" charset="0"/>
                        </a:rPr>
                        <a:t>8</a:t>
                      </a:r>
                    </a:p>
                  </a:txBody>
                  <a:tcPr marL="10591" marR="10591" marT="10591" marB="0" anchor="ctr">
                    <a:lnL>
                      <a:noFill/>
                    </a:lnL>
                    <a:lnR>
                      <a:noFill/>
                    </a:lnR>
                    <a:lnT>
                      <a:noFill/>
                    </a:lnT>
                    <a:lnB>
                      <a:noFill/>
                    </a:lnB>
                    <a:solidFill>
                      <a:schemeClr val="accent1">
                        <a:lumMod val="40000"/>
                        <a:lumOff val="60000"/>
                      </a:schemeClr>
                    </a:solidFill>
                  </a:tcPr>
                </a:tc>
              </a:tr>
              <a:tr h="285530">
                <a:tc>
                  <a:txBody>
                    <a:bodyPr/>
                    <a:lstStyle/>
                    <a:p>
                      <a:pPr algn="ctr" rtl="0" fontAlgn="ctr"/>
                      <a:r>
                        <a:rPr lang="fr-FR" sz="1000" b="0" i="0" u="none" strike="noStrike">
                          <a:solidFill>
                            <a:srgbClr val="000000"/>
                          </a:solidFill>
                          <a:effectLst/>
                          <a:latin typeface="Calibri" charset="0"/>
                        </a:rPr>
                        <a:t>Nbr_Bord-Est</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6</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1</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is-IS" sz="1000" b="0" i="0" u="none" strike="noStrike">
                          <a:solidFill>
                            <a:srgbClr val="000000"/>
                          </a:solidFill>
                          <a:effectLst/>
                          <a:latin typeface="Calibri" charset="0"/>
                        </a:rPr>
                        <a:t>20</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7</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0</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dirty="0">
                          <a:solidFill>
                            <a:srgbClr val="000000"/>
                          </a:solidFill>
                          <a:effectLst/>
                          <a:latin typeface="Calibri" charset="0"/>
                        </a:rPr>
                        <a:t>1</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fr-FR" sz="1000" b="0" i="0" u="none" strike="noStrike">
                          <a:solidFill>
                            <a:srgbClr val="000000"/>
                          </a:solidFill>
                          <a:effectLst/>
                          <a:latin typeface="Calibri" charset="0"/>
                        </a:rPr>
                        <a:t>7</a:t>
                      </a:r>
                    </a:p>
                  </a:txBody>
                  <a:tcPr marL="10591" marR="10591" marT="10591" marB="0" anchor="ctr">
                    <a:lnL>
                      <a:noFill/>
                    </a:lnL>
                    <a:lnR>
                      <a:noFill/>
                    </a:lnR>
                    <a:lnT>
                      <a:noFill/>
                    </a:lnT>
                    <a:lnB>
                      <a:noFill/>
                    </a:lnB>
                    <a:solidFill>
                      <a:schemeClr val="accent1">
                        <a:lumMod val="40000"/>
                        <a:lumOff val="60000"/>
                      </a:schemeClr>
                    </a:solidFill>
                  </a:tcPr>
                </a:tc>
                <a:tc>
                  <a:txBody>
                    <a:bodyPr/>
                    <a:lstStyle/>
                    <a:p>
                      <a:pPr algn="ctr" rtl="0" fontAlgn="ctr"/>
                      <a:r>
                        <a:rPr lang="is-IS" sz="1000" b="0" i="0" u="none" strike="noStrike" dirty="0">
                          <a:solidFill>
                            <a:srgbClr val="000000"/>
                          </a:solidFill>
                          <a:effectLst/>
                          <a:latin typeface="Calibri" charset="0"/>
                        </a:rPr>
                        <a:t>13</a:t>
                      </a:r>
                    </a:p>
                  </a:txBody>
                  <a:tcPr marL="10591" marR="10591" marT="10591" marB="0" anchor="ctr">
                    <a:lnL>
                      <a:noFill/>
                    </a:lnL>
                    <a:lnR>
                      <a:noFill/>
                    </a:lnR>
                    <a:lnT>
                      <a:noFill/>
                    </a:lnT>
                    <a:lnB>
                      <a:noFill/>
                    </a:lnB>
                    <a:solidFill>
                      <a:schemeClr val="accent1">
                        <a:lumMod val="40000"/>
                        <a:lumOff val="60000"/>
                      </a:schemeClr>
                    </a:solidFill>
                  </a:tcPr>
                </a:tc>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72760558"/>
              </p:ext>
            </p:extLst>
          </p:nvPr>
        </p:nvGraphicFramePr>
        <p:xfrm>
          <a:off x="5535612" y="6244469"/>
          <a:ext cx="6248399" cy="327786"/>
        </p:xfrm>
        <a:graphic>
          <a:graphicData uri="http://schemas.openxmlformats.org/drawingml/2006/table">
            <a:tbl>
              <a:tblPr/>
              <a:tblGrid>
                <a:gridCol w="866343"/>
                <a:gridCol w="713007"/>
                <a:gridCol w="667007"/>
                <a:gridCol w="667007"/>
                <a:gridCol w="667007"/>
                <a:gridCol w="667007"/>
                <a:gridCol w="667007"/>
                <a:gridCol w="667007"/>
                <a:gridCol w="667007"/>
              </a:tblGrid>
              <a:tr h="163893">
                <a:tc>
                  <a:txBody>
                    <a:bodyPr/>
                    <a:lstStyle/>
                    <a:p>
                      <a:pPr algn="ctr" fontAlgn="b"/>
                      <a:r>
                        <a:rPr lang="fr-FR" sz="1000" b="0" i="0" u="none" strike="noStrike">
                          <a:solidFill>
                            <a:srgbClr val="000000"/>
                          </a:solidFill>
                          <a:effectLst/>
                          <a:latin typeface="Calibri" charset="0"/>
                        </a:rPr>
                        <a:t>RT</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1</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2</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3</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4</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5</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6</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7</a:t>
                      </a:r>
                    </a:p>
                  </a:txBody>
                  <a:tcPr marL="10243" marR="10243" marT="10243" marB="0" anchor="b">
                    <a:lnL>
                      <a:noFill/>
                    </a:lnL>
                    <a:lnR>
                      <a:noFill/>
                    </a:lnR>
                    <a:lnT>
                      <a:noFill/>
                    </a:lnT>
                    <a:lnB>
                      <a:noFill/>
                    </a:lnB>
                    <a:solidFill>
                      <a:schemeClr val="accent2"/>
                    </a:solidFill>
                  </a:tcPr>
                </a:tc>
                <a:tc>
                  <a:txBody>
                    <a:bodyPr/>
                    <a:lstStyle/>
                    <a:p>
                      <a:pPr algn="ctr" fontAlgn="b"/>
                      <a:r>
                        <a:rPr lang="de-DE" sz="1000" b="0" i="0" u="none" strike="noStrike">
                          <a:solidFill>
                            <a:srgbClr val="000000"/>
                          </a:solidFill>
                          <a:effectLst/>
                          <a:latin typeface="Calibri" charset="0"/>
                        </a:rPr>
                        <a:t>RT 8</a:t>
                      </a:r>
                    </a:p>
                  </a:txBody>
                  <a:tcPr marL="10243" marR="10243" marT="10243" marB="0" anchor="b">
                    <a:lnL>
                      <a:noFill/>
                    </a:lnL>
                    <a:lnR>
                      <a:noFill/>
                    </a:lnR>
                    <a:lnT>
                      <a:noFill/>
                    </a:lnT>
                    <a:lnB>
                      <a:noFill/>
                    </a:lnB>
                    <a:solidFill>
                      <a:schemeClr val="accent2"/>
                    </a:solidFill>
                  </a:tcPr>
                </a:tc>
              </a:tr>
              <a:tr h="163893">
                <a:tc>
                  <a:txBody>
                    <a:bodyPr/>
                    <a:lstStyle/>
                    <a:p>
                      <a:pPr algn="ctr" fontAlgn="b"/>
                      <a:r>
                        <a:rPr lang="fr-FR" sz="1000" b="0" i="0" u="none" strike="noStrike">
                          <a:solidFill>
                            <a:srgbClr val="000000"/>
                          </a:solidFill>
                          <a:effectLst/>
                          <a:latin typeface="Calibri" charset="0"/>
                        </a:rPr>
                        <a:t>Nbr_bord-ouest</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a:solidFill>
                            <a:srgbClr val="000000"/>
                          </a:solidFill>
                          <a:effectLst/>
                          <a:latin typeface="Calibri" charset="0"/>
                        </a:rPr>
                        <a:t>5</a:t>
                      </a:r>
                    </a:p>
                  </a:txBody>
                  <a:tcPr marL="10243" marR="10243" marT="10243" marB="0" anchor="b">
                    <a:lnL>
                      <a:noFill/>
                    </a:lnL>
                    <a:lnR>
                      <a:noFill/>
                    </a:lnR>
                    <a:lnT>
                      <a:noFill/>
                    </a:lnT>
                    <a:lnB>
                      <a:noFill/>
                    </a:lnB>
                    <a:solidFill>
                      <a:schemeClr val="accent2"/>
                    </a:solidFill>
                  </a:tcPr>
                </a:tc>
                <a:tc>
                  <a:txBody>
                    <a:bodyPr/>
                    <a:lstStyle/>
                    <a:p>
                      <a:pPr algn="ctr" fontAlgn="b"/>
                      <a:r>
                        <a:rPr lang="is-IS" sz="1000" b="0" i="0" u="none" strike="noStrike">
                          <a:solidFill>
                            <a:srgbClr val="000000"/>
                          </a:solidFill>
                          <a:effectLst/>
                          <a:latin typeface="Calibri" charset="0"/>
                        </a:rPr>
                        <a:t>2</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a:solidFill>
                            <a:srgbClr val="000000"/>
                          </a:solidFill>
                          <a:effectLst/>
                          <a:latin typeface="Calibri" charset="0"/>
                        </a:rPr>
                        <a:t>3</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a:solidFill>
                            <a:srgbClr val="000000"/>
                          </a:solidFill>
                          <a:effectLst/>
                          <a:latin typeface="Calibri" charset="0"/>
                        </a:rPr>
                        <a:t>6</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a:solidFill>
                            <a:srgbClr val="000000"/>
                          </a:solidFill>
                          <a:effectLst/>
                          <a:latin typeface="Calibri" charset="0"/>
                        </a:rPr>
                        <a:t>6</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a:solidFill>
                            <a:srgbClr val="000000"/>
                          </a:solidFill>
                          <a:effectLst/>
                          <a:latin typeface="Calibri" charset="0"/>
                        </a:rPr>
                        <a:t>6</a:t>
                      </a:r>
                    </a:p>
                  </a:txBody>
                  <a:tcPr marL="10243" marR="10243" marT="10243" marB="0" anchor="b">
                    <a:lnL>
                      <a:noFill/>
                    </a:lnL>
                    <a:lnR>
                      <a:noFill/>
                    </a:lnR>
                    <a:lnT>
                      <a:noFill/>
                    </a:lnT>
                    <a:lnB>
                      <a:noFill/>
                    </a:lnB>
                    <a:solidFill>
                      <a:schemeClr val="accent2"/>
                    </a:solidFill>
                  </a:tcPr>
                </a:tc>
                <a:tc>
                  <a:txBody>
                    <a:bodyPr/>
                    <a:lstStyle/>
                    <a:p>
                      <a:pPr algn="ctr" fontAlgn="b"/>
                      <a:r>
                        <a:rPr lang="is-IS" sz="1000" b="0" i="0" u="none" strike="noStrike">
                          <a:solidFill>
                            <a:srgbClr val="000000"/>
                          </a:solidFill>
                          <a:effectLst/>
                          <a:latin typeface="Calibri" charset="0"/>
                        </a:rPr>
                        <a:t>42</a:t>
                      </a:r>
                    </a:p>
                  </a:txBody>
                  <a:tcPr marL="10243" marR="10243" marT="10243" marB="0" anchor="b">
                    <a:lnL>
                      <a:noFill/>
                    </a:lnL>
                    <a:lnR>
                      <a:noFill/>
                    </a:lnR>
                    <a:lnT>
                      <a:noFill/>
                    </a:lnT>
                    <a:lnB>
                      <a:noFill/>
                    </a:lnB>
                    <a:solidFill>
                      <a:schemeClr val="accent2"/>
                    </a:solidFill>
                  </a:tcPr>
                </a:tc>
                <a:tc>
                  <a:txBody>
                    <a:bodyPr/>
                    <a:lstStyle/>
                    <a:p>
                      <a:pPr algn="ctr" fontAlgn="b"/>
                      <a:r>
                        <a:rPr lang="fr-FR" sz="1000" b="0" i="0" u="none" strike="noStrike" dirty="0">
                          <a:solidFill>
                            <a:srgbClr val="000000"/>
                          </a:solidFill>
                          <a:effectLst/>
                          <a:latin typeface="Calibri" charset="0"/>
                        </a:rPr>
                        <a:t>65</a:t>
                      </a:r>
                    </a:p>
                  </a:txBody>
                  <a:tcPr marL="10243" marR="10243" marT="10243" marB="0" anchor="b">
                    <a:lnL>
                      <a:noFill/>
                    </a:lnL>
                    <a:lnR>
                      <a:noFill/>
                    </a:lnR>
                    <a:lnT>
                      <a:noFill/>
                    </a:lnT>
                    <a:lnB>
                      <a:noFill/>
                    </a:lnB>
                    <a:solidFill>
                      <a:schemeClr val="accent2"/>
                    </a:solidFill>
                  </a:tcPr>
                </a:tc>
              </a:tr>
            </a:tbl>
          </a:graphicData>
        </a:graphic>
      </p:graphicFrame>
    </p:spTree>
    <p:extLst>
      <p:ext uri="{BB962C8B-B14F-4D97-AF65-F5344CB8AC3E}">
        <p14:creationId xmlns:p14="http://schemas.microsoft.com/office/powerpoint/2010/main" val="1111409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01" y="416635"/>
            <a:ext cx="3837623" cy="2903074"/>
          </a:xfrm>
        </p:spPr>
        <p:txBody>
          <a:bodyPr>
            <a:normAutofit/>
          </a:bodyPr>
          <a:lstStyle/>
          <a:p>
            <a:r>
              <a:rPr lang="fr-FR" sz="4400" dirty="0" smtClean="0"/>
              <a:t>Grandes échelles: </a:t>
            </a:r>
            <a:r>
              <a:rPr lang="fr-FR" sz="4400" smtClean="0"/>
              <a:t>meilleure reproduction</a:t>
            </a:r>
            <a:endParaRPr lang="fr-FR" sz="4400" dirty="0"/>
          </a:p>
        </p:txBody>
      </p:sp>
      <p:sp>
        <p:nvSpPr>
          <p:cNvPr id="3" name="Espace réservé du contenu 2"/>
          <p:cNvSpPr>
            <a:spLocks noGrp="1"/>
          </p:cNvSpPr>
          <p:nvPr>
            <p:ph idx="1"/>
          </p:nvPr>
        </p:nvSpPr>
        <p:spPr>
          <a:xfrm>
            <a:off x="5110711" y="4645751"/>
            <a:ext cx="6877294" cy="981616"/>
          </a:xfrm>
        </p:spPr>
        <p:txBody>
          <a:bodyPr>
            <a:normAutofit lnSpcReduction="10000"/>
          </a:bodyPr>
          <a:lstStyle/>
          <a:p>
            <a:pPr marL="0" indent="0" algn="just">
              <a:buNone/>
            </a:pPr>
            <a:r>
              <a:rPr lang="fr-FR" sz="2400" dirty="0" smtClean="0"/>
              <a:t>Relation entre les échelles et la reproduction</a:t>
            </a:r>
          </a:p>
          <a:p>
            <a:pPr marL="0" indent="0" algn="just">
              <a:buNone/>
            </a:pPr>
            <a:r>
              <a:rPr lang="fr-FR" sz="2400" dirty="0" smtClean="0"/>
              <a:t>Forte circulation favorise une forte ressemblance</a:t>
            </a:r>
            <a:endParaRPr lang="fr-FR" sz="2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14</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160" y="379134"/>
            <a:ext cx="6917266" cy="3475588"/>
          </a:xfrm>
          <a:prstGeom prst="rect">
            <a:avLst/>
          </a:prstGeom>
        </p:spPr>
      </p:pic>
      <p:cxnSp>
        <p:nvCxnSpPr>
          <p:cNvPr id="8" name="Connecteur droit 7"/>
          <p:cNvCxnSpPr/>
          <p:nvPr/>
        </p:nvCxnSpPr>
        <p:spPr>
          <a:xfrm flipH="1">
            <a:off x="8035957" y="957140"/>
            <a:ext cx="5800" cy="2362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11391139" y="963752"/>
            <a:ext cx="2496" cy="2358825"/>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9478690" y="954591"/>
            <a:ext cx="22149" cy="236511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598093" y="1948548"/>
            <a:ext cx="6410361"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6153627" y="2061884"/>
            <a:ext cx="1842480" cy="830997"/>
          </a:xfrm>
          <a:prstGeom prst="rect">
            <a:avLst/>
          </a:prstGeom>
          <a:noFill/>
        </p:spPr>
        <p:txBody>
          <a:bodyPr wrap="square" rtlCol="0">
            <a:spAutoFit/>
          </a:bodyPr>
          <a:lstStyle/>
          <a:p>
            <a:pPr algn="ctr"/>
            <a:r>
              <a:rPr lang="fr-FR" sz="1600" dirty="0" smtClean="0"/>
              <a:t>Faible corrélation avec une faible variance</a:t>
            </a:r>
            <a:endParaRPr lang="fr-FR" sz="1600" dirty="0"/>
          </a:p>
        </p:txBody>
      </p:sp>
      <p:sp>
        <p:nvSpPr>
          <p:cNvPr id="31" name="ZoneTexte 30"/>
          <p:cNvSpPr txBox="1"/>
          <p:nvPr/>
        </p:nvSpPr>
        <p:spPr>
          <a:xfrm>
            <a:off x="10856122" y="1031413"/>
            <a:ext cx="1411568" cy="584775"/>
          </a:xfrm>
          <a:prstGeom prst="rect">
            <a:avLst/>
          </a:prstGeom>
          <a:noFill/>
        </p:spPr>
        <p:txBody>
          <a:bodyPr wrap="square" rtlCol="0">
            <a:spAutoFit/>
          </a:bodyPr>
          <a:lstStyle/>
          <a:p>
            <a:pPr algn="ctr"/>
            <a:r>
              <a:rPr lang="fr-FR" sz="1600" smtClean="0"/>
              <a:t>Forte corrélation</a:t>
            </a:r>
            <a:endParaRPr lang="fr-FR" sz="1600"/>
          </a:p>
        </p:txBody>
      </p:sp>
      <p:sp>
        <p:nvSpPr>
          <p:cNvPr id="32" name="Rectangle 31"/>
          <p:cNvSpPr/>
          <p:nvPr/>
        </p:nvSpPr>
        <p:spPr>
          <a:xfrm>
            <a:off x="5110710" y="3912633"/>
            <a:ext cx="7081289" cy="430887"/>
          </a:xfrm>
          <a:prstGeom prst="rect">
            <a:avLst/>
          </a:prstGeom>
        </p:spPr>
        <p:txBody>
          <a:bodyPr wrap="square">
            <a:spAutoFit/>
          </a:bodyPr>
          <a:lstStyle/>
          <a:p>
            <a:pPr algn="just">
              <a:spcAft>
                <a:spcPts val="1000"/>
              </a:spcAft>
            </a:pPr>
            <a:r>
              <a:rPr lang="fr-FR" sz="1100" i="1" dirty="0" smtClean="0">
                <a:ea typeface="ＭＳ 明朝" charset="-128"/>
                <a:cs typeface="Times New Roman" charset="0"/>
              </a:rPr>
              <a:t>Figure  : </a:t>
            </a:r>
            <a:r>
              <a:rPr lang="fr-FR" sz="1100" i="1" dirty="0">
                <a:ea typeface="ＭＳ 明朝" charset="-128"/>
                <a:cs typeface="Times New Roman" charset="0"/>
              </a:rPr>
              <a:t>les nuages de points </a:t>
            </a:r>
            <a:r>
              <a:rPr lang="fr-FR" sz="1100" i="1" dirty="0" smtClean="0">
                <a:ea typeface="ＭＳ 明朝" charset="-128"/>
                <a:cs typeface="Times New Roman" charset="0"/>
              </a:rPr>
              <a:t>de la </a:t>
            </a:r>
            <a:r>
              <a:rPr lang="fr-FR" sz="1100" i="1" dirty="0">
                <a:ea typeface="ＭＳ 明朝" charset="-128"/>
                <a:cs typeface="Times New Roman" charset="0"/>
              </a:rPr>
              <a:t>relation entre la variance du champ </a:t>
            </a:r>
            <a:r>
              <a:rPr lang="fr-FR" sz="1100" i="1" dirty="0" smtClean="0">
                <a:ea typeface="ＭＳ 明朝" charset="-128"/>
                <a:cs typeface="Times New Roman" charset="0"/>
              </a:rPr>
              <a:t>physique d’intérieur de la région </a:t>
            </a:r>
            <a:r>
              <a:rPr lang="fr-FR" sz="1100" i="1" dirty="0">
                <a:ea typeface="ＭＳ 明朝" charset="-128"/>
                <a:cs typeface="Times New Roman" charset="0"/>
              </a:rPr>
              <a:t>aux différentes </a:t>
            </a:r>
            <a:r>
              <a:rPr lang="fr-FR" sz="1100" i="1" dirty="0" smtClean="0">
                <a:ea typeface="ＭＳ 明朝" charset="-128"/>
                <a:cs typeface="Times New Roman" charset="0"/>
              </a:rPr>
              <a:t>échelles d’après la reconstitution et </a:t>
            </a:r>
            <a:r>
              <a:rPr lang="fr-FR" sz="1100" i="1" dirty="0">
                <a:ea typeface="ＭＳ 明朝" charset="-128"/>
                <a:cs typeface="Times New Roman" charset="0"/>
              </a:rPr>
              <a:t>le coefficient de corrélation entre la simulation RCM et la simulation GCM </a:t>
            </a:r>
            <a:r>
              <a:rPr lang="fr-FR" sz="1100" i="1" dirty="0" smtClean="0">
                <a:ea typeface="ＭＳ 明朝" charset="-128"/>
                <a:cs typeface="Times New Roman" charset="0"/>
              </a:rPr>
              <a:t>d’hiver (DJF). </a:t>
            </a:r>
            <a:endParaRPr lang="fr-FR" sz="1100" i="1" dirty="0">
              <a:effectLst/>
              <a:ea typeface="ＭＳ 明朝" charset="-128"/>
              <a:cs typeface="Times New Roman" charset="0"/>
            </a:endParaRPr>
          </a:p>
        </p:txBody>
      </p:sp>
      <p:sp>
        <p:nvSpPr>
          <p:cNvPr id="54" name="ZoneTexte 53"/>
          <p:cNvSpPr txBox="1"/>
          <p:nvPr/>
        </p:nvSpPr>
        <p:spPr>
          <a:xfrm>
            <a:off x="892098" y="4256164"/>
            <a:ext cx="3261626" cy="461665"/>
          </a:xfrm>
          <a:prstGeom prst="rect">
            <a:avLst/>
          </a:prstGeom>
          <a:noFill/>
        </p:spPr>
        <p:txBody>
          <a:bodyPr wrap="square" rtlCol="0">
            <a:spAutoFit/>
          </a:bodyPr>
          <a:lstStyle/>
          <a:p>
            <a:pPr algn="ctr"/>
            <a:r>
              <a:rPr lang="fr-FR" sz="2400" smtClean="0"/>
              <a:t>Sur la région d’étude </a:t>
            </a:r>
            <a:endParaRPr lang="fr-FR" sz="2400" dirty="0"/>
          </a:p>
        </p:txBody>
      </p:sp>
      <p:cxnSp>
        <p:nvCxnSpPr>
          <p:cNvPr id="56" name="Connecteur droit avec flèche 55"/>
          <p:cNvCxnSpPr>
            <a:stCxn id="54" idx="0"/>
            <a:endCxn id="5" idx="1"/>
          </p:cNvCxnSpPr>
          <p:nvPr/>
        </p:nvCxnSpPr>
        <p:spPr>
          <a:xfrm flipV="1">
            <a:off x="2522911" y="2116928"/>
            <a:ext cx="2608249" cy="21392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51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0487" y="188563"/>
            <a:ext cx="3833906" cy="912283"/>
          </a:xfrm>
        </p:spPr>
        <p:txBody>
          <a:bodyPr/>
          <a:lstStyle/>
          <a:p>
            <a:r>
              <a:rPr lang="fr-FR" dirty="0" smtClean="0"/>
              <a:t>Conclusion</a:t>
            </a:r>
            <a:endParaRPr lang="fr-FR" dirty="0"/>
          </a:p>
        </p:txBody>
      </p:sp>
      <p:sp>
        <p:nvSpPr>
          <p:cNvPr id="3" name="Espace réservé du contenu 2"/>
          <p:cNvSpPr>
            <a:spLocks noGrp="1"/>
          </p:cNvSpPr>
          <p:nvPr>
            <p:ph idx="1"/>
          </p:nvPr>
        </p:nvSpPr>
        <p:spPr>
          <a:xfrm>
            <a:off x="5739607" y="5972717"/>
            <a:ext cx="6044404" cy="695712"/>
          </a:xfrm>
          <a:ln>
            <a:solidFill>
              <a:schemeClr val="tx1"/>
            </a:solidFill>
          </a:ln>
        </p:spPr>
        <p:txBody>
          <a:bodyPr>
            <a:normAutofit fontScale="92500"/>
          </a:bodyPr>
          <a:lstStyle/>
          <a:p>
            <a:pPr marL="0" indent="0" algn="ctr">
              <a:lnSpc>
                <a:spcPts val="800"/>
              </a:lnSpc>
              <a:buNone/>
            </a:pPr>
            <a:r>
              <a:rPr lang="fr-FR" sz="2400" b="1" dirty="0" smtClean="0"/>
              <a:t> </a:t>
            </a:r>
          </a:p>
          <a:p>
            <a:pPr marL="0" indent="0" algn="ctr">
              <a:lnSpc>
                <a:spcPts val="2000"/>
              </a:lnSpc>
              <a:buNone/>
            </a:pPr>
            <a:r>
              <a:rPr lang="fr-FR" sz="2400" b="1" dirty="0" smtClean="0"/>
              <a:t>Meilleure ressemblance aux grandes échelles </a:t>
            </a:r>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15</a:t>
            </a:fld>
            <a:endParaRPr lang="en-US" dirty="0"/>
          </a:p>
        </p:txBody>
      </p:sp>
      <p:sp>
        <p:nvSpPr>
          <p:cNvPr id="5" name="Rectangle 4"/>
          <p:cNvSpPr/>
          <p:nvPr/>
        </p:nvSpPr>
        <p:spPr>
          <a:xfrm>
            <a:off x="5688011" y="188563"/>
            <a:ext cx="6096000" cy="348813"/>
          </a:xfrm>
          <a:prstGeom prst="rect">
            <a:avLst/>
          </a:prstGeom>
          <a:ln>
            <a:solidFill>
              <a:schemeClr val="tx1"/>
            </a:solidFill>
          </a:ln>
        </p:spPr>
        <p:txBody>
          <a:bodyPr wrap="square">
            <a:spAutoFit/>
          </a:bodyPr>
          <a:lstStyle/>
          <a:p>
            <a:pPr algn="ctr">
              <a:lnSpc>
                <a:spcPts val="2000"/>
              </a:lnSpc>
            </a:pPr>
            <a:r>
              <a:rPr lang="fr-FR" b="1" dirty="0"/>
              <a:t>GEOP500: </a:t>
            </a:r>
            <a:r>
              <a:rPr lang="fr-FR" dirty="0"/>
              <a:t>meilleure ressemblance entre le GCM et le RCM</a:t>
            </a:r>
          </a:p>
        </p:txBody>
      </p:sp>
      <p:sp>
        <p:nvSpPr>
          <p:cNvPr id="6" name="Rectangle 5"/>
          <p:cNvSpPr/>
          <p:nvPr/>
        </p:nvSpPr>
        <p:spPr>
          <a:xfrm>
            <a:off x="5688011" y="800720"/>
            <a:ext cx="6096000" cy="1733808"/>
          </a:xfrm>
          <a:prstGeom prst="rect">
            <a:avLst/>
          </a:prstGeom>
          <a:ln>
            <a:solidFill>
              <a:schemeClr val="tx1"/>
            </a:solidFill>
          </a:ln>
        </p:spPr>
        <p:txBody>
          <a:bodyPr>
            <a:spAutoFit/>
          </a:bodyPr>
          <a:lstStyle/>
          <a:p>
            <a:pPr algn="ctr">
              <a:lnSpc>
                <a:spcPts val="800"/>
              </a:lnSpc>
            </a:pPr>
            <a:endParaRPr lang="fr-FR" sz="800" dirty="0" smtClean="0"/>
          </a:p>
          <a:p>
            <a:pPr algn="ctr">
              <a:lnSpc>
                <a:spcPts val="2000"/>
              </a:lnSpc>
            </a:pPr>
            <a:r>
              <a:rPr lang="fr-FR" sz="2400" b="1" dirty="0" smtClean="0"/>
              <a:t>Hiver </a:t>
            </a:r>
            <a:r>
              <a:rPr lang="fr-FR" sz="2400" b="1" dirty="0"/>
              <a:t>(DJF d’hémisphère </a:t>
            </a:r>
            <a:r>
              <a:rPr lang="fr-FR" sz="2400" b="1" dirty="0" smtClean="0"/>
              <a:t>Nord)</a:t>
            </a:r>
          </a:p>
          <a:p>
            <a:pPr algn="ctr">
              <a:lnSpc>
                <a:spcPts val="2000"/>
              </a:lnSpc>
            </a:pPr>
            <a:endParaRPr lang="fr-FR" dirty="0"/>
          </a:p>
          <a:p>
            <a:pPr marL="285750" indent="-285750" algn="just">
              <a:lnSpc>
                <a:spcPts val="2000"/>
              </a:lnSpc>
              <a:buFont typeface="Arial" charset="0"/>
              <a:buChar char="•"/>
            </a:pPr>
            <a:r>
              <a:rPr lang="fr-FR" dirty="0"/>
              <a:t>f</a:t>
            </a:r>
            <a:r>
              <a:rPr lang="fr-FR" dirty="0" smtClean="0"/>
              <a:t>orte variabilité (forte variance);</a:t>
            </a:r>
          </a:p>
          <a:p>
            <a:pPr marL="285750" indent="-285750" algn="just">
              <a:lnSpc>
                <a:spcPts val="2000"/>
              </a:lnSpc>
              <a:buFont typeface="Arial" charset="0"/>
              <a:buChar char="•"/>
            </a:pPr>
            <a:r>
              <a:rPr lang="fr-FR" dirty="0" smtClean="0"/>
              <a:t>forte </a:t>
            </a:r>
            <a:r>
              <a:rPr lang="fr-FR" dirty="0"/>
              <a:t>ressemblance sur la reproduction des informations internes de la région d’étude entre GCM et RCM (forte concentration de forte corrélation</a:t>
            </a:r>
            <a:r>
              <a:rPr lang="fr-FR" dirty="0" smtClean="0"/>
              <a:t>).</a:t>
            </a:r>
            <a:endParaRPr lang="fr-FR" dirty="0"/>
          </a:p>
        </p:txBody>
      </p:sp>
      <p:sp>
        <p:nvSpPr>
          <p:cNvPr id="7" name="Rectangle 6"/>
          <p:cNvSpPr/>
          <p:nvPr/>
        </p:nvSpPr>
        <p:spPr>
          <a:xfrm>
            <a:off x="5688011" y="2797872"/>
            <a:ext cx="6096000" cy="2872581"/>
          </a:xfrm>
          <a:prstGeom prst="rect">
            <a:avLst/>
          </a:prstGeom>
          <a:ln>
            <a:solidFill>
              <a:schemeClr val="tx1"/>
            </a:solidFill>
          </a:ln>
        </p:spPr>
        <p:txBody>
          <a:bodyPr>
            <a:spAutoFit/>
          </a:bodyPr>
          <a:lstStyle/>
          <a:p>
            <a:pPr algn="just">
              <a:lnSpc>
                <a:spcPts val="800"/>
              </a:lnSpc>
            </a:pPr>
            <a:endParaRPr lang="fr-FR" dirty="0" smtClean="0"/>
          </a:p>
          <a:p>
            <a:pPr algn="ctr"/>
            <a:r>
              <a:rPr lang="fr-FR" sz="2400" b="1" dirty="0" smtClean="0"/>
              <a:t>Relation entre le forçage externe et la reproduction interne</a:t>
            </a:r>
          </a:p>
          <a:p>
            <a:pPr algn="just"/>
            <a:endParaRPr lang="fr-FR" dirty="0" smtClean="0"/>
          </a:p>
          <a:p>
            <a:pPr algn="just">
              <a:buFont typeface="Wingdings" charset="2"/>
              <a:buChar char="ü"/>
            </a:pPr>
            <a:r>
              <a:rPr lang="fr-FR" dirty="0"/>
              <a:t> </a:t>
            </a:r>
            <a:r>
              <a:rPr lang="fr-FR" dirty="0" smtClean="0"/>
              <a:t>faible </a:t>
            </a:r>
            <a:r>
              <a:rPr lang="fr-FR" dirty="0"/>
              <a:t>ressemblance (corrélation) est avec une faible variance externe (forçage externe);</a:t>
            </a:r>
          </a:p>
          <a:p>
            <a:pPr algn="just">
              <a:buFont typeface="Wingdings" charset="2"/>
              <a:buChar char="ü"/>
            </a:pPr>
            <a:r>
              <a:rPr lang="fr-FR" dirty="0" smtClean="0"/>
              <a:t> forte </a:t>
            </a:r>
            <a:r>
              <a:rPr lang="fr-FR" dirty="0"/>
              <a:t>variance externe favorise d’avoir une forte ressemblance </a:t>
            </a:r>
          </a:p>
          <a:p>
            <a:pPr algn="just">
              <a:buFont typeface="Wingdings" charset="2"/>
              <a:buChar char="ü"/>
            </a:pPr>
            <a:r>
              <a:rPr lang="fr-FR" dirty="0" smtClean="0"/>
              <a:t> forte </a:t>
            </a:r>
            <a:r>
              <a:rPr lang="fr-FR" dirty="0"/>
              <a:t>ressemblance </a:t>
            </a:r>
            <a:r>
              <a:rPr lang="fr-FR" dirty="0" smtClean="0"/>
              <a:t>dépend </a:t>
            </a:r>
            <a:r>
              <a:rPr lang="fr-FR" dirty="0"/>
              <a:t>du forçage externe et du développement de la dynamique interne</a:t>
            </a:r>
          </a:p>
        </p:txBody>
      </p:sp>
      <p:sp>
        <p:nvSpPr>
          <p:cNvPr id="8" name="Titre 1"/>
          <p:cNvSpPr txBox="1">
            <a:spLocks/>
          </p:cNvSpPr>
          <p:nvPr/>
        </p:nvSpPr>
        <p:spPr>
          <a:xfrm>
            <a:off x="379141" y="1667624"/>
            <a:ext cx="4105252" cy="2725956"/>
          </a:xfrm>
          <a:prstGeom prst="rect">
            <a:avLst/>
          </a:prstGeom>
        </p:spPr>
        <p:txBody>
          <a:bodyPr vert="horz" lIns="91440" tIns="45720" rIns="91440" bIns="45720" rtlCol="0" anchor="t">
            <a:normAutofit fontScale="92500"/>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r>
              <a:rPr lang="fr-FR" dirty="0" smtClean="0"/>
              <a:t>Perspective</a:t>
            </a:r>
          </a:p>
          <a:p>
            <a:pPr algn="just"/>
            <a:endParaRPr lang="fr-FR" sz="2000" dirty="0"/>
          </a:p>
          <a:p>
            <a:pPr algn="just"/>
            <a:endParaRPr lang="fr-FR" sz="2000" dirty="0" smtClean="0"/>
          </a:p>
          <a:p>
            <a:pPr algn="just"/>
            <a:r>
              <a:rPr lang="fr-FR" sz="2600" dirty="0" smtClean="0"/>
              <a:t>Analyse du développement de la dynamique interne en séparant les échelles (FFTW)</a:t>
            </a:r>
            <a:endParaRPr lang="fr-FR" sz="2600" dirty="0"/>
          </a:p>
        </p:txBody>
      </p:sp>
    </p:spTree>
    <p:extLst>
      <p:ext uri="{BB962C8B-B14F-4D97-AF65-F5344CB8AC3E}">
        <p14:creationId xmlns:p14="http://schemas.microsoft.com/office/powerpoint/2010/main" val="823303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2653" y="2276965"/>
            <a:ext cx="10143893" cy="1536751"/>
          </a:xfrm>
        </p:spPr>
        <p:txBody>
          <a:bodyPr/>
          <a:lstStyle/>
          <a:p>
            <a:pPr algn="ctr"/>
            <a:r>
              <a:rPr lang="fr-FR" dirty="0" smtClean="0"/>
              <a:t>Supplémentaires pour les 3 autres saisons</a:t>
            </a:r>
            <a:endParaRPr lang="fr-FR"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16</a:t>
            </a:fld>
            <a:endParaRPr lang="en-US" dirty="0"/>
          </a:p>
        </p:txBody>
      </p:sp>
    </p:spTree>
    <p:extLst>
      <p:ext uri="{BB962C8B-B14F-4D97-AF65-F5344CB8AC3E}">
        <p14:creationId xmlns:p14="http://schemas.microsoft.com/office/powerpoint/2010/main" val="1914954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2AC27A5A-7290-4DE1-BA94-4BE8A8E57DCF}" type="slidenum">
              <a:rPr lang="en-US" smtClean="0"/>
              <a:t>17</a:t>
            </a:fld>
            <a:endParaRPr lang="en-US" dirty="0"/>
          </a:p>
        </p:txBody>
      </p:sp>
      <p:sp>
        <p:nvSpPr>
          <p:cNvPr id="9" name="Rectangle 8"/>
          <p:cNvSpPr/>
          <p:nvPr/>
        </p:nvSpPr>
        <p:spPr>
          <a:xfrm>
            <a:off x="0" y="5369849"/>
            <a:ext cx="5070764" cy="769441"/>
          </a:xfrm>
          <a:prstGeom prst="rect">
            <a:avLst/>
          </a:prstGeom>
        </p:spPr>
        <p:txBody>
          <a:bodyPr wrap="square">
            <a:spAutoFit/>
          </a:bodyPr>
          <a:lstStyle/>
          <a:p>
            <a:pPr algn="just">
              <a:spcAft>
                <a:spcPts val="0"/>
              </a:spcAft>
            </a:pPr>
            <a:r>
              <a:rPr lang="fr-FR" sz="1100" i="1" dirty="0">
                <a:latin typeface="Calibri" charset="0"/>
                <a:ea typeface="宋体" charset="0"/>
                <a:cs typeface="Times New Roman" charset="0"/>
              </a:rPr>
              <a:t>Figure : nuage de points entre la variance du bord de 45° </a:t>
            </a:r>
            <a:r>
              <a:rPr lang="fr-FR" sz="1100" i="1" dirty="0" smtClean="0">
                <a:latin typeface="Calibri" charset="0"/>
                <a:ea typeface="宋体" charset="0"/>
                <a:cs typeface="Times New Roman" charset="0"/>
              </a:rPr>
              <a:t>d’est (en haut) et la  variance du bord de -45°d’ouest (en bas) à </a:t>
            </a:r>
            <a:r>
              <a:rPr lang="fr-FR" sz="1100" i="1" dirty="0">
                <a:latin typeface="Calibri" charset="0"/>
                <a:ea typeface="宋体" charset="0"/>
                <a:cs typeface="Times New Roman" charset="0"/>
              </a:rPr>
              <a:t>l’extérieur de notre </a:t>
            </a:r>
            <a:r>
              <a:rPr lang="fr-FR" sz="1100" i="1">
                <a:latin typeface="Calibri" charset="0"/>
                <a:ea typeface="宋体" charset="0"/>
                <a:cs typeface="Times New Roman" charset="0"/>
              </a:rPr>
              <a:t>région </a:t>
            </a:r>
            <a:r>
              <a:rPr lang="fr-FR" sz="1100" i="1" smtClean="0">
                <a:latin typeface="Calibri" charset="0"/>
                <a:ea typeface="宋体" charset="0"/>
                <a:cs typeface="Times New Roman" charset="0"/>
              </a:rPr>
              <a:t>d’étude et </a:t>
            </a:r>
            <a:r>
              <a:rPr lang="fr-FR" sz="1100" i="1" dirty="0">
                <a:latin typeface="Calibri" charset="0"/>
                <a:ea typeface="宋体" charset="0"/>
                <a:cs typeface="Times New Roman" charset="0"/>
              </a:rPr>
              <a:t>la corrélation entre les données journalières normalisées entre la simulation d’OWN du RCM (LMDZ80) et la simulation du GCM (LMDZ80).</a:t>
            </a:r>
            <a:endParaRPr lang="fr-FR" sz="1100" i="1" dirty="0">
              <a:effectLst/>
              <a:latin typeface="Calibri" charset="0"/>
              <a:ea typeface="宋体" charset="0"/>
              <a:cs typeface="Times New Roman" charset="0"/>
            </a:endParaRPr>
          </a:p>
        </p:txBody>
      </p:sp>
      <p:sp>
        <p:nvSpPr>
          <p:cNvPr id="10" name="Titre 1"/>
          <p:cNvSpPr>
            <a:spLocks noGrp="1"/>
          </p:cNvSpPr>
          <p:nvPr>
            <p:ph type="title"/>
          </p:nvPr>
        </p:nvSpPr>
        <p:spPr>
          <a:xfrm>
            <a:off x="0" y="-24955"/>
            <a:ext cx="5091906" cy="530387"/>
          </a:xfrm>
        </p:spPr>
        <p:txBody>
          <a:bodyPr>
            <a:noAutofit/>
          </a:bodyPr>
          <a:lstStyle/>
          <a:p>
            <a:r>
              <a:rPr lang="fr-FR" sz="3200" dirty="0" smtClean="0"/>
              <a:t>Z500 du printemps</a:t>
            </a:r>
            <a:endParaRPr lang="fr-FR" sz="3200" dirty="0"/>
          </a:p>
        </p:txBody>
      </p:sp>
      <p:graphicFrame>
        <p:nvGraphicFramePr>
          <p:cNvPr id="11" name="Espace réservé du contenu 10"/>
          <p:cNvGraphicFramePr>
            <a:graphicFrameLocks noGrp="1"/>
          </p:cNvGraphicFramePr>
          <p:nvPr>
            <p:ph idx="1"/>
            <p:extLst>
              <p:ext uri="{D42A27DB-BD31-4B8C-83A1-F6EECF244321}">
                <p14:modId xmlns:p14="http://schemas.microsoft.com/office/powerpoint/2010/main" val="1677030319"/>
              </p:ext>
            </p:extLst>
          </p:nvPr>
        </p:nvGraphicFramePr>
        <p:xfrm>
          <a:off x="5753460" y="2244438"/>
          <a:ext cx="6234545" cy="2173247"/>
        </p:xfrm>
        <a:graphic>
          <a:graphicData uri="http://schemas.openxmlformats.org/drawingml/2006/table">
            <a:tbl>
              <a:tblPr firstRow="1" firstCol="1" bandRow="1"/>
              <a:tblGrid>
                <a:gridCol w="1944859"/>
                <a:gridCol w="876906"/>
                <a:gridCol w="1656222"/>
                <a:gridCol w="1756558"/>
              </a:tblGrid>
              <a:tr h="702080">
                <a:tc>
                  <a:txBody>
                    <a:bodyPr/>
                    <a:lstStyle/>
                    <a:p>
                      <a:pPr algn="ctr">
                        <a:spcAft>
                          <a:spcPts val="0"/>
                        </a:spcAft>
                      </a:pPr>
                      <a:r>
                        <a:rPr lang="fr-FR" sz="1200" dirty="0">
                          <a:effectLst/>
                          <a:latin typeface="Calibri" charset="0"/>
                          <a:ea typeface="宋体" charset="0"/>
                          <a:cs typeface="Times New Roman" charset="0"/>
                        </a:rPr>
                        <a:t>Classes de corrélation</a:t>
                      </a:r>
                    </a:p>
                    <a:p>
                      <a:pPr algn="ctr">
                        <a:spcAft>
                          <a:spcPts val="0"/>
                        </a:spcAft>
                      </a:pPr>
                      <a:r>
                        <a:rPr lang="fr-FR" sz="1200" dirty="0">
                          <a:effectLst/>
                          <a:latin typeface="Calibri" charset="0"/>
                          <a:ea typeface="宋体" charset="0"/>
                          <a:cs typeface="Times New Roman" charset="0"/>
                        </a:rPr>
                        <a:t>(MAM)</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NBR de jour</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ouest -45°) </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est 45°)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352">
                <a:tc>
                  <a:txBody>
                    <a:bodyPr/>
                    <a:lstStyle/>
                    <a:p>
                      <a:pPr algn="ctr">
                        <a:spcAft>
                          <a:spcPts val="0"/>
                        </a:spcAft>
                      </a:pPr>
                      <a:r>
                        <a:rPr lang="fr-FR" sz="1200" dirty="0">
                          <a:effectLst/>
                          <a:latin typeface="Calibri" charset="0"/>
                          <a:ea typeface="宋体" charset="0"/>
                          <a:cs typeface="Times New Roman" charset="0"/>
                        </a:rPr>
                        <a:t>-0.3 :0.3</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11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3020</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3800</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4407">
                <a:tc>
                  <a:txBody>
                    <a:bodyPr/>
                    <a:lstStyle/>
                    <a:p>
                      <a:pPr algn="ctr">
                        <a:spcAft>
                          <a:spcPts val="0"/>
                        </a:spcAft>
                      </a:pPr>
                      <a:r>
                        <a:rPr lang="fr-FR" sz="1200">
                          <a:effectLst/>
                          <a:latin typeface="Calibri" charset="0"/>
                          <a:ea typeface="宋体" charset="0"/>
                          <a:cs typeface="Times New Roman" charset="0"/>
                        </a:rPr>
                        <a:t>0.3 :0.5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38</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4919,57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3713,92</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352">
                <a:tc>
                  <a:txBody>
                    <a:bodyPr/>
                    <a:lstStyle/>
                    <a:p>
                      <a:pPr algn="ctr">
                        <a:spcAft>
                          <a:spcPts val="0"/>
                        </a:spcAft>
                      </a:pPr>
                      <a:r>
                        <a:rPr lang="fr-FR" sz="1200">
                          <a:effectLst/>
                          <a:latin typeface="Calibri" charset="0"/>
                          <a:ea typeface="宋体" charset="0"/>
                          <a:cs typeface="Times New Roman" charset="0"/>
                        </a:rPr>
                        <a:t>0.5 :0.7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171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5990,73</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4625,48</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352">
                <a:tc>
                  <a:txBody>
                    <a:bodyPr/>
                    <a:lstStyle/>
                    <a:p>
                      <a:pPr algn="ctr">
                        <a:spcAft>
                          <a:spcPts val="0"/>
                        </a:spcAft>
                      </a:pPr>
                      <a:r>
                        <a:rPr lang="fr-FR" sz="1200">
                          <a:effectLst/>
                          <a:latin typeface="Calibri" charset="0"/>
                          <a:ea typeface="宋体" charset="0"/>
                          <a:cs typeface="Times New Roman" charset="0"/>
                        </a:rPr>
                        <a:t>0.7 :0.9</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1312</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7065,22</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5480,20</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352">
                <a:tc>
                  <a:txBody>
                    <a:bodyPr/>
                    <a:lstStyle/>
                    <a:p>
                      <a:pPr algn="ctr">
                        <a:spcAft>
                          <a:spcPts val="0"/>
                        </a:spcAft>
                      </a:pPr>
                      <a:r>
                        <a:rPr lang="fr-FR" sz="1200">
                          <a:effectLst/>
                          <a:latin typeface="Calibri" charset="0"/>
                          <a:ea typeface="宋体" charset="0"/>
                          <a:cs typeface="Times New Roman" charset="0"/>
                        </a:rPr>
                        <a:t>0.9 :0.95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1651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8174,47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6466,46</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7352">
                <a:tc>
                  <a:txBody>
                    <a:bodyPr/>
                    <a:lstStyle/>
                    <a:p>
                      <a:pPr algn="ctr">
                        <a:spcAft>
                          <a:spcPts val="0"/>
                        </a:spcAft>
                      </a:pPr>
                      <a:r>
                        <a:rPr lang="fr-FR" sz="1200">
                          <a:effectLst/>
                          <a:latin typeface="Calibri" charset="0"/>
                          <a:ea typeface="宋体" charset="0"/>
                          <a:cs typeface="Times New Roman" charset="0"/>
                        </a:rPr>
                        <a:t>0.95-1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4017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10148,12</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8052,94</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2" name="Image 11" descr="graphs_VarianceBord_CC_LMDZ80/bordEst_CC_mam_LMDZ8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612119"/>
            <a:ext cx="4817327" cy="2314326"/>
          </a:xfrm>
          <a:prstGeom prst="rect">
            <a:avLst/>
          </a:prstGeom>
          <a:noFill/>
          <a:ln>
            <a:noFill/>
          </a:ln>
        </p:spPr>
      </p:pic>
      <p:pic>
        <p:nvPicPr>
          <p:cNvPr id="13" name="Image 12" descr="graphs_VarianceBord_CC_LMDZ80/bordOuest_CC_mam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2926445"/>
            <a:ext cx="4817327" cy="2336717"/>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137345048"/>
              </p:ext>
            </p:extLst>
          </p:nvPr>
        </p:nvGraphicFramePr>
        <p:xfrm>
          <a:off x="5753460" y="4806308"/>
          <a:ext cx="6248397" cy="563541"/>
        </p:xfrm>
        <a:graphic>
          <a:graphicData uri="http://schemas.openxmlformats.org/drawingml/2006/table">
            <a:tbl>
              <a:tblPr/>
              <a:tblGrid>
                <a:gridCol w="1101789"/>
                <a:gridCol w="643326"/>
                <a:gridCol w="643326"/>
                <a:gridCol w="643326"/>
                <a:gridCol w="643326"/>
                <a:gridCol w="643326"/>
                <a:gridCol w="643326"/>
                <a:gridCol w="643326"/>
                <a:gridCol w="643326"/>
              </a:tblGrid>
              <a:tr h="187847">
                <a:tc>
                  <a:txBody>
                    <a:bodyPr/>
                    <a:lstStyle/>
                    <a:p>
                      <a:pPr algn="ctr" fontAlgn="b"/>
                      <a:r>
                        <a:rPr lang="en-US" sz="1100" b="0" i="0" u="none" strike="noStrike">
                          <a:solidFill>
                            <a:srgbClr val="000000"/>
                          </a:solidFill>
                          <a:effectLst/>
                          <a:latin typeface="Calibri" charset="0"/>
                        </a:rPr>
                        <a:t>SD_bords45 (8 RT)</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1</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2</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3</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4</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5</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6</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7</a:t>
                      </a:r>
                    </a:p>
                  </a:txBody>
                  <a:tcPr marL="9887" marR="9887" marT="9887" marB="0" anchor="b">
                    <a:lnL>
                      <a:noFill/>
                    </a:lnL>
                    <a:lnR>
                      <a:noFill/>
                    </a:lnR>
                    <a:lnT>
                      <a:noFill/>
                    </a:lnT>
                    <a:lnB>
                      <a:noFill/>
                    </a:lnB>
                    <a:solidFill>
                      <a:srgbClr val="C6E0B4"/>
                    </a:solidFill>
                  </a:tcPr>
                </a:tc>
                <a:tc>
                  <a:txBody>
                    <a:bodyPr/>
                    <a:lstStyle/>
                    <a:p>
                      <a:pPr algn="ctr" fontAlgn="b"/>
                      <a:r>
                        <a:rPr lang="de-DE" sz="1100" b="0" i="0" u="none" strike="noStrike">
                          <a:solidFill>
                            <a:srgbClr val="000000"/>
                          </a:solidFill>
                          <a:effectLst/>
                          <a:latin typeface="Calibri" charset="0"/>
                        </a:rPr>
                        <a:t>RT 8</a:t>
                      </a:r>
                    </a:p>
                  </a:txBody>
                  <a:tcPr marL="9887" marR="9887" marT="9887" marB="0" anchor="b">
                    <a:lnL>
                      <a:noFill/>
                    </a:lnL>
                    <a:lnR>
                      <a:noFill/>
                    </a:lnR>
                    <a:lnT>
                      <a:noFill/>
                    </a:lnT>
                    <a:lnB>
                      <a:noFill/>
                    </a:lnB>
                    <a:solidFill>
                      <a:srgbClr val="C6E0B4"/>
                    </a:solidFill>
                  </a:tcPr>
                </a:tc>
              </a:tr>
              <a:tr h="187847">
                <a:tc>
                  <a:txBody>
                    <a:bodyPr/>
                    <a:lstStyle/>
                    <a:p>
                      <a:pPr algn="ctr" fontAlgn="b"/>
                      <a:r>
                        <a:rPr lang="fr-FR" sz="1100" b="0" i="0" u="none" strike="noStrike">
                          <a:solidFill>
                            <a:srgbClr val="000000"/>
                          </a:solidFill>
                          <a:effectLst/>
                          <a:latin typeface="Calibri" charset="0"/>
                        </a:rPr>
                        <a:t>ouest_mam</a:t>
                      </a:r>
                    </a:p>
                  </a:txBody>
                  <a:tcPr marL="9887" marR="9887" marT="9887" marB="0" anchor="b">
                    <a:lnL>
                      <a:noFill/>
                    </a:lnL>
                    <a:lnR>
                      <a:noFill/>
                    </a:lnR>
                    <a:lnT>
                      <a:noFill/>
                    </a:lnT>
                    <a:lnB>
                      <a:noFill/>
                    </a:lnB>
                    <a:solidFill>
                      <a:srgbClr val="C6E0B4"/>
                    </a:solidFill>
                  </a:tcPr>
                </a:tc>
                <a:tc>
                  <a:txBody>
                    <a:bodyPr/>
                    <a:lstStyle/>
                    <a:p>
                      <a:pPr algn="ctr" fontAlgn="b"/>
                      <a:r>
                        <a:rPr lang="en-US" sz="900" b="0" i="0" u="none" strike="noStrike">
                          <a:solidFill>
                            <a:srgbClr val="000000"/>
                          </a:solidFill>
                          <a:effectLst/>
                          <a:latin typeface="Calibri" charset="0"/>
                        </a:rPr>
                        <a:t>31,033</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61,136</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38,506</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13,414</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36,631</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43,782</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10,117</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97,807</a:t>
                      </a:r>
                    </a:p>
                  </a:txBody>
                  <a:tcPr marL="9887" marR="9887" marT="9887" marB="0" anchor="b">
                    <a:lnL>
                      <a:noFill/>
                    </a:lnL>
                    <a:lnR>
                      <a:noFill/>
                    </a:lnR>
                    <a:lnT>
                      <a:noFill/>
                    </a:lnT>
                    <a:lnB>
                      <a:noFill/>
                    </a:lnB>
                  </a:tcPr>
                </a:tc>
              </a:tr>
              <a:tr h="187847">
                <a:tc>
                  <a:txBody>
                    <a:bodyPr/>
                    <a:lstStyle/>
                    <a:p>
                      <a:pPr algn="ctr" fontAlgn="b"/>
                      <a:r>
                        <a:rPr lang="fr-FR" sz="1100" b="0" i="0" u="none" strike="noStrike">
                          <a:solidFill>
                            <a:srgbClr val="000000"/>
                          </a:solidFill>
                          <a:effectLst/>
                          <a:latin typeface="Calibri" charset="0"/>
                        </a:rPr>
                        <a:t>est_mam</a:t>
                      </a:r>
                    </a:p>
                  </a:txBody>
                  <a:tcPr marL="9887" marR="9887" marT="9887" marB="0" anchor="b">
                    <a:lnL>
                      <a:noFill/>
                    </a:lnL>
                    <a:lnR>
                      <a:noFill/>
                    </a:lnR>
                    <a:lnT>
                      <a:noFill/>
                    </a:lnT>
                    <a:lnB>
                      <a:noFill/>
                    </a:lnB>
                    <a:solidFill>
                      <a:srgbClr val="C6E0B4"/>
                    </a:solidFill>
                  </a:tcPr>
                </a:tc>
                <a:tc>
                  <a:txBody>
                    <a:bodyPr/>
                    <a:lstStyle/>
                    <a:p>
                      <a:pPr algn="ctr" fontAlgn="b"/>
                      <a:r>
                        <a:rPr lang="fi-FI" sz="900" b="0" i="0" u="none" strike="noStrike">
                          <a:solidFill>
                            <a:srgbClr val="000000"/>
                          </a:solidFill>
                          <a:effectLst/>
                          <a:latin typeface="Calibri" charset="0"/>
                        </a:rPr>
                        <a:t>12,575</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41,714</a:t>
                      </a:r>
                    </a:p>
                  </a:txBody>
                  <a:tcPr marL="9887" marR="9887" marT="9887" marB="0" anchor="b">
                    <a:lnL>
                      <a:noFill/>
                    </a:lnL>
                    <a:lnR>
                      <a:noFill/>
                    </a:lnR>
                    <a:lnT>
                      <a:noFill/>
                    </a:lnT>
                    <a:lnB>
                      <a:noFill/>
                    </a:lnB>
                  </a:tcPr>
                </a:tc>
                <a:tc>
                  <a:txBody>
                    <a:bodyPr/>
                    <a:lstStyle/>
                    <a:p>
                      <a:pPr algn="ctr" fontAlgn="b"/>
                      <a:r>
                        <a:rPr lang="uk-UA" sz="900" b="0" i="0" u="none" strike="noStrike">
                          <a:solidFill>
                            <a:srgbClr val="000000"/>
                          </a:solidFill>
                          <a:effectLst/>
                          <a:latin typeface="Calibri" charset="0"/>
                        </a:rPr>
                        <a:t>55,464</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45,777</a:t>
                      </a:r>
                    </a:p>
                  </a:txBody>
                  <a:tcPr marL="9887" marR="9887" marT="9887" marB="0" anchor="b">
                    <a:lnL>
                      <a:noFill/>
                    </a:lnL>
                    <a:lnR>
                      <a:noFill/>
                    </a:lnR>
                    <a:lnT>
                      <a:noFill/>
                    </a:lnT>
                    <a:lnB>
                      <a:noFill/>
                    </a:lnB>
                  </a:tcPr>
                </a:tc>
                <a:tc>
                  <a:txBody>
                    <a:bodyPr/>
                    <a:lstStyle/>
                    <a:p>
                      <a:pPr algn="ctr" fontAlgn="b"/>
                      <a:r>
                        <a:rPr lang="uk-UA" sz="900" b="0" i="0" u="none" strike="noStrike">
                          <a:solidFill>
                            <a:srgbClr val="000000"/>
                          </a:solidFill>
                          <a:effectLst/>
                          <a:latin typeface="Calibri" charset="0"/>
                        </a:rPr>
                        <a:t>30,445</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49,648</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11,612</a:t>
                      </a:r>
                    </a:p>
                  </a:txBody>
                  <a:tcPr marL="9887" marR="9887" marT="9887" marB="0" anchor="b">
                    <a:lnL>
                      <a:noFill/>
                    </a:lnL>
                    <a:lnR>
                      <a:noFill/>
                    </a:lnR>
                    <a:lnT>
                      <a:noFill/>
                    </a:lnT>
                    <a:lnB>
                      <a:noFill/>
                    </a:lnB>
                  </a:tcPr>
                </a:tc>
                <a:tc>
                  <a:txBody>
                    <a:bodyPr/>
                    <a:lstStyle/>
                    <a:p>
                      <a:pPr algn="ctr" fontAlgn="b"/>
                      <a:r>
                        <a:rPr lang="is-IS" sz="900" b="0" i="0" u="none" strike="noStrike" dirty="0">
                          <a:solidFill>
                            <a:srgbClr val="000000"/>
                          </a:solidFill>
                          <a:effectLst/>
                          <a:latin typeface="Calibri" charset="0"/>
                        </a:rPr>
                        <a:t>38,258</a:t>
                      </a:r>
                    </a:p>
                  </a:txBody>
                  <a:tcPr marL="9887" marR="9887" marT="9887" marB="0" anchor="b">
                    <a:lnL>
                      <a:noFill/>
                    </a:lnL>
                    <a:lnR>
                      <a:noFill/>
                    </a:lnR>
                    <a:lnT>
                      <a:noFill/>
                    </a:lnT>
                    <a:lnB>
                      <a:noFill/>
                    </a:lnB>
                  </a:tcPr>
                </a:tc>
              </a:tr>
            </a:tbl>
          </a:graphicData>
        </a:graphic>
      </p:graphicFrame>
    </p:spTree>
    <p:extLst>
      <p:ext uri="{BB962C8B-B14F-4D97-AF65-F5344CB8AC3E}">
        <p14:creationId xmlns:p14="http://schemas.microsoft.com/office/powerpoint/2010/main" val="1932654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2AC27A5A-7290-4DE1-BA94-4BE8A8E57DCF}" type="slidenum">
              <a:rPr lang="en-US" smtClean="0"/>
              <a:t>18</a:t>
            </a:fld>
            <a:endParaRPr lang="en-US" dirty="0"/>
          </a:p>
        </p:txBody>
      </p:sp>
      <p:sp>
        <p:nvSpPr>
          <p:cNvPr id="9" name="Rectangle 8"/>
          <p:cNvSpPr/>
          <p:nvPr/>
        </p:nvSpPr>
        <p:spPr>
          <a:xfrm>
            <a:off x="0" y="5369849"/>
            <a:ext cx="5070764" cy="769441"/>
          </a:xfrm>
          <a:prstGeom prst="rect">
            <a:avLst/>
          </a:prstGeom>
        </p:spPr>
        <p:txBody>
          <a:bodyPr wrap="square">
            <a:spAutoFit/>
          </a:bodyPr>
          <a:lstStyle/>
          <a:p>
            <a:pPr algn="just">
              <a:spcAft>
                <a:spcPts val="0"/>
              </a:spcAft>
            </a:pPr>
            <a:r>
              <a:rPr lang="fr-FR" sz="1100" i="1" dirty="0">
                <a:latin typeface="Calibri" charset="0"/>
                <a:ea typeface="宋体" charset="0"/>
                <a:cs typeface="Times New Roman" charset="0"/>
              </a:rPr>
              <a:t>Figure : nuage de points entre la variance du bord de 45° </a:t>
            </a:r>
            <a:r>
              <a:rPr lang="fr-FR" sz="1100" i="1" dirty="0" smtClean="0">
                <a:latin typeface="Calibri" charset="0"/>
                <a:ea typeface="宋体" charset="0"/>
                <a:cs typeface="Times New Roman" charset="0"/>
              </a:rPr>
              <a:t>d’est (en haut) et la  variance du bord de -45°d’ouest (en bas) à </a:t>
            </a:r>
            <a:r>
              <a:rPr lang="fr-FR" sz="1100" i="1" dirty="0">
                <a:latin typeface="Calibri" charset="0"/>
                <a:ea typeface="宋体" charset="0"/>
                <a:cs typeface="Times New Roman" charset="0"/>
              </a:rPr>
              <a:t>l’extérieur de notre </a:t>
            </a:r>
            <a:r>
              <a:rPr lang="fr-FR" sz="1100" i="1">
                <a:latin typeface="Calibri" charset="0"/>
                <a:ea typeface="宋体" charset="0"/>
                <a:cs typeface="Times New Roman" charset="0"/>
              </a:rPr>
              <a:t>région </a:t>
            </a:r>
            <a:r>
              <a:rPr lang="fr-FR" sz="1100" i="1" smtClean="0">
                <a:latin typeface="Calibri" charset="0"/>
                <a:ea typeface="宋体" charset="0"/>
                <a:cs typeface="Times New Roman" charset="0"/>
              </a:rPr>
              <a:t>d’étude et </a:t>
            </a:r>
            <a:r>
              <a:rPr lang="fr-FR" sz="1100" i="1" dirty="0">
                <a:latin typeface="Calibri" charset="0"/>
                <a:ea typeface="宋体" charset="0"/>
                <a:cs typeface="Times New Roman" charset="0"/>
              </a:rPr>
              <a:t>la corrélation entre les données journalières normalisées entre la simulation d’OWN du RCM (LMDZ80) et la simulation du GCM (LMDZ80).</a:t>
            </a:r>
            <a:endParaRPr lang="fr-FR" sz="1100" i="1" dirty="0">
              <a:effectLst/>
              <a:latin typeface="Calibri" charset="0"/>
              <a:ea typeface="宋体" charset="0"/>
              <a:cs typeface="Times New Roman" charset="0"/>
            </a:endParaRPr>
          </a:p>
        </p:txBody>
      </p:sp>
      <p:sp>
        <p:nvSpPr>
          <p:cNvPr id="10" name="Titre 1"/>
          <p:cNvSpPr>
            <a:spLocks noGrp="1"/>
          </p:cNvSpPr>
          <p:nvPr>
            <p:ph type="title"/>
          </p:nvPr>
        </p:nvSpPr>
        <p:spPr>
          <a:xfrm>
            <a:off x="0" y="-24955"/>
            <a:ext cx="5091906" cy="530387"/>
          </a:xfrm>
        </p:spPr>
        <p:txBody>
          <a:bodyPr>
            <a:noAutofit/>
          </a:bodyPr>
          <a:lstStyle/>
          <a:p>
            <a:r>
              <a:rPr lang="fr-FR" sz="3200" dirty="0" smtClean="0"/>
              <a:t>Z500 d’été</a:t>
            </a:r>
            <a:endParaRPr lang="fr-FR" sz="3200"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1006666835"/>
              </p:ext>
            </p:extLst>
          </p:nvPr>
        </p:nvGraphicFramePr>
        <p:xfrm>
          <a:off x="5652655" y="2299855"/>
          <a:ext cx="5874326" cy="2299852"/>
        </p:xfrm>
        <a:graphic>
          <a:graphicData uri="http://schemas.openxmlformats.org/drawingml/2006/table">
            <a:tbl>
              <a:tblPr firstRow="1" firstCol="1" bandRow="1"/>
              <a:tblGrid>
                <a:gridCol w="1832490"/>
                <a:gridCol w="826240"/>
                <a:gridCol w="1560529"/>
                <a:gridCol w="1655067"/>
              </a:tblGrid>
              <a:tr h="919942">
                <a:tc>
                  <a:txBody>
                    <a:bodyPr/>
                    <a:lstStyle/>
                    <a:p>
                      <a:pPr algn="ctr">
                        <a:spcAft>
                          <a:spcPts val="0"/>
                        </a:spcAft>
                      </a:pPr>
                      <a:r>
                        <a:rPr lang="fr-FR" sz="1200">
                          <a:effectLst/>
                          <a:latin typeface="Calibri" charset="0"/>
                          <a:ea typeface="宋体" charset="0"/>
                          <a:cs typeface="Times New Roman" charset="0"/>
                        </a:rPr>
                        <a:t>Classes de corrélation</a:t>
                      </a:r>
                    </a:p>
                    <a:p>
                      <a:pPr algn="ctr">
                        <a:spcAft>
                          <a:spcPts val="0"/>
                        </a:spcAft>
                      </a:pPr>
                      <a:r>
                        <a:rPr lang="fr-FR" sz="1200">
                          <a:effectLst/>
                          <a:latin typeface="Calibri" charset="0"/>
                          <a:ea typeface="宋体" charset="0"/>
                          <a:cs typeface="Times New Roman" charset="0"/>
                        </a:rPr>
                        <a:t>(JJA)</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NBR de jour</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ouest -45°) </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est 45°)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-0.3 :0.3</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2048,44</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2095,77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0.3 :0.5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183</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2598,84</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2271,95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0.5 :0.7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758</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2840,05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2368,16</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0.7 :0.9</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3201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2918,91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2518,27</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0.9 :0.95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1761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3117,08</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2909,50</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9985">
                <a:tc>
                  <a:txBody>
                    <a:bodyPr/>
                    <a:lstStyle/>
                    <a:p>
                      <a:pPr algn="ctr">
                        <a:spcAft>
                          <a:spcPts val="0"/>
                        </a:spcAft>
                      </a:pPr>
                      <a:r>
                        <a:rPr lang="fr-FR" sz="1200">
                          <a:effectLst/>
                          <a:latin typeface="Calibri" charset="0"/>
                          <a:ea typeface="宋体" charset="0"/>
                          <a:cs typeface="Times New Roman" charset="0"/>
                        </a:rPr>
                        <a:t>0.95-1</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1210</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3537,35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3415,45</a:t>
                      </a:r>
                    </a:p>
                  </a:txBody>
                  <a:tcPr marL="37239" marR="37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7" name="Image 6" descr="graphs_VarianceBord_CC_LMDZ80/bordEst_CC_jja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5395"/>
            <a:ext cx="4817327" cy="2262245"/>
          </a:xfrm>
          <a:prstGeom prst="rect">
            <a:avLst/>
          </a:prstGeom>
          <a:noFill/>
          <a:ln>
            <a:noFill/>
          </a:ln>
        </p:spPr>
      </p:pic>
      <p:pic>
        <p:nvPicPr>
          <p:cNvPr id="11" name="Image 10" descr="graphs_VarianceBord_CC_LMDZ80/bordOuest_CC_jja_LMDZ8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37640"/>
            <a:ext cx="4817327" cy="2262245"/>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528135601"/>
              </p:ext>
            </p:extLst>
          </p:nvPr>
        </p:nvGraphicFramePr>
        <p:xfrm>
          <a:off x="5535614" y="4918114"/>
          <a:ext cx="6248397" cy="563541"/>
        </p:xfrm>
        <a:graphic>
          <a:graphicData uri="http://schemas.openxmlformats.org/drawingml/2006/table">
            <a:tbl>
              <a:tblPr/>
              <a:tblGrid>
                <a:gridCol w="1101789"/>
                <a:gridCol w="643326"/>
                <a:gridCol w="643326"/>
                <a:gridCol w="643326"/>
                <a:gridCol w="643326"/>
                <a:gridCol w="643326"/>
                <a:gridCol w="643326"/>
                <a:gridCol w="643326"/>
                <a:gridCol w="643326"/>
              </a:tblGrid>
              <a:tr h="187847">
                <a:tc>
                  <a:txBody>
                    <a:bodyPr/>
                    <a:lstStyle/>
                    <a:p>
                      <a:pPr algn="ctr" fontAlgn="b"/>
                      <a:r>
                        <a:rPr lang="en-US" sz="1100" b="0" i="0" u="none" strike="noStrike">
                          <a:solidFill>
                            <a:srgbClr val="000000"/>
                          </a:solidFill>
                          <a:effectLst/>
                          <a:latin typeface="Calibri" charset="0"/>
                        </a:rPr>
                        <a:t>SD_bords45 (8 RT)</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1</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2</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3</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4</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5</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6</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7</a:t>
                      </a:r>
                    </a:p>
                  </a:txBody>
                  <a:tcPr marL="9887" marR="9887" marT="9887" marB="0" anchor="b">
                    <a:lnL>
                      <a:noFill/>
                    </a:lnL>
                    <a:lnR>
                      <a:noFill/>
                    </a:lnR>
                    <a:lnT>
                      <a:noFill/>
                    </a:lnT>
                    <a:lnB>
                      <a:noFill/>
                    </a:lnB>
                    <a:solidFill>
                      <a:srgbClr val="FFE699"/>
                    </a:solidFill>
                  </a:tcPr>
                </a:tc>
                <a:tc>
                  <a:txBody>
                    <a:bodyPr/>
                    <a:lstStyle/>
                    <a:p>
                      <a:pPr algn="ctr" fontAlgn="b"/>
                      <a:r>
                        <a:rPr lang="de-DE" sz="1100" b="0" i="0" u="none" strike="noStrike">
                          <a:solidFill>
                            <a:srgbClr val="000000"/>
                          </a:solidFill>
                          <a:effectLst/>
                          <a:latin typeface="Calibri" charset="0"/>
                        </a:rPr>
                        <a:t>RT 8</a:t>
                      </a:r>
                    </a:p>
                  </a:txBody>
                  <a:tcPr marL="9887" marR="9887" marT="9887" marB="0" anchor="b">
                    <a:lnL>
                      <a:noFill/>
                    </a:lnL>
                    <a:lnR>
                      <a:noFill/>
                    </a:lnR>
                    <a:lnT>
                      <a:noFill/>
                    </a:lnT>
                    <a:lnB>
                      <a:noFill/>
                    </a:lnB>
                    <a:solidFill>
                      <a:srgbClr val="FFE699"/>
                    </a:solidFill>
                  </a:tcPr>
                </a:tc>
              </a:tr>
              <a:tr h="187847">
                <a:tc>
                  <a:txBody>
                    <a:bodyPr/>
                    <a:lstStyle/>
                    <a:p>
                      <a:pPr algn="ctr" fontAlgn="b"/>
                      <a:r>
                        <a:rPr lang="fr-FR" sz="1100" b="0" i="0" u="none" strike="noStrike">
                          <a:solidFill>
                            <a:srgbClr val="000000"/>
                          </a:solidFill>
                          <a:effectLst/>
                          <a:latin typeface="Calibri" charset="0"/>
                        </a:rPr>
                        <a:t>ouest_jja</a:t>
                      </a:r>
                    </a:p>
                  </a:txBody>
                  <a:tcPr marL="9887" marR="9887" marT="9887" marB="0" anchor="b">
                    <a:lnL>
                      <a:noFill/>
                    </a:lnL>
                    <a:lnR>
                      <a:noFill/>
                    </a:lnR>
                    <a:lnT>
                      <a:noFill/>
                    </a:lnT>
                    <a:lnB>
                      <a:noFill/>
                    </a:lnB>
                    <a:solidFill>
                      <a:srgbClr val="FFE699"/>
                    </a:solidFill>
                  </a:tcPr>
                </a:tc>
                <a:tc>
                  <a:txBody>
                    <a:bodyPr/>
                    <a:lstStyle/>
                    <a:p>
                      <a:pPr algn="ctr" fontAlgn="b"/>
                      <a:r>
                        <a:rPr lang="uk-UA" sz="900" b="0" i="0" u="none" strike="noStrike">
                          <a:solidFill>
                            <a:srgbClr val="000000"/>
                          </a:solidFill>
                          <a:effectLst/>
                          <a:latin typeface="Calibri" charset="0"/>
                        </a:rPr>
                        <a:t>7,1537</a:t>
                      </a:r>
                    </a:p>
                  </a:txBody>
                  <a:tcPr marL="9887" marR="9887" marT="9887" marB="0" anchor="b">
                    <a:lnL>
                      <a:noFill/>
                    </a:lnL>
                    <a:lnR>
                      <a:noFill/>
                    </a:lnR>
                    <a:lnT>
                      <a:noFill/>
                    </a:lnT>
                    <a:lnB>
                      <a:noFill/>
                    </a:lnB>
                  </a:tcPr>
                </a:tc>
                <a:tc>
                  <a:txBody>
                    <a:bodyPr/>
                    <a:lstStyle/>
                    <a:p>
                      <a:pPr algn="ctr" fontAlgn="b"/>
                      <a:r>
                        <a:rPr lang="uk-UA" sz="900" b="0" i="0" u="none" strike="noStrike">
                          <a:solidFill>
                            <a:srgbClr val="000000"/>
                          </a:solidFill>
                          <a:effectLst/>
                          <a:latin typeface="Calibri" charset="0"/>
                        </a:rPr>
                        <a:t>6,4596</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28,859</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21,085</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11,361</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46,27</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33,115</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6,221</a:t>
                      </a:r>
                    </a:p>
                  </a:txBody>
                  <a:tcPr marL="9887" marR="9887" marT="9887" marB="0" anchor="b">
                    <a:lnL>
                      <a:noFill/>
                    </a:lnL>
                    <a:lnR>
                      <a:noFill/>
                    </a:lnR>
                    <a:lnT>
                      <a:noFill/>
                    </a:lnT>
                    <a:lnB>
                      <a:noFill/>
                    </a:lnB>
                  </a:tcPr>
                </a:tc>
              </a:tr>
              <a:tr h="187847">
                <a:tc>
                  <a:txBody>
                    <a:bodyPr/>
                    <a:lstStyle/>
                    <a:p>
                      <a:pPr algn="ctr" fontAlgn="b"/>
                      <a:r>
                        <a:rPr lang="fr-FR" sz="1100" b="0" i="0" u="none" strike="noStrike">
                          <a:solidFill>
                            <a:srgbClr val="000000"/>
                          </a:solidFill>
                          <a:effectLst/>
                          <a:latin typeface="Calibri" charset="0"/>
                        </a:rPr>
                        <a:t>est_jja</a:t>
                      </a:r>
                    </a:p>
                  </a:txBody>
                  <a:tcPr marL="9887" marR="9887" marT="9887" marB="0" anchor="b">
                    <a:lnL>
                      <a:noFill/>
                    </a:lnL>
                    <a:lnR>
                      <a:noFill/>
                    </a:lnR>
                    <a:lnT>
                      <a:noFill/>
                    </a:lnT>
                    <a:lnB>
                      <a:noFill/>
                    </a:lnB>
                    <a:solidFill>
                      <a:srgbClr val="FFE699"/>
                    </a:solidFill>
                  </a:tcPr>
                </a:tc>
                <a:tc>
                  <a:txBody>
                    <a:bodyPr/>
                    <a:lstStyle/>
                    <a:p>
                      <a:pPr algn="ctr" fontAlgn="b"/>
                      <a:r>
                        <a:rPr lang="is-IS" sz="900" b="0" i="0" u="none" strike="noStrike">
                          <a:solidFill>
                            <a:srgbClr val="000000"/>
                          </a:solidFill>
                          <a:effectLst/>
                          <a:latin typeface="Calibri" charset="0"/>
                        </a:rPr>
                        <a:t>13,616</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11,534</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21,578</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7,0653</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32,976</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18,186</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38,981</a:t>
                      </a:r>
                    </a:p>
                  </a:txBody>
                  <a:tcPr marL="9887" marR="9887" marT="9887" marB="0" anchor="b">
                    <a:lnL>
                      <a:noFill/>
                    </a:lnL>
                    <a:lnR>
                      <a:noFill/>
                    </a:lnR>
                    <a:lnT>
                      <a:noFill/>
                    </a:lnT>
                    <a:lnB>
                      <a:noFill/>
                    </a:lnB>
                  </a:tcPr>
                </a:tc>
                <a:tc>
                  <a:txBody>
                    <a:bodyPr/>
                    <a:lstStyle/>
                    <a:p>
                      <a:pPr algn="ctr" fontAlgn="b"/>
                      <a:r>
                        <a:rPr lang="cs-CZ" sz="900" b="0" i="0" u="none" strike="noStrike" dirty="0">
                          <a:solidFill>
                            <a:srgbClr val="000000"/>
                          </a:solidFill>
                          <a:effectLst/>
                          <a:latin typeface="Calibri" charset="0"/>
                        </a:rPr>
                        <a:t>9,7839</a:t>
                      </a:r>
                    </a:p>
                  </a:txBody>
                  <a:tcPr marL="9887" marR="9887" marT="9887" marB="0" anchor="b">
                    <a:lnL>
                      <a:noFill/>
                    </a:lnL>
                    <a:lnR>
                      <a:noFill/>
                    </a:lnR>
                    <a:lnT>
                      <a:noFill/>
                    </a:lnT>
                    <a:lnB>
                      <a:noFill/>
                    </a:lnB>
                  </a:tcPr>
                </a:tc>
              </a:tr>
            </a:tbl>
          </a:graphicData>
        </a:graphic>
      </p:graphicFrame>
    </p:spTree>
    <p:extLst>
      <p:ext uri="{BB962C8B-B14F-4D97-AF65-F5344CB8AC3E}">
        <p14:creationId xmlns:p14="http://schemas.microsoft.com/office/powerpoint/2010/main" val="1566342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2AC27A5A-7290-4DE1-BA94-4BE8A8E57DCF}" type="slidenum">
              <a:rPr lang="en-US" smtClean="0"/>
              <a:t>19</a:t>
            </a:fld>
            <a:endParaRPr lang="en-US" dirty="0"/>
          </a:p>
        </p:txBody>
      </p:sp>
      <p:sp>
        <p:nvSpPr>
          <p:cNvPr id="9" name="Rectangle 8"/>
          <p:cNvSpPr/>
          <p:nvPr/>
        </p:nvSpPr>
        <p:spPr>
          <a:xfrm>
            <a:off x="0" y="5369849"/>
            <a:ext cx="5070764" cy="769441"/>
          </a:xfrm>
          <a:prstGeom prst="rect">
            <a:avLst/>
          </a:prstGeom>
        </p:spPr>
        <p:txBody>
          <a:bodyPr wrap="square">
            <a:spAutoFit/>
          </a:bodyPr>
          <a:lstStyle/>
          <a:p>
            <a:pPr algn="just">
              <a:spcAft>
                <a:spcPts val="0"/>
              </a:spcAft>
            </a:pPr>
            <a:r>
              <a:rPr lang="fr-FR" sz="1100" i="1" dirty="0">
                <a:latin typeface="Calibri" charset="0"/>
                <a:ea typeface="宋体" charset="0"/>
                <a:cs typeface="Times New Roman" charset="0"/>
              </a:rPr>
              <a:t>Figure : nuage de points entre la variance du bord de 45° </a:t>
            </a:r>
            <a:r>
              <a:rPr lang="fr-FR" sz="1100" i="1" dirty="0" smtClean="0">
                <a:latin typeface="Calibri" charset="0"/>
                <a:ea typeface="宋体" charset="0"/>
                <a:cs typeface="Times New Roman" charset="0"/>
              </a:rPr>
              <a:t>d’est (en haut) et la  variance du bord de -45°d’ouest (en bas) à </a:t>
            </a:r>
            <a:r>
              <a:rPr lang="fr-FR" sz="1100" i="1" dirty="0">
                <a:latin typeface="Calibri" charset="0"/>
                <a:ea typeface="宋体" charset="0"/>
                <a:cs typeface="Times New Roman" charset="0"/>
              </a:rPr>
              <a:t>l’extérieur de notre </a:t>
            </a:r>
            <a:r>
              <a:rPr lang="fr-FR" sz="1100" i="1">
                <a:latin typeface="Calibri" charset="0"/>
                <a:ea typeface="宋体" charset="0"/>
                <a:cs typeface="Times New Roman" charset="0"/>
              </a:rPr>
              <a:t>région </a:t>
            </a:r>
            <a:r>
              <a:rPr lang="fr-FR" sz="1100" i="1" smtClean="0">
                <a:latin typeface="Calibri" charset="0"/>
                <a:ea typeface="宋体" charset="0"/>
                <a:cs typeface="Times New Roman" charset="0"/>
              </a:rPr>
              <a:t>d’étude et </a:t>
            </a:r>
            <a:r>
              <a:rPr lang="fr-FR" sz="1100" i="1" dirty="0">
                <a:latin typeface="Calibri" charset="0"/>
                <a:ea typeface="宋体" charset="0"/>
                <a:cs typeface="Times New Roman" charset="0"/>
              </a:rPr>
              <a:t>la corrélation entre les données journalières normalisées entre la simulation d’OWN du RCM (LMDZ80) et la simulation du GCM (LMDZ80).</a:t>
            </a:r>
            <a:endParaRPr lang="fr-FR" sz="1100" i="1" dirty="0">
              <a:effectLst/>
              <a:latin typeface="Calibri" charset="0"/>
              <a:ea typeface="宋体" charset="0"/>
              <a:cs typeface="Times New Roman" charset="0"/>
            </a:endParaRPr>
          </a:p>
        </p:txBody>
      </p:sp>
      <p:sp>
        <p:nvSpPr>
          <p:cNvPr id="10" name="Titre 1"/>
          <p:cNvSpPr>
            <a:spLocks noGrp="1"/>
          </p:cNvSpPr>
          <p:nvPr>
            <p:ph type="title"/>
          </p:nvPr>
        </p:nvSpPr>
        <p:spPr>
          <a:xfrm>
            <a:off x="0" y="-24955"/>
            <a:ext cx="5091906" cy="530387"/>
          </a:xfrm>
        </p:spPr>
        <p:txBody>
          <a:bodyPr>
            <a:noAutofit/>
          </a:bodyPr>
          <a:lstStyle/>
          <a:p>
            <a:r>
              <a:rPr lang="fr-FR" sz="3200" dirty="0" smtClean="0"/>
              <a:t>Z500 d’automne</a:t>
            </a:r>
            <a:endParaRPr lang="fr-FR" sz="3200" dirty="0"/>
          </a:p>
        </p:txBody>
      </p:sp>
      <p:graphicFrame>
        <p:nvGraphicFramePr>
          <p:cNvPr id="11" name="Espace réservé du contenu 10"/>
          <p:cNvGraphicFramePr>
            <a:graphicFrameLocks noGrp="1"/>
          </p:cNvGraphicFramePr>
          <p:nvPr>
            <p:ph idx="1"/>
            <p:extLst>
              <p:ext uri="{D42A27DB-BD31-4B8C-83A1-F6EECF244321}">
                <p14:modId xmlns:p14="http://schemas.microsoft.com/office/powerpoint/2010/main" val="1363427507"/>
              </p:ext>
            </p:extLst>
          </p:nvPr>
        </p:nvGraphicFramePr>
        <p:xfrm>
          <a:off x="5407037" y="2285991"/>
          <a:ext cx="6064527" cy="2341425"/>
        </p:xfrm>
        <a:graphic>
          <a:graphicData uri="http://schemas.openxmlformats.org/drawingml/2006/table">
            <a:tbl>
              <a:tblPr firstRow="1" firstCol="1" bandRow="1"/>
              <a:tblGrid>
                <a:gridCol w="1891822"/>
                <a:gridCol w="852992"/>
                <a:gridCol w="1611058"/>
                <a:gridCol w="1708655"/>
              </a:tblGrid>
              <a:tr h="615384">
                <a:tc>
                  <a:txBody>
                    <a:bodyPr/>
                    <a:lstStyle/>
                    <a:p>
                      <a:pPr algn="ctr">
                        <a:spcAft>
                          <a:spcPts val="0"/>
                        </a:spcAft>
                      </a:pPr>
                      <a:r>
                        <a:rPr lang="fr-FR" sz="1200">
                          <a:effectLst/>
                          <a:latin typeface="Calibri" charset="0"/>
                          <a:ea typeface="宋体" charset="0"/>
                          <a:cs typeface="Times New Roman" charset="0"/>
                        </a:rPr>
                        <a:t>Classes de corrélation</a:t>
                      </a:r>
                    </a:p>
                    <a:p>
                      <a:pPr algn="ctr">
                        <a:spcAft>
                          <a:spcPts val="0"/>
                        </a:spcAft>
                      </a:pPr>
                      <a:r>
                        <a:rPr lang="fr-FR" sz="1200">
                          <a:effectLst/>
                          <a:latin typeface="Calibri" charset="0"/>
                          <a:ea typeface="宋体" charset="0"/>
                          <a:cs typeface="Times New Roman" charset="0"/>
                        </a:rPr>
                        <a:t>(SON)</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NBR de jour</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ouest -45°) </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Moyenne de variance (bord est 45°)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198">
                <a:tc>
                  <a:txBody>
                    <a:bodyPr/>
                    <a:lstStyle/>
                    <a:p>
                      <a:pPr algn="ctr">
                        <a:spcAft>
                          <a:spcPts val="0"/>
                        </a:spcAft>
                      </a:pPr>
                      <a:r>
                        <a:rPr lang="fr-FR" sz="1200">
                          <a:effectLst/>
                          <a:latin typeface="Calibri" charset="0"/>
                          <a:ea typeface="宋体" charset="0"/>
                          <a:cs typeface="Times New Roman" charset="0"/>
                        </a:rPr>
                        <a:t>-0.3 :0.3</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33</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4541,08</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3717,02</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0051">
                <a:tc>
                  <a:txBody>
                    <a:bodyPr/>
                    <a:lstStyle/>
                    <a:p>
                      <a:pPr algn="ctr">
                        <a:spcAft>
                          <a:spcPts val="0"/>
                        </a:spcAft>
                      </a:pPr>
                      <a:r>
                        <a:rPr lang="fr-FR" sz="1200">
                          <a:effectLst/>
                          <a:latin typeface="Calibri" charset="0"/>
                          <a:ea typeface="宋体" charset="0"/>
                          <a:cs typeface="Times New Roman" charset="0"/>
                        </a:rPr>
                        <a:t>0.3 :0.5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98</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4834,63</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3682,27</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198">
                <a:tc>
                  <a:txBody>
                    <a:bodyPr/>
                    <a:lstStyle/>
                    <a:p>
                      <a:pPr algn="ctr">
                        <a:spcAft>
                          <a:spcPts val="0"/>
                        </a:spcAft>
                      </a:pPr>
                      <a:r>
                        <a:rPr lang="fr-FR" sz="1200">
                          <a:effectLst/>
                          <a:latin typeface="Calibri" charset="0"/>
                          <a:ea typeface="宋体" charset="0"/>
                          <a:cs typeface="Times New Roman" charset="0"/>
                        </a:rPr>
                        <a:t>0.5 :0.7</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351</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4826,35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3764,38</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198">
                <a:tc>
                  <a:txBody>
                    <a:bodyPr/>
                    <a:lstStyle/>
                    <a:p>
                      <a:pPr algn="ctr">
                        <a:spcAft>
                          <a:spcPts val="0"/>
                        </a:spcAft>
                      </a:pPr>
                      <a:r>
                        <a:rPr lang="fr-FR" sz="1200">
                          <a:effectLst/>
                          <a:latin typeface="Calibri" charset="0"/>
                          <a:ea typeface="宋体" charset="0"/>
                          <a:cs typeface="Times New Roman" charset="0"/>
                        </a:rPr>
                        <a:t>0.7 :0.9</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1805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5377,41</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4523,69</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198">
                <a:tc>
                  <a:txBody>
                    <a:bodyPr/>
                    <a:lstStyle/>
                    <a:p>
                      <a:pPr algn="ctr">
                        <a:spcAft>
                          <a:spcPts val="0"/>
                        </a:spcAft>
                      </a:pPr>
                      <a:r>
                        <a:rPr lang="fr-FR" sz="1200">
                          <a:effectLst/>
                          <a:latin typeface="Calibri" charset="0"/>
                          <a:ea typeface="宋体" charset="0"/>
                          <a:cs typeface="Times New Roman" charset="0"/>
                        </a:rPr>
                        <a:t>0.9 :0.95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1917</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5855,79</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4783,67</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5198">
                <a:tc>
                  <a:txBody>
                    <a:bodyPr/>
                    <a:lstStyle/>
                    <a:p>
                      <a:pPr algn="ctr">
                        <a:spcAft>
                          <a:spcPts val="0"/>
                        </a:spcAft>
                      </a:pPr>
                      <a:r>
                        <a:rPr lang="fr-FR" sz="1200">
                          <a:effectLst/>
                          <a:latin typeface="Calibri" charset="0"/>
                          <a:ea typeface="宋体" charset="0"/>
                          <a:cs typeface="Times New Roman" charset="0"/>
                        </a:rPr>
                        <a:t>0.95-1</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2996</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7696,75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6013,05</a:t>
                      </a:r>
                    </a:p>
                  </a:txBody>
                  <a:tcPr marL="50113" marR="501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2" name="Image 11" descr="graphs_VarianceBord_CC_LMDZ80/bordEst_CC_son_LMDZ8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7528"/>
            <a:ext cx="4906537" cy="2362985"/>
          </a:xfrm>
          <a:prstGeom prst="rect">
            <a:avLst/>
          </a:prstGeom>
          <a:noFill/>
          <a:ln>
            <a:noFill/>
          </a:ln>
        </p:spPr>
      </p:pic>
      <p:pic>
        <p:nvPicPr>
          <p:cNvPr id="14" name="Image 13" descr="graphs_VarianceBord_CC_LMDZ80/bordOuest_CC_son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054866"/>
            <a:ext cx="4906537" cy="2314983"/>
          </a:xfrm>
          <a:prstGeom prst="rect">
            <a:avLst/>
          </a:prstGeom>
          <a:noFill/>
          <a:ln>
            <a:noFill/>
          </a:ln>
        </p:spPr>
      </p:pic>
      <p:graphicFrame>
        <p:nvGraphicFramePr>
          <p:cNvPr id="2" name="Tableau 1"/>
          <p:cNvGraphicFramePr>
            <a:graphicFrameLocks noGrp="1"/>
          </p:cNvGraphicFramePr>
          <p:nvPr>
            <p:extLst>
              <p:ext uri="{D42A27DB-BD31-4B8C-83A1-F6EECF244321}">
                <p14:modId xmlns:p14="http://schemas.microsoft.com/office/powerpoint/2010/main" val="2053579583"/>
              </p:ext>
            </p:extLst>
          </p:nvPr>
        </p:nvGraphicFramePr>
        <p:xfrm>
          <a:off x="5382072" y="5044051"/>
          <a:ext cx="6248397" cy="563541"/>
        </p:xfrm>
        <a:graphic>
          <a:graphicData uri="http://schemas.openxmlformats.org/drawingml/2006/table">
            <a:tbl>
              <a:tblPr/>
              <a:tblGrid>
                <a:gridCol w="1101789"/>
                <a:gridCol w="643326"/>
                <a:gridCol w="643326"/>
                <a:gridCol w="643326"/>
                <a:gridCol w="643326"/>
                <a:gridCol w="643326"/>
                <a:gridCol w="643326"/>
                <a:gridCol w="643326"/>
                <a:gridCol w="643326"/>
              </a:tblGrid>
              <a:tr h="187847">
                <a:tc>
                  <a:txBody>
                    <a:bodyPr/>
                    <a:lstStyle/>
                    <a:p>
                      <a:pPr algn="ctr" fontAlgn="b"/>
                      <a:r>
                        <a:rPr lang="en-US" sz="1100" b="0" i="0" u="none" strike="noStrike">
                          <a:solidFill>
                            <a:srgbClr val="000000"/>
                          </a:solidFill>
                          <a:effectLst/>
                          <a:latin typeface="Calibri" charset="0"/>
                        </a:rPr>
                        <a:t>SD_bords45 (8 RT)</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1</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2</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3</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4</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5</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6</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7</a:t>
                      </a:r>
                    </a:p>
                  </a:txBody>
                  <a:tcPr marL="9887" marR="9887" marT="9887" marB="0" anchor="b">
                    <a:lnL>
                      <a:noFill/>
                    </a:lnL>
                    <a:lnR>
                      <a:noFill/>
                    </a:lnR>
                    <a:lnT>
                      <a:noFill/>
                    </a:lnT>
                    <a:lnB>
                      <a:noFill/>
                    </a:lnB>
                    <a:solidFill>
                      <a:srgbClr val="BF8F00"/>
                    </a:solidFill>
                  </a:tcPr>
                </a:tc>
                <a:tc>
                  <a:txBody>
                    <a:bodyPr/>
                    <a:lstStyle/>
                    <a:p>
                      <a:pPr algn="ctr" fontAlgn="b"/>
                      <a:r>
                        <a:rPr lang="de-DE" sz="1100" b="0" i="0" u="none" strike="noStrike">
                          <a:solidFill>
                            <a:srgbClr val="000000"/>
                          </a:solidFill>
                          <a:effectLst/>
                          <a:latin typeface="Calibri" charset="0"/>
                        </a:rPr>
                        <a:t>RT 8</a:t>
                      </a:r>
                    </a:p>
                  </a:txBody>
                  <a:tcPr marL="9887" marR="9887" marT="9887" marB="0" anchor="b">
                    <a:lnL>
                      <a:noFill/>
                    </a:lnL>
                    <a:lnR>
                      <a:noFill/>
                    </a:lnR>
                    <a:lnT>
                      <a:noFill/>
                    </a:lnT>
                    <a:lnB>
                      <a:noFill/>
                    </a:lnB>
                    <a:solidFill>
                      <a:srgbClr val="BF8F00"/>
                    </a:solidFill>
                  </a:tcPr>
                </a:tc>
              </a:tr>
              <a:tr h="187847">
                <a:tc>
                  <a:txBody>
                    <a:bodyPr/>
                    <a:lstStyle/>
                    <a:p>
                      <a:pPr algn="ctr" fontAlgn="b"/>
                      <a:r>
                        <a:rPr lang="fr-FR" sz="1100" b="0" i="0" u="none" strike="noStrike">
                          <a:solidFill>
                            <a:srgbClr val="000000"/>
                          </a:solidFill>
                          <a:effectLst/>
                          <a:latin typeface="Calibri" charset="0"/>
                        </a:rPr>
                        <a:t>ouest_son</a:t>
                      </a:r>
                    </a:p>
                  </a:txBody>
                  <a:tcPr marL="9887" marR="9887" marT="9887" marB="0" anchor="b">
                    <a:lnL>
                      <a:noFill/>
                    </a:lnL>
                    <a:lnR>
                      <a:noFill/>
                    </a:lnR>
                    <a:lnT>
                      <a:noFill/>
                    </a:lnT>
                    <a:lnB>
                      <a:noFill/>
                    </a:lnB>
                    <a:solidFill>
                      <a:srgbClr val="BF8F00"/>
                    </a:solidFill>
                  </a:tcPr>
                </a:tc>
                <a:tc>
                  <a:txBody>
                    <a:bodyPr/>
                    <a:lstStyle/>
                    <a:p>
                      <a:pPr algn="ctr" fontAlgn="b"/>
                      <a:r>
                        <a:rPr lang="fi-FI" sz="900" b="0" i="0" u="none" strike="noStrike">
                          <a:solidFill>
                            <a:srgbClr val="000000"/>
                          </a:solidFill>
                          <a:effectLst/>
                          <a:latin typeface="Calibri" charset="0"/>
                        </a:rPr>
                        <a:t>41,329</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9,437</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65,72</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13,104</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40,186</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25,986</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49,21</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34,21</a:t>
                      </a:r>
                    </a:p>
                  </a:txBody>
                  <a:tcPr marL="9887" marR="9887" marT="9887" marB="0" anchor="b">
                    <a:lnL>
                      <a:noFill/>
                    </a:lnL>
                    <a:lnR>
                      <a:noFill/>
                    </a:lnR>
                    <a:lnT>
                      <a:noFill/>
                    </a:lnT>
                    <a:lnB>
                      <a:noFill/>
                    </a:lnB>
                  </a:tcPr>
                </a:tc>
              </a:tr>
              <a:tr h="187847">
                <a:tc>
                  <a:txBody>
                    <a:bodyPr/>
                    <a:lstStyle/>
                    <a:p>
                      <a:pPr algn="ctr" fontAlgn="b"/>
                      <a:r>
                        <a:rPr lang="fr-FR" sz="1100" b="0" i="0" u="none" strike="noStrike">
                          <a:solidFill>
                            <a:srgbClr val="000000"/>
                          </a:solidFill>
                          <a:effectLst/>
                          <a:latin typeface="Calibri" charset="0"/>
                        </a:rPr>
                        <a:t>est_son</a:t>
                      </a:r>
                    </a:p>
                  </a:txBody>
                  <a:tcPr marL="9887" marR="9887" marT="9887" marB="0" anchor="b">
                    <a:lnL>
                      <a:noFill/>
                    </a:lnL>
                    <a:lnR>
                      <a:noFill/>
                    </a:lnR>
                    <a:lnT>
                      <a:noFill/>
                    </a:lnT>
                    <a:lnB>
                      <a:noFill/>
                    </a:lnB>
                    <a:solidFill>
                      <a:srgbClr val="BF8F00"/>
                    </a:solidFill>
                  </a:tcPr>
                </a:tc>
                <a:tc>
                  <a:txBody>
                    <a:bodyPr/>
                    <a:lstStyle/>
                    <a:p>
                      <a:pPr algn="ctr" fontAlgn="b"/>
                      <a:r>
                        <a:rPr lang="uk-UA" sz="900" b="0" i="0" u="none" strike="noStrike">
                          <a:solidFill>
                            <a:srgbClr val="000000"/>
                          </a:solidFill>
                          <a:effectLst/>
                          <a:latin typeface="Calibri" charset="0"/>
                        </a:rPr>
                        <a:t>8,6558</a:t>
                      </a:r>
                    </a:p>
                  </a:txBody>
                  <a:tcPr marL="9887" marR="9887" marT="9887" marB="0" anchor="b">
                    <a:lnL>
                      <a:noFill/>
                    </a:lnL>
                    <a:lnR>
                      <a:noFill/>
                    </a:lnR>
                    <a:lnT>
                      <a:noFill/>
                    </a:lnT>
                    <a:lnB>
                      <a:noFill/>
                    </a:lnB>
                  </a:tcPr>
                </a:tc>
                <a:tc>
                  <a:txBody>
                    <a:bodyPr/>
                    <a:lstStyle/>
                    <a:p>
                      <a:pPr algn="ctr" fontAlgn="b"/>
                      <a:r>
                        <a:rPr lang="cs-CZ" sz="900" b="0" i="0" u="none" strike="noStrike">
                          <a:solidFill>
                            <a:srgbClr val="000000"/>
                          </a:solidFill>
                          <a:effectLst/>
                          <a:latin typeface="Calibri" charset="0"/>
                        </a:rPr>
                        <a:t>39,114</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31,388</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12,942</a:t>
                      </a:r>
                    </a:p>
                  </a:txBody>
                  <a:tcPr marL="9887" marR="9887" marT="9887" marB="0" anchor="b">
                    <a:lnL>
                      <a:noFill/>
                    </a:lnL>
                    <a:lnR>
                      <a:noFill/>
                    </a:lnR>
                    <a:lnT>
                      <a:noFill/>
                    </a:lnT>
                    <a:lnB>
                      <a:noFill/>
                    </a:lnB>
                  </a:tcPr>
                </a:tc>
                <a:tc>
                  <a:txBody>
                    <a:bodyPr/>
                    <a:lstStyle/>
                    <a:p>
                      <a:pPr algn="ctr" fontAlgn="b"/>
                      <a:r>
                        <a:rPr lang="is-IS" sz="900" b="0" i="0" u="none" strike="noStrike">
                          <a:solidFill>
                            <a:srgbClr val="000000"/>
                          </a:solidFill>
                          <a:effectLst/>
                          <a:latin typeface="Calibri" charset="0"/>
                        </a:rPr>
                        <a:t>13,352</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30,765</a:t>
                      </a:r>
                    </a:p>
                  </a:txBody>
                  <a:tcPr marL="9887" marR="9887" marT="9887" marB="0" anchor="b">
                    <a:lnL>
                      <a:noFill/>
                    </a:lnL>
                    <a:lnR>
                      <a:noFill/>
                    </a:lnR>
                    <a:lnT>
                      <a:noFill/>
                    </a:lnT>
                    <a:lnB>
                      <a:noFill/>
                    </a:lnB>
                  </a:tcPr>
                </a:tc>
                <a:tc>
                  <a:txBody>
                    <a:bodyPr/>
                    <a:lstStyle/>
                    <a:p>
                      <a:pPr algn="ctr" fontAlgn="b"/>
                      <a:r>
                        <a:rPr lang="fi-FI" sz="900" b="0" i="0" u="none" strike="noStrike">
                          <a:solidFill>
                            <a:srgbClr val="000000"/>
                          </a:solidFill>
                          <a:effectLst/>
                          <a:latin typeface="Calibri" charset="0"/>
                        </a:rPr>
                        <a:t>31,601</a:t>
                      </a:r>
                    </a:p>
                  </a:txBody>
                  <a:tcPr marL="9887" marR="9887" marT="9887" marB="0" anchor="b">
                    <a:lnL>
                      <a:noFill/>
                    </a:lnL>
                    <a:lnR>
                      <a:noFill/>
                    </a:lnR>
                    <a:lnT>
                      <a:noFill/>
                    </a:lnT>
                    <a:lnB>
                      <a:noFill/>
                    </a:lnB>
                  </a:tcPr>
                </a:tc>
                <a:tc>
                  <a:txBody>
                    <a:bodyPr/>
                    <a:lstStyle/>
                    <a:p>
                      <a:pPr algn="ctr" fontAlgn="b"/>
                      <a:r>
                        <a:rPr lang="is-IS" sz="900" b="0" i="0" u="none" strike="noStrike" dirty="0">
                          <a:solidFill>
                            <a:srgbClr val="000000"/>
                          </a:solidFill>
                          <a:effectLst/>
                          <a:latin typeface="Calibri" charset="0"/>
                        </a:rPr>
                        <a:t>44,613</a:t>
                      </a:r>
                    </a:p>
                  </a:txBody>
                  <a:tcPr marL="9887" marR="9887" marT="9887" marB="0" anchor="b">
                    <a:lnL>
                      <a:noFill/>
                    </a:lnL>
                    <a:lnR>
                      <a:noFill/>
                    </a:lnR>
                    <a:lnT>
                      <a:noFill/>
                    </a:lnT>
                    <a:lnB>
                      <a:noFill/>
                    </a:lnB>
                  </a:tcPr>
                </a:tc>
              </a:tr>
            </a:tbl>
          </a:graphicData>
        </a:graphic>
      </p:graphicFrame>
    </p:spTree>
    <p:extLst>
      <p:ext uri="{BB962C8B-B14F-4D97-AF65-F5344CB8AC3E}">
        <p14:creationId xmlns:p14="http://schemas.microsoft.com/office/powerpoint/2010/main" val="610953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531" y="170996"/>
            <a:ext cx="4232466" cy="831075"/>
          </a:xfrm>
        </p:spPr>
        <p:txBody>
          <a:bodyPr>
            <a:normAutofit fontScale="90000"/>
          </a:bodyPr>
          <a:lstStyle/>
          <a:p>
            <a:pPr algn="just"/>
            <a:r>
              <a:rPr lang="fr-FR" dirty="0" smtClean="0"/>
              <a:t>Contexte</a:t>
            </a:r>
            <a:br>
              <a:rPr lang="fr-FR" dirty="0" smtClean="0"/>
            </a:br>
            <a:endParaRPr lang="fr-FR" dirty="0"/>
          </a:p>
        </p:txBody>
      </p:sp>
      <p:sp>
        <p:nvSpPr>
          <p:cNvPr id="3" name="Espace réservé du contenu 2"/>
          <p:cNvSpPr>
            <a:spLocks noGrp="1"/>
          </p:cNvSpPr>
          <p:nvPr>
            <p:ph idx="1"/>
          </p:nvPr>
        </p:nvSpPr>
        <p:spPr>
          <a:xfrm>
            <a:off x="5181599" y="-14301"/>
            <a:ext cx="6836229" cy="456307"/>
          </a:xfrm>
        </p:spPr>
        <p:txBody>
          <a:bodyPr>
            <a:noAutofit/>
          </a:bodyPr>
          <a:lstStyle/>
          <a:p>
            <a:pPr marL="0" indent="0" algn="ctr">
              <a:buNone/>
            </a:pPr>
            <a:r>
              <a:rPr lang="fr-FR" sz="2800" dirty="0" smtClean="0"/>
              <a:t>Différence sur la climatologie</a:t>
            </a:r>
          </a:p>
          <a:p>
            <a:pPr marL="0" indent="0" algn="ctr">
              <a:buNone/>
            </a:pPr>
            <a:endParaRPr lang="fr-FR" sz="2800" dirty="0"/>
          </a:p>
        </p:txBody>
      </p:sp>
      <p:pic>
        <p:nvPicPr>
          <p:cNvPr id="5" name="Image 4"/>
          <p:cNvPicPr>
            <a:picLocks noChangeAspect="1"/>
          </p:cNvPicPr>
          <p:nvPr/>
        </p:nvPicPr>
        <p:blipFill>
          <a:blip r:embed="rId3"/>
          <a:stretch>
            <a:fillRect/>
          </a:stretch>
        </p:blipFill>
        <p:spPr>
          <a:xfrm>
            <a:off x="5181600" y="516680"/>
            <a:ext cx="6836229" cy="4345272"/>
          </a:xfrm>
          <a:prstGeom prst="rect">
            <a:avLst/>
          </a:prstGeom>
        </p:spPr>
      </p:pic>
      <p:sp>
        <p:nvSpPr>
          <p:cNvPr id="6" name="Espace réservé du numéro de diapositive 5"/>
          <p:cNvSpPr>
            <a:spLocks noGrp="1"/>
          </p:cNvSpPr>
          <p:nvPr>
            <p:ph type="sldNum" sz="quarter" idx="12"/>
          </p:nvPr>
        </p:nvSpPr>
        <p:spPr/>
        <p:txBody>
          <a:bodyPr/>
          <a:lstStyle/>
          <a:p>
            <a:fld id="{2AC27A5A-7290-4DE1-BA94-4BE8A8E57DCF}" type="slidenum">
              <a:rPr lang="en-US" smtClean="0"/>
              <a:t>2</a:t>
            </a:fld>
            <a:endParaRPr lang="en-US" dirty="0"/>
          </a:p>
        </p:txBody>
      </p:sp>
      <p:sp>
        <p:nvSpPr>
          <p:cNvPr id="7" name="Rectangle 6"/>
          <p:cNvSpPr/>
          <p:nvPr/>
        </p:nvSpPr>
        <p:spPr>
          <a:xfrm>
            <a:off x="74531" y="887771"/>
            <a:ext cx="4706930" cy="954107"/>
          </a:xfrm>
          <a:prstGeom prst="rect">
            <a:avLst/>
          </a:prstGeom>
        </p:spPr>
        <p:txBody>
          <a:bodyPr wrap="none">
            <a:spAutoFit/>
          </a:bodyPr>
          <a:lstStyle/>
          <a:p>
            <a:pPr algn="ctr"/>
            <a:r>
              <a:rPr lang="fr-FR" sz="2800" dirty="0"/>
              <a:t>descente d’échelle dynamique </a:t>
            </a:r>
            <a:endParaRPr lang="fr-FR" sz="2800" dirty="0" smtClean="0"/>
          </a:p>
          <a:p>
            <a:pPr algn="ctr"/>
            <a:r>
              <a:rPr lang="fr-FR" sz="2800" dirty="0" smtClean="0"/>
              <a:t>(* relaxation</a:t>
            </a:r>
            <a:r>
              <a:rPr lang="fr-FR" sz="2800" dirty="0"/>
              <a:t>) </a:t>
            </a:r>
          </a:p>
        </p:txBody>
      </p:sp>
      <p:sp>
        <p:nvSpPr>
          <p:cNvPr id="8" name="ZoneTexte 7"/>
          <p:cNvSpPr txBox="1"/>
          <p:nvPr/>
        </p:nvSpPr>
        <p:spPr>
          <a:xfrm>
            <a:off x="5181600" y="4838151"/>
            <a:ext cx="6836229" cy="600164"/>
          </a:xfrm>
          <a:prstGeom prst="rect">
            <a:avLst/>
          </a:prstGeom>
          <a:noFill/>
        </p:spPr>
        <p:txBody>
          <a:bodyPr wrap="square" rtlCol="0">
            <a:spAutoFit/>
          </a:bodyPr>
          <a:lstStyle/>
          <a:p>
            <a:pPr algn="just"/>
            <a:r>
              <a:rPr lang="fr-FR" sz="1100" i="1" dirty="0" smtClean="0"/>
              <a:t>Figure : la différence de la moyenne entre la simulation d’one-</a:t>
            </a:r>
            <a:r>
              <a:rPr lang="fr-FR" sz="1100" i="1" dirty="0" err="1" smtClean="0"/>
              <a:t>way</a:t>
            </a:r>
            <a:r>
              <a:rPr lang="fr-FR" sz="1100" i="1" dirty="0" smtClean="0"/>
              <a:t> </a:t>
            </a:r>
            <a:r>
              <a:rPr lang="fr-FR" sz="1100" i="1" dirty="0" err="1" smtClean="0"/>
              <a:t>nesting</a:t>
            </a:r>
            <a:r>
              <a:rPr lang="fr-FR" sz="1100" i="1" dirty="0" smtClean="0"/>
              <a:t> (OS) et la simulation de référence (OM) d’expérimentation LMDZ80 (même résolution pour le RCM et le GCM) sur la température à 2 mètres. Le processus de relaxation effectué à l’extérieur de la région est configuré de 90 minutes. a) hiver;  b) printemps; c) été; d) automne</a:t>
            </a:r>
            <a:endParaRPr lang="fr-FR" sz="1100" i="1" dirty="0"/>
          </a:p>
        </p:txBody>
      </p:sp>
      <p:sp>
        <p:nvSpPr>
          <p:cNvPr id="9" name="Espace réservé du contenu 2"/>
          <p:cNvSpPr txBox="1">
            <a:spLocks/>
          </p:cNvSpPr>
          <p:nvPr/>
        </p:nvSpPr>
        <p:spPr>
          <a:xfrm>
            <a:off x="3409677" y="5447812"/>
            <a:ext cx="8608151" cy="785907"/>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lgn="ctr">
              <a:lnSpc>
                <a:spcPts val="2000"/>
              </a:lnSpc>
            </a:pPr>
            <a:r>
              <a:rPr lang="fr-FR" sz="2200" dirty="0" smtClean="0"/>
              <a:t>Incohérence frontières</a:t>
            </a:r>
          </a:p>
          <a:p>
            <a:pPr algn="ctr">
              <a:lnSpc>
                <a:spcPts val="2000"/>
              </a:lnSpc>
            </a:pPr>
            <a:r>
              <a:rPr lang="fr-FR" sz="2200" dirty="0" smtClean="0"/>
              <a:t>Différence à l’intérieur de la région </a:t>
            </a:r>
            <a:r>
              <a:rPr lang="fr-FR" sz="2200" dirty="0" smtClean="0">
                <a:sym typeface="Wingdings"/>
              </a:rPr>
              <a:t> dynamique interne modifiée ?</a:t>
            </a:r>
            <a:endParaRPr lang="fr-FR" sz="2200" dirty="0"/>
          </a:p>
        </p:txBody>
      </p:sp>
      <mc:AlternateContent xmlns:mc="http://schemas.openxmlformats.org/markup-compatibility/2006" xmlns:a14="http://schemas.microsoft.com/office/drawing/2010/main">
        <mc:Choice Requires="a14">
          <p:sp>
            <p:nvSpPr>
              <p:cNvPr id="11" name="ZoneTexte 10"/>
              <p:cNvSpPr txBox="1"/>
              <p:nvPr/>
            </p:nvSpPr>
            <p:spPr>
              <a:xfrm>
                <a:off x="38020" y="6171706"/>
                <a:ext cx="6907397" cy="628826"/>
              </a:xfrm>
              <a:prstGeom prst="rect">
                <a:avLst/>
              </a:prstGeom>
              <a:noFill/>
            </p:spPr>
            <p:txBody>
              <a:bodyPr wrap="square" lIns="0" tIns="0" rIns="0" bIns="0" rtlCol="0">
                <a:spAutoFit/>
              </a:bodyPr>
              <a:lstStyle/>
              <a:p>
                <a:pPr algn="ctr"/>
                <a:r>
                  <a:rPr lang="fr-FR" sz="2800" b="1" i="1" dirty="0" smtClean="0">
                    <a:solidFill>
                      <a:srgbClr val="002060"/>
                    </a:solidFill>
                    <a:latin typeface="Cambria Math" charset="0"/>
                  </a:rPr>
                  <a:t>*  </a:t>
                </a:r>
                <a14:m>
                  <m:oMath xmlns:m="http://schemas.openxmlformats.org/officeDocument/2006/math">
                    <m:f>
                      <m:fPr>
                        <m:ctrlPr>
                          <a:rPr lang="fr-FR" sz="2800" b="1" i="1" smtClean="0">
                            <a:solidFill>
                              <a:srgbClr val="002060"/>
                            </a:solidFill>
                            <a:latin typeface="Cambria Math" charset="0"/>
                          </a:rPr>
                        </m:ctrlPr>
                      </m:fPr>
                      <m:num>
                        <m:r>
                          <a:rPr lang="fr-FR" sz="2800" b="1" i="1" smtClean="0">
                            <a:solidFill>
                              <a:srgbClr val="002060"/>
                            </a:solidFill>
                            <a:latin typeface="Cambria Math" charset="0"/>
                          </a:rPr>
                          <m:t>𝒅𝑻</m:t>
                        </m:r>
                      </m:num>
                      <m:den>
                        <m:r>
                          <a:rPr lang="fr-FR" sz="2800" b="1" i="1" smtClean="0">
                            <a:solidFill>
                              <a:srgbClr val="002060"/>
                            </a:solidFill>
                            <a:latin typeface="Cambria Math" charset="0"/>
                          </a:rPr>
                          <m:t>𝒅𝒙</m:t>
                        </m:r>
                      </m:den>
                    </m:f>
                  </m:oMath>
                </a14:m>
                <a:r>
                  <a:rPr lang="fr-FR" sz="2800" b="1" dirty="0" smtClean="0">
                    <a:solidFill>
                      <a:srgbClr val="002060"/>
                    </a:solidFill>
                  </a:rPr>
                  <a:t> =  dynamique + physique + </a:t>
                </a:r>
                <a:r>
                  <a:rPr lang="fr-FR" sz="2800" b="1" dirty="0" smtClean="0">
                    <a:solidFill>
                      <a:srgbClr val="FF0000"/>
                    </a:solidFill>
                  </a:rPr>
                  <a:t>relaxation</a:t>
                </a:r>
                <a:endParaRPr lang="fr-FR" sz="2800" b="1" dirty="0">
                  <a:solidFill>
                    <a:srgbClr val="FF0000"/>
                  </a:solidFill>
                </a:endParaRPr>
              </a:p>
            </p:txBody>
          </p:sp>
        </mc:Choice>
        <mc:Fallback xmlns="">
          <p:sp>
            <p:nvSpPr>
              <p:cNvPr id="11" name="ZoneTexte 10"/>
              <p:cNvSpPr txBox="1">
                <a:spLocks noRot="1" noChangeAspect="1" noMove="1" noResize="1" noEditPoints="1" noAdjustHandles="1" noChangeArrowheads="1" noChangeShapeType="1" noTextEdit="1"/>
              </p:cNvSpPr>
              <p:nvPr/>
            </p:nvSpPr>
            <p:spPr>
              <a:xfrm>
                <a:off x="38020" y="6171706"/>
                <a:ext cx="6907397" cy="628826"/>
              </a:xfrm>
              <a:prstGeom prst="rect">
                <a:avLst/>
              </a:prstGeom>
              <a:blipFill rotWithShape="0">
                <a:blip r:embed="rId4"/>
                <a:stretch>
                  <a:fillRect t="-2885" b="-2115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6558018" y="6178840"/>
                <a:ext cx="1553818" cy="614271"/>
              </a:xfrm>
              <a:prstGeom prst="rect">
                <a:avLst/>
              </a:prstGeom>
              <a:noFill/>
            </p:spPr>
            <p:txBody>
              <a:bodyPr wrap="square" lIns="0" tIns="0" rIns="0" bIns="0" rtlCol="0">
                <a:spAutoFit/>
              </a:bodyPr>
              <a:lstStyle/>
              <a:p>
                <a:pPr algn="ctr"/>
                <a:r>
                  <a:rPr lang="fr-FR" sz="2800" dirty="0" smtClean="0">
                    <a:solidFill>
                      <a:srgbClr val="FF0000"/>
                    </a:solidFill>
                  </a:rPr>
                  <a:t>(</a:t>
                </a:r>
                <a14:m>
                  <m:oMath xmlns:m="http://schemas.openxmlformats.org/officeDocument/2006/math">
                    <m:f>
                      <m:fPr>
                        <m:ctrlPr>
                          <a:rPr lang="fr-FR" sz="2800" i="1" smtClean="0">
                            <a:solidFill>
                              <a:srgbClr val="FF0000"/>
                            </a:solidFill>
                            <a:latin typeface="Cambria Math" charset="0"/>
                          </a:rPr>
                        </m:ctrlPr>
                      </m:fPr>
                      <m:num>
                        <m:r>
                          <a:rPr lang="fr-FR" sz="2800" b="0" i="1" smtClean="0">
                            <a:solidFill>
                              <a:srgbClr val="FF0000"/>
                            </a:solidFill>
                            <a:latin typeface="Cambria Math" charset="0"/>
                          </a:rPr>
                          <m:t>𝑇</m:t>
                        </m:r>
                        <m:r>
                          <a:rPr lang="fr-FR" sz="2800" b="0" i="1" smtClean="0">
                            <a:solidFill>
                              <a:srgbClr val="FF0000"/>
                            </a:solidFill>
                            <a:latin typeface="Cambria Math" charset="0"/>
                          </a:rPr>
                          <m:t>−</m:t>
                        </m:r>
                        <m:r>
                          <a:rPr lang="fr-FR" sz="2800" b="0" i="1" smtClean="0">
                            <a:solidFill>
                              <a:srgbClr val="FF0000"/>
                            </a:solidFill>
                            <a:latin typeface="Cambria Math" charset="0"/>
                          </a:rPr>
                          <m:t>𝑇𝐺𝐶𝑀</m:t>
                        </m:r>
                      </m:num>
                      <m:den>
                        <m:r>
                          <a:rPr lang="fr-FR" sz="2800" i="1" smtClean="0">
                            <a:solidFill>
                              <a:srgbClr val="FF0000"/>
                            </a:solidFill>
                            <a:latin typeface="Cambria Math" charset="0"/>
                            <a:ea typeface="Cambria Math" charset="0"/>
                            <a:cs typeface="Cambria Math" charset="0"/>
                          </a:rPr>
                          <m:t>𝜏</m:t>
                        </m:r>
                      </m:den>
                    </m:f>
                  </m:oMath>
                </a14:m>
                <a:r>
                  <a:rPr lang="fr-FR" sz="2800" dirty="0" smtClean="0">
                    <a:solidFill>
                      <a:srgbClr val="FF0000"/>
                    </a:solidFill>
                  </a:rPr>
                  <a:t>)</a:t>
                </a:r>
                <a:endParaRPr lang="fr-FR" sz="2800" dirty="0">
                  <a:solidFill>
                    <a:srgbClr val="FF0000"/>
                  </a:solidFill>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6558018" y="6178840"/>
                <a:ext cx="1553818" cy="614271"/>
              </a:xfrm>
              <a:prstGeom prst="rect">
                <a:avLst/>
              </a:prstGeom>
              <a:blipFill rotWithShape="0">
                <a:blip r:embed="rId5"/>
                <a:stretch>
                  <a:fillRect l="-5490" r="-5098" b="-23000"/>
                </a:stretch>
              </a:blipFill>
            </p:spPr>
            <p:txBody>
              <a:bodyPr/>
              <a:lstStyle/>
              <a:p>
                <a:r>
                  <a:rPr lang="fr-FR">
                    <a:noFill/>
                  </a:rPr>
                  <a:t> </a:t>
                </a:r>
              </a:p>
            </p:txBody>
          </p:sp>
        </mc:Fallback>
      </mc:AlternateContent>
      <p:pic>
        <p:nvPicPr>
          <p:cNvPr id="14" name="Picture 11" descr="D:\lmdz2.png"/>
          <p:cNvPicPr>
            <a:picLocks noChangeAspect="1" noChangeArrowheads="1"/>
          </p:cNvPicPr>
          <p:nvPr/>
        </p:nvPicPr>
        <p:blipFill>
          <a:blip r:embed="rId6" cstate="print"/>
          <a:srcRect/>
          <a:stretch>
            <a:fillRect/>
          </a:stretch>
        </p:blipFill>
        <p:spPr bwMode="auto">
          <a:xfrm>
            <a:off x="298066" y="2043341"/>
            <a:ext cx="4483395" cy="2880624"/>
          </a:xfrm>
          <a:prstGeom prst="rect">
            <a:avLst/>
          </a:prstGeom>
          <a:noFill/>
          <a:ln w="38100" cmpd="sng">
            <a:solidFill>
              <a:srgbClr val="002060"/>
            </a:solidFill>
          </a:ln>
        </p:spPr>
      </p:pic>
      <p:sp>
        <p:nvSpPr>
          <p:cNvPr id="15" name="ZoneTexte 14"/>
          <p:cNvSpPr txBox="1"/>
          <p:nvPr/>
        </p:nvSpPr>
        <p:spPr>
          <a:xfrm>
            <a:off x="1057363" y="3746358"/>
            <a:ext cx="2964800" cy="461665"/>
          </a:xfrm>
          <a:prstGeom prst="rect">
            <a:avLst/>
          </a:prstGeom>
          <a:noFill/>
        </p:spPr>
        <p:txBody>
          <a:bodyPr wrap="square" rtlCol="0">
            <a:spAutoFit/>
          </a:bodyPr>
          <a:lstStyle/>
          <a:p>
            <a:pPr algn="ctr"/>
            <a:r>
              <a:rPr lang="fr-FR" sz="2400" b="1" dirty="0" smtClean="0"/>
              <a:t>Zone </a:t>
            </a:r>
            <a:r>
              <a:rPr lang="fr-FR" sz="2400" b="1" smtClean="0"/>
              <a:t>de relaxation</a:t>
            </a:r>
            <a:endParaRPr lang="fr-FR" sz="2400" b="1"/>
          </a:p>
        </p:txBody>
      </p:sp>
      <p:cxnSp>
        <p:nvCxnSpPr>
          <p:cNvPr id="16" name="Connecteur droit avec flèche 15"/>
          <p:cNvCxnSpPr/>
          <p:nvPr/>
        </p:nvCxnSpPr>
        <p:spPr>
          <a:xfrm>
            <a:off x="1270013" y="2491716"/>
            <a:ext cx="791283" cy="1"/>
          </a:xfrm>
          <a:prstGeom prst="straightConnector1">
            <a:avLst/>
          </a:prstGeom>
          <a:ln w="38100" cmpd="sng">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1291278" y="2873584"/>
            <a:ext cx="791283" cy="1"/>
          </a:xfrm>
          <a:prstGeom prst="straightConnector1">
            <a:avLst/>
          </a:prstGeom>
          <a:ln w="38100" cmpd="sng">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1270013" y="3255452"/>
            <a:ext cx="791283" cy="1"/>
          </a:xfrm>
          <a:prstGeom prst="straightConnector1">
            <a:avLst/>
          </a:prstGeom>
          <a:ln w="38100" cmpd="sng">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46871" y="2145904"/>
            <a:ext cx="1384005" cy="1015663"/>
          </a:xfrm>
          <a:prstGeom prst="rect">
            <a:avLst/>
          </a:prstGeom>
          <a:noFill/>
        </p:spPr>
        <p:txBody>
          <a:bodyPr wrap="square" rtlCol="0">
            <a:spAutoFit/>
          </a:bodyPr>
          <a:lstStyle/>
          <a:p>
            <a:pPr algn="ctr"/>
            <a:r>
              <a:rPr lang="fr-FR" sz="2000" dirty="0" smtClean="0"/>
              <a:t>Conditions aux </a:t>
            </a:r>
            <a:r>
              <a:rPr lang="fr-FR" sz="2000" smtClean="0"/>
              <a:t>limites latérales </a:t>
            </a:r>
            <a:endParaRPr lang="fr-FR" sz="2000"/>
          </a:p>
        </p:txBody>
      </p:sp>
      <p:sp>
        <p:nvSpPr>
          <p:cNvPr id="20" name="Rectangle 19"/>
          <p:cNvSpPr/>
          <p:nvPr/>
        </p:nvSpPr>
        <p:spPr>
          <a:xfrm>
            <a:off x="443718" y="4990217"/>
            <a:ext cx="4337743" cy="646331"/>
          </a:xfrm>
          <a:prstGeom prst="rect">
            <a:avLst/>
          </a:prstGeom>
        </p:spPr>
        <p:txBody>
          <a:bodyPr wrap="square">
            <a:spAutoFit/>
          </a:bodyPr>
          <a:lstStyle/>
          <a:p>
            <a:pPr algn="ctr"/>
            <a:r>
              <a:rPr lang="fr-FR" dirty="0" smtClean="0">
                <a:latin typeface="Calibri" charset="0"/>
                <a:ea typeface="宋体" charset="0"/>
                <a:cs typeface="Times New Roman" charset="0"/>
              </a:rPr>
              <a:t>longitude</a:t>
            </a:r>
            <a:r>
              <a:rPr lang="fr-FR" dirty="0">
                <a:latin typeface="Calibri" charset="0"/>
                <a:ea typeface="宋体" charset="0"/>
                <a:cs typeface="Times New Roman" charset="0"/>
              </a:rPr>
              <a:t> : -40,4° (est) : 42,4° (ouest) </a:t>
            </a:r>
            <a:endParaRPr lang="fr-FR" dirty="0" smtClean="0">
              <a:latin typeface="Calibri" charset="0"/>
              <a:ea typeface="宋体" charset="0"/>
              <a:cs typeface="Times New Roman" charset="0"/>
            </a:endParaRPr>
          </a:p>
          <a:p>
            <a:pPr algn="ctr"/>
            <a:r>
              <a:rPr lang="fr-FR" dirty="0" smtClean="0">
                <a:latin typeface="Calibri" charset="0"/>
                <a:ea typeface="宋体" charset="0"/>
                <a:cs typeface="Times New Roman" charset="0"/>
              </a:rPr>
              <a:t>latitude</a:t>
            </a:r>
            <a:r>
              <a:rPr lang="fr-FR" dirty="0">
                <a:latin typeface="Calibri" charset="0"/>
                <a:ea typeface="宋体" charset="0"/>
                <a:cs typeface="Times New Roman" charset="0"/>
              </a:rPr>
              <a:t> : -2,4° (sud) : 82,4° (nord</a:t>
            </a:r>
            <a:r>
              <a:rPr lang="fr-FR" dirty="0" smtClean="0">
                <a:latin typeface="Calibri" charset="0"/>
                <a:ea typeface="宋体" charset="0"/>
                <a:cs typeface="Times New Roman" charset="0"/>
              </a:rPr>
              <a:t>)</a:t>
            </a:r>
            <a:endParaRPr lang="fr-FR" dirty="0"/>
          </a:p>
        </p:txBody>
      </p:sp>
      <p:sp>
        <p:nvSpPr>
          <p:cNvPr id="21" name="ZoneTexte 20"/>
          <p:cNvSpPr txBox="1"/>
          <p:nvPr/>
        </p:nvSpPr>
        <p:spPr>
          <a:xfrm>
            <a:off x="6601527" y="401441"/>
            <a:ext cx="267630" cy="369332"/>
          </a:xfrm>
          <a:prstGeom prst="rect">
            <a:avLst/>
          </a:prstGeom>
          <a:noFill/>
        </p:spPr>
        <p:txBody>
          <a:bodyPr wrap="square" rtlCol="0">
            <a:spAutoFit/>
          </a:bodyPr>
          <a:lstStyle/>
          <a:p>
            <a:r>
              <a:rPr lang="fr-FR" dirty="0" smtClean="0"/>
              <a:t>a</a:t>
            </a:r>
            <a:endParaRPr lang="fr-FR" dirty="0"/>
          </a:p>
        </p:txBody>
      </p:sp>
      <p:sp>
        <p:nvSpPr>
          <p:cNvPr id="22" name="ZoneTexte 21"/>
          <p:cNvSpPr txBox="1"/>
          <p:nvPr/>
        </p:nvSpPr>
        <p:spPr>
          <a:xfrm>
            <a:off x="10166194" y="442330"/>
            <a:ext cx="267630" cy="369332"/>
          </a:xfrm>
          <a:prstGeom prst="rect">
            <a:avLst/>
          </a:prstGeom>
          <a:noFill/>
        </p:spPr>
        <p:txBody>
          <a:bodyPr wrap="square" rtlCol="0">
            <a:spAutoFit/>
          </a:bodyPr>
          <a:lstStyle/>
          <a:p>
            <a:r>
              <a:rPr lang="fr-FR" dirty="0"/>
              <a:t>b</a:t>
            </a:r>
          </a:p>
        </p:txBody>
      </p:sp>
      <p:sp>
        <p:nvSpPr>
          <p:cNvPr id="23" name="ZoneTexte 22"/>
          <p:cNvSpPr txBox="1"/>
          <p:nvPr/>
        </p:nvSpPr>
        <p:spPr>
          <a:xfrm>
            <a:off x="6620112" y="2806386"/>
            <a:ext cx="267630" cy="369332"/>
          </a:xfrm>
          <a:prstGeom prst="rect">
            <a:avLst/>
          </a:prstGeom>
          <a:noFill/>
        </p:spPr>
        <p:txBody>
          <a:bodyPr wrap="square" rtlCol="0">
            <a:spAutoFit/>
          </a:bodyPr>
          <a:lstStyle/>
          <a:p>
            <a:r>
              <a:rPr lang="fr-FR" dirty="0" smtClean="0"/>
              <a:t>c</a:t>
            </a:r>
            <a:endParaRPr lang="fr-FR" dirty="0"/>
          </a:p>
        </p:txBody>
      </p:sp>
      <p:sp>
        <p:nvSpPr>
          <p:cNvPr id="24" name="ZoneTexte 23"/>
          <p:cNvSpPr txBox="1"/>
          <p:nvPr/>
        </p:nvSpPr>
        <p:spPr>
          <a:xfrm>
            <a:off x="10188489" y="2828674"/>
            <a:ext cx="267630" cy="369332"/>
          </a:xfrm>
          <a:prstGeom prst="rect">
            <a:avLst/>
          </a:prstGeom>
          <a:noFill/>
        </p:spPr>
        <p:txBody>
          <a:bodyPr wrap="square" rtlCol="0">
            <a:spAutoFit/>
          </a:bodyPr>
          <a:lstStyle/>
          <a:p>
            <a:r>
              <a:rPr lang="fr-FR" dirty="0" smtClean="0"/>
              <a:t>d</a:t>
            </a:r>
            <a:endParaRPr lang="fr-FR" dirty="0"/>
          </a:p>
        </p:txBody>
      </p:sp>
    </p:spTree>
    <p:extLst>
      <p:ext uri="{BB962C8B-B14F-4D97-AF65-F5344CB8AC3E}">
        <p14:creationId xmlns:p14="http://schemas.microsoft.com/office/powerpoint/2010/main" val="184169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20</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6115986" cy="307298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007" y="1"/>
            <a:ext cx="6115986" cy="3072984"/>
          </a:xfrm>
          <a:prstGeom prst="rect">
            <a:avLst/>
          </a:prstGeom>
          <a:solidFill>
            <a:srgbClr val="FF0000"/>
          </a:solidFill>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 y="3058881"/>
            <a:ext cx="6115986" cy="3072984"/>
          </a:xfrm>
          <a:prstGeom prst="rect">
            <a:avLst/>
          </a:prstGeom>
        </p:spPr>
      </p:pic>
      <p:cxnSp>
        <p:nvCxnSpPr>
          <p:cNvPr id="8" name="Connecteur droit 7"/>
          <p:cNvCxnSpPr/>
          <p:nvPr/>
        </p:nvCxnSpPr>
        <p:spPr>
          <a:xfrm flipH="1">
            <a:off x="2148793" y="533400"/>
            <a:ext cx="5127" cy="2093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8207115" y="533400"/>
            <a:ext cx="7494" cy="2148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2189480" y="3591031"/>
            <a:ext cx="5080" cy="2047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014" y="3058879"/>
            <a:ext cx="6115986" cy="3072985"/>
          </a:xfrm>
          <a:prstGeom prst="rect">
            <a:avLst/>
          </a:prstGeom>
        </p:spPr>
      </p:pic>
      <p:cxnSp>
        <p:nvCxnSpPr>
          <p:cNvPr id="12" name="Connecteur droit 11"/>
          <p:cNvCxnSpPr/>
          <p:nvPr/>
        </p:nvCxnSpPr>
        <p:spPr>
          <a:xfrm>
            <a:off x="8219689" y="3591031"/>
            <a:ext cx="0" cy="2047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126665" y="584616"/>
            <a:ext cx="19050" cy="209018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1196492" y="591784"/>
            <a:ext cx="19050" cy="209018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092700" y="3643497"/>
            <a:ext cx="19050" cy="209018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1170079" y="3610839"/>
            <a:ext cx="19050" cy="209018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3858478" y="575455"/>
            <a:ext cx="3" cy="221284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928953" y="591784"/>
            <a:ext cx="4752" cy="209018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3853543" y="3610838"/>
            <a:ext cx="0" cy="212696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9914209" y="3558642"/>
            <a:ext cx="9500" cy="213838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08214" y="1569412"/>
            <a:ext cx="56678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6375416" y="1592909"/>
            <a:ext cx="56678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434535" y="4628293"/>
            <a:ext cx="56678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534193" y="4619279"/>
            <a:ext cx="56678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434615" y="1682748"/>
            <a:ext cx="1629051" cy="830997"/>
          </a:xfrm>
          <a:prstGeom prst="rect">
            <a:avLst/>
          </a:prstGeom>
          <a:noFill/>
        </p:spPr>
        <p:txBody>
          <a:bodyPr wrap="square" rtlCol="0">
            <a:spAutoFit/>
          </a:bodyPr>
          <a:lstStyle/>
          <a:p>
            <a:pPr algn="ctr"/>
            <a:r>
              <a:rPr lang="fr-FR" sz="1600" dirty="0" smtClean="0"/>
              <a:t>Faible corrélation avec une faible variance</a:t>
            </a:r>
            <a:endParaRPr lang="fr-FR" sz="1600" dirty="0"/>
          </a:p>
        </p:txBody>
      </p:sp>
      <p:sp>
        <p:nvSpPr>
          <p:cNvPr id="26" name="ZoneTexte 25"/>
          <p:cNvSpPr txBox="1"/>
          <p:nvPr/>
        </p:nvSpPr>
        <p:spPr>
          <a:xfrm>
            <a:off x="4523878" y="3611458"/>
            <a:ext cx="1480010" cy="830997"/>
          </a:xfrm>
          <a:prstGeom prst="rect">
            <a:avLst/>
          </a:prstGeom>
          <a:noFill/>
        </p:spPr>
        <p:txBody>
          <a:bodyPr wrap="square" rtlCol="0">
            <a:spAutoFit/>
          </a:bodyPr>
          <a:lstStyle/>
          <a:p>
            <a:pPr algn="ctr"/>
            <a:r>
              <a:rPr lang="fr-FR" sz="1600" dirty="0" smtClean="0"/>
              <a:t>Forte variance associe une forte corrélation</a:t>
            </a:r>
            <a:endParaRPr lang="fr-FR" sz="1600" dirty="0"/>
          </a:p>
        </p:txBody>
      </p:sp>
      <p:sp>
        <p:nvSpPr>
          <p:cNvPr id="27" name="ZoneTexte 26"/>
          <p:cNvSpPr txBox="1"/>
          <p:nvPr/>
        </p:nvSpPr>
        <p:spPr>
          <a:xfrm>
            <a:off x="6897901" y="1799838"/>
            <a:ext cx="1143031" cy="830997"/>
          </a:xfrm>
          <a:prstGeom prst="rect">
            <a:avLst/>
          </a:prstGeom>
          <a:noFill/>
        </p:spPr>
        <p:txBody>
          <a:bodyPr wrap="square" rtlCol="0">
            <a:spAutoFit/>
          </a:bodyPr>
          <a:lstStyle/>
          <a:p>
            <a:pPr algn="ctr"/>
            <a:r>
              <a:rPr lang="fr-FR" sz="1600" dirty="0" smtClean="0"/>
              <a:t>Peu de cas extrême </a:t>
            </a:r>
            <a:r>
              <a:rPr lang="fr-FR" sz="1600" smtClean="0"/>
              <a:t>au printemps</a:t>
            </a:r>
            <a:endParaRPr lang="fr-FR" sz="1600"/>
          </a:p>
        </p:txBody>
      </p:sp>
      <p:sp>
        <p:nvSpPr>
          <p:cNvPr id="28" name="ZoneTexte 27"/>
          <p:cNvSpPr txBox="1"/>
          <p:nvPr/>
        </p:nvSpPr>
        <p:spPr>
          <a:xfrm>
            <a:off x="373329" y="4766240"/>
            <a:ext cx="2015196" cy="584775"/>
          </a:xfrm>
          <a:prstGeom prst="rect">
            <a:avLst/>
          </a:prstGeom>
          <a:noFill/>
        </p:spPr>
        <p:txBody>
          <a:bodyPr wrap="square" rtlCol="0">
            <a:spAutoFit/>
          </a:bodyPr>
          <a:lstStyle/>
          <a:p>
            <a:pPr algn="ctr"/>
            <a:r>
              <a:rPr lang="fr-FR" sz="1600" dirty="0" smtClean="0"/>
              <a:t>Plus de décrochement entre les 2 modèles</a:t>
            </a:r>
            <a:endParaRPr lang="fr-FR" sz="1600" dirty="0"/>
          </a:p>
        </p:txBody>
      </p:sp>
      <p:sp>
        <p:nvSpPr>
          <p:cNvPr id="29" name="ZoneTexte 28"/>
          <p:cNvSpPr txBox="1"/>
          <p:nvPr/>
        </p:nvSpPr>
        <p:spPr>
          <a:xfrm>
            <a:off x="8249588" y="3609493"/>
            <a:ext cx="1582504" cy="830997"/>
          </a:xfrm>
          <a:prstGeom prst="rect">
            <a:avLst/>
          </a:prstGeom>
          <a:noFill/>
        </p:spPr>
        <p:txBody>
          <a:bodyPr wrap="square" rtlCol="0">
            <a:spAutoFit/>
          </a:bodyPr>
          <a:lstStyle/>
          <a:p>
            <a:pPr algn="ctr"/>
            <a:r>
              <a:rPr lang="fr-FR" sz="1600" dirty="0" smtClean="0"/>
              <a:t>Dispersion plus importante aux </a:t>
            </a:r>
            <a:r>
              <a:rPr lang="fr-FR" sz="1600" smtClean="0"/>
              <a:t>grandes échelles</a:t>
            </a:r>
            <a:endParaRPr lang="fr-FR" sz="1600"/>
          </a:p>
        </p:txBody>
      </p:sp>
      <p:sp>
        <p:nvSpPr>
          <p:cNvPr id="30" name="ZoneTexte 29"/>
          <p:cNvSpPr txBox="1"/>
          <p:nvPr/>
        </p:nvSpPr>
        <p:spPr>
          <a:xfrm>
            <a:off x="434535" y="3643497"/>
            <a:ext cx="1250830" cy="584775"/>
          </a:xfrm>
          <a:prstGeom prst="rect">
            <a:avLst/>
          </a:prstGeom>
          <a:noFill/>
        </p:spPr>
        <p:txBody>
          <a:bodyPr wrap="square" rtlCol="0">
            <a:spAutoFit/>
          </a:bodyPr>
          <a:lstStyle/>
          <a:p>
            <a:pPr algn="ctr"/>
            <a:r>
              <a:rPr lang="fr-FR" sz="1600" dirty="0" smtClean="0"/>
              <a:t>Moins </a:t>
            </a:r>
            <a:r>
              <a:rPr lang="fr-FR" sz="1600" smtClean="0"/>
              <a:t>de contraste</a:t>
            </a:r>
            <a:endParaRPr lang="fr-FR" sz="1600"/>
          </a:p>
        </p:txBody>
      </p:sp>
      <p:sp>
        <p:nvSpPr>
          <p:cNvPr id="31" name="ZoneTexte 30"/>
          <p:cNvSpPr txBox="1"/>
          <p:nvPr/>
        </p:nvSpPr>
        <p:spPr>
          <a:xfrm>
            <a:off x="4819570" y="652277"/>
            <a:ext cx="1248055" cy="584775"/>
          </a:xfrm>
          <a:prstGeom prst="rect">
            <a:avLst/>
          </a:prstGeom>
          <a:noFill/>
        </p:spPr>
        <p:txBody>
          <a:bodyPr wrap="square" rtlCol="0">
            <a:spAutoFit/>
          </a:bodyPr>
          <a:lstStyle/>
          <a:p>
            <a:pPr algn="ctr"/>
            <a:r>
              <a:rPr lang="fr-FR" sz="1600" smtClean="0"/>
              <a:t>Forte corrélation</a:t>
            </a:r>
            <a:endParaRPr lang="fr-FR" sz="1600"/>
          </a:p>
        </p:txBody>
      </p:sp>
      <p:sp>
        <p:nvSpPr>
          <p:cNvPr id="32" name="Rectangle 31"/>
          <p:cNvSpPr/>
          <p:nvPr/>
        </p:nvSpPr>
        <p:spPr>
          <a:xfrm>
            <a:off x="408214" y="6191812"/>
            <a:ext cx="11403361" cy="600164"/>
          </a:xfrm>
          <a:prstGeom prst="rect">
            <a:avLst/>
          </a:prstGeom>
        </p:spPr>
        <p:txBody>
          <a:bodyPr wrap="square">
            <a:spAutoFit/>
          </a:bodyPr>
          <a:lstStyle/>
          <a:p>
            <a:pPr algn="just">
              <a:spcAft>
                <a:spcPts val="1000"/>
              </a:spcAft>
            </a:pPr>
            <a:r>
              <a:rPr lang="fr-FR" sz="1100" i="1" dirty="0" smtClean="0">
                <a:ea typeface="ＭＳ 明朝" charset="-128"/>
                <a:cs typeface="Times New Roman" charset="0"/>
              </a:rPr>
              <a:t>Figure  : </a:t>
            </a:r>
            <a:r>
              <a:rPr lang="fr-FR" sz="1100" i="1" dirty="0">
                <a:ea typeface="ＭＳ 明朝" charset="-128"/>
                <a:cs typeface="Times New Roman" charset="0"/>
              </a:rPr>
              <a:t>les nuages de points représentent la relation entre la variance du champ physique aux différentes échelles sur l’axe Y et le coefficient de corrélation entre la simulation RCM et la simulation GCM des 4 saisons. En haut à gauche est de la saison d’hiver (</a:t>
            </a:r>
            <a:r>
              <a:rPr lang="fr-FR" sz="1100" i="1" dirty="0" err="1">
                <a:ea typeface="ＭＳ 明朝" charset="-128"/>
                <a:cs typeface="Times New Roman" charset="0"/>
              </a:rPr>
              <a:t>djf</a:t>
            </a:r>
            <a:r>
              <a:rPr lang="fr-FR" sz="1100" i="1" dirty="0">
                <a:ea typeface="ＭＳ 明朝" charset="-128"/>
                <a:cs typeface="Times New Roman" charset="0"/>
              </a:rPr>
              <a:t>), le printemps est en haut à droit (mam), en bas sont l’été (</a:t>
            </a:r>
            <a:r>
              <a:rPr lang="fr-FR" sz="1100" i="1" dirty="0" err="1">
                <a:ea typeface="ＭＳ 明朝" charset="-128"/>
                <a:cs typeface="Times New Roman" charset="0"/>
              </a:rPr>
              <a:t>jja</a:t>
            </a:r>
            <a:r>
              <a:rPr lang="fr-FR" sz="1100" i="1" dirty="0">
                <a:ea typeface="ＭＳ 明朝" charset="-128"/>
                <a:cs typeface="Times New Roman" charset="0"/>
              </a:rPr>
              <a:t>, à gauche) et l’automne (son, à droit). Concernant des points, les points bleus sont pour les 10 premiers </a:t>
            </a:r>
            <a:r>
              <a:rPr lang="fr-FR" sz="1100" i="1" dirty="0" err="1">
                <a:ea typeface="ＭＳ 明朝" charset="-128"/>
                <a:cs typeface="Times New Roman" charset="0"/>
              </a:rPr>
              <a:t>EOFs</a:t>
            </a:r>
            <a:r>
              <a:rPr lang="fr-FR" sz="1100" i="1" dirty="0">
                <a:ea typeface="ＭＳ 明朝" charset="-128"/>
                <a:cs typeface="Times New Roman" charset="0"/>
              </a:rPr>
              <a:t>, les points orange sont pour les 5 premiers </a:t>
            </a:r>
            <a:r>
              <a:rPr lang="fr-FR" sz="1100" i="1" dirty="0" err="1">
                <a:ea typeface="ＭＳ 明朝" charset="-128"/>
                <a:cs typeface="Times New Roman" charset="0"/>
              </a:rPr>
              <a:t>EOFs</a:t>
            </a:r>
            <a:r>
              <a:rPr lang="fr-FR" sz="1100" i="1" dirty="0">
                <a:ea typeface="ＭＳ 明朝" charset="-128"/>
                <a:cs typeface="Times New Roman" charset="0"/>
              </a:rPr>
              <a:t> (grandes échelles) et les gris sont pour les informations entre l’EOF6 et l’EOF10 (petites échelles). </a:t>
            </a:r>
            <a:endParaRPr lang="fr-FR" sz="1100" i="1" dirty="0">
              <a:effectLst/>
              <a:ea typeface="ＭＳ 明朝" charset="-128"/>
              <a:cs typeface="Times New Roman" charset="0"/>
            </a:endParaRPr>
          </a:p>
        </p:txBody>
      </p:sp>
    </p:spTree>
    <p:extLst>
      <p:ext uri="{BB962C8B-B14F-4D97-AF65-F5344CB8AC3E}">
        <p14:creationId xmlns:p14="http://schemas.microsoft.com/office/powerpoint/2010/main" val="1569038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21</a:t>
            </a:fld>
            <a:endParaRPr lang="en-US" dirty="0"/>
          </a:p>
        </p:txBody>
      </p:sp>
    </p:spTree>
    <p:extLst>
      <p:ext uri="{BB962C8B-B14F-4D97-AF65-F5344CB8AC3E}">
        <p14:creationId xmlns:p14="http://schemas.microsoft.com/office/powerpoint/2010/main" val="240377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8894" y="1617512"/>
            <a:ext cx="10524565" cy="2703475"/>
          </a:xfrm>
        </p:spPr>
        <p:txBody>
          <a:bodyPr>
            <a:normAutofit fontScale="90000"/>
          </a:bodyPr>
          <a:lstStyle/>
          <a:p>
            <a:pPr algn="ctr"/>
            <a:r>
              <a:rPr lang="fr-FR" sz="4400" dirty="0" smtClean="0"/>
              <a:t>Comparaison entre GCM et RCM (LMDZ80) sur les circulations atmosphériques à </a:t>
            </a:r>
            <a:r>
              <a:rPr lang="fr-FR" sz="4400" dirty="0"/>
              <a:t>l’intérieur de la région d’étude </a:t>
            </a:r>
            <a:r>
              <a:rPr lang="fr-FR" sz="4400" dirty="0" smtClean="0"/>
              <a:t>d’après </a:t>
            </a:r>
            <a:r>
              <a:rPr lang="fr-FR" sz="4400" dirty="0"/>
              <a:t>l’analyse EOF </a:t>
            </a:r>
            <a:r>
              <a:rPr lang="fr-FR" sz="4400" dirty="0" smtClean="0"/>
              <a:t>spatial </a:t>
            </a:r>
            <a:br>
              <a:rPr lang="fr-FR" sz="4400" dirty="0" smtClean="0"/>
            </a:br>
            <a:r>
              <a:rPr lang="fr-FR" sz="4400" dirty="0" smtClean="0"/>
              <a:t>(Structure spatiale fixée d’OM0)</a:t>
            </a:r>
            <a:endParaRPr lang="fr-FR" sz="4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22</a:t>
            </a:fld>
            <a:endParaRPr lang="en-US" dirty="0"/>
          </a:p>
        </p:txBody>
      </p:sp>
    </p:spTree>
    <p:extLst>
      <p:ext uri="{BB962C8B-B14F-4D97-AF65-F5344CB8AC3E}">
        <p14:creationId xmlns:p14="http://schemas.microsoft.com/office/powerpoint/2010/main" val="995886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8211" y="151168"/>
            <a:ext cx="3833906" cy="1394628"/>
          </a:xfrm>
        </p:spPr>
        <p:txBody>
          <a:bodyPr>
            <a:normAutofit/>
          </a:bodyPr>
          <a:lstStyle/>
          <a:p>
            <a:r>
              <a:rPr lang="fr-FR" sz="4400" dirty="0" smtClean="0"/>
              <a:t>Ressemblance spatiale</a:t>
            </a:r>
            <a:endParaRPr lang="fr-FR" sz="4400" dirty="0"/>
          </a:p>
        </p:txBody>
      </p:sp>
      <p:sp>
        <p:nvSpPr>
          <p:cNvPr id="3" name="Espace réservé du contenu 2"/>
          <p:cNvSpPr>
            <a:spLocks noGrp="1"/>
          </p:cNvSpPr>
          <p:nvPr>
            <p:ph idx="1"/>
          </p:nvPr>
        </p:nvSpPr>
        <p:spPr>
          <a:xfrm>
            <a:off x="5334000" y="5119227"/>
            <a:ext cx="6248398" cy="976730"/>
          </a:xfrm>
        </p:spPr>
        <p:txBody>
          <a:bodyPr/>
          <a:lstStyle/>
          <a:p>
            <a:r>
              <a:rPr lang="fr-FR" dirty="0" smtClean="0"/>
              <a:t>Analyser les fréquences temporelles expliquant de la variabilité</a:t>
            </a:r>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23</a:t>
            </a:fld>
            <a:endParaRPr lang="en-US" dirty="0"/>
          </a:p>
        </p:txBody>
      </p:sp>
      <p:sp>
        <p:nvSpPr>
          <p:cNvPr id="5" name="Titre 1"/>
          <p:cNvSpPr txBox="1">
            <a:spLocks/>
          </p:cNvSpPr>
          <p:nvPr/>
        </p:nvSpPr>
        <p:spPr>
          <a:xfrm>
            <a:off x="708211" y="4876629"/>
            <a:ext cx="3833906" cy="131505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r>
              <a:rPr lang="fr-FR" sz="4400" dirty="0" smtClean="0"/>
              <a:t>Reproduction temporelle</a:t>
            </a:r>
            <a:endParaRPr lang="fr-FR" sz="4400" dirty="0"/>
          </a:p>
        </p:txBody>
      </p:sp>
      <p:sp>
        <p:nvSpPr>
          <p:cNvPr id="6" name="Espace réservé du contenu 2"/>
          <p:cNvSpPr txBox="1">
            <a:spLocks/>
          </p:cNvSpPr>
          <p:nvPr/>
        </p:nvSpPr>
        <p:spPr>
          <a:xfrm>
            <a:off x="5334000" y="569066"/>
            <a:ext cx="6248398" cy="2263781"/>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endParaRPr lang="fr-FR" dirty="0"/>
          </a:p>
        </p:txBody>
      </p:sp>
      <p:sp>
        <p:nvSpPr>
          <p:cNvPr id="7" name="Espace réservé du contenu 2"/>
          <p:cNvSpPr txBox="1">
            <a:spLocks/>
          </p:cNvSpPr>
          <p:nvPr/>
        </p:nvSpPr>
        <p:spPr>
          <a:xfrm>
            <a:off x="5261465" y="118371"/>
            <a:ext cx="6726540" cy="1556200"/>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r>
              <a:rPr lang="fr-FR" sz="1800" dirty="0" smtClean="0"/>
              <a:t>Décomposition des structures spatiales</a:t>
            </a:r>
          </a:p>
          <a:p>
            <a:r>
              <a:rPr lang="fr-FR" sz="1800" dirty="0" smtClean="0"/>
              <a:t>Analyse des 10 premiers </a:t>
            </a:r>
            <a:r>
              <a:rPr lang="fr-FR" sz="1800" dirty="0" err="1" smtClean="0"/>
              <a:t>EOFs</a:t>
            </a:r>
            <a:r>
              <a:rPr lang="fr-FR" sz="1800" dirty="0" smtClean="0"/>
              <a:t> (ordre décroissant )</a:t>
            </a:r>
          </a:p>
          <a:p>
            <a:r>
              <a:rPr lang="fr-FR" sz="1800" dirty="0" smtClean="0"/>
              <a:t>Grandes échelles (premiers </a:t>
            </a:r>
            <a:r>
              <a:rPr lang="fr-FR" sz="1800" dirty="0" err="1" smtClean="0"/>
              <a:t>EOFs</a:t>
            </a:r>
            <a:r>
              <a:rPr lang="fr-FR" sz="1800" dirty="0" smtClean="0"/>
              <a:t>): mouvement plus lentement</a:t>
            </a:r>
          </a:p>
          <a:p>
            <a:r>
              <a:rPr lang="fr-FR" sz="1800" dirty="0" smtClean="0"/>
              <a:t>Certaines structures favorise d’avoir une meilleure ressemblance ?</a:t>
            </a:r>
            <a:endParaRPr lang="fr-FR" sz="1800" dirty="0"/>
          </a:p>
        </p:txBody>
      </p:sp>
      <p:sp>
        <p:nvSpPr>
          <p:cNvPr id="8" name="Espace réservé du contenu 2"/>
          <p:cNvSpPr txBox="1">
            <a:spLocks/>
          </p:cNvSpPr>
          <p:nvPr/>
        </p:nvSpPr>
        <p:spPr>
          <a:xfrm>
            <a:off x="312271" y="2549637"/>
            <a:ext cx="5450540" cy="2243515"/>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lgn="r">
              <a:buFont typeface="Wingdings" charset="2"/>
              <a:buChar char="§"/>
            </a:pPr>
            <a:r>
              <a:rPr lang="fr-FR" sz="1800" i="1" dirty="0" smtClean="0"/>
              <a:t>Donne en ordre croissant d’intérêt les patterns spatio-temporelles qui  expliquent le plus de variabilité et laisse </a:t>
            </a:r>
            <a:r>
              <a:rPr lang="fr-FR" sz="1800" i="1" dirty="0"/>
              <a:t>l</a:t>
            </a:r>
            <a:r>
              <a:rPr lang="fr-FR" sz="1800" i="1" dirty="0" smtClean="0"/>
              <a:t>e bruit dans les EOF d’ordre élevé</a:t>
            </a:r>
          </a:p>
          <a:p>
            <a:pPr algn="r">
              <a:buFont typeface="Wingdings" charset="2"/>
              <a:buChar char="§"/>
            </a:pPr>
            <a:r>
              <a:rPr lang="fr-FR" sz="1800" i="1" dirty="0" smtClean="0"/>
              <a:t> Compacte les informations</a:t>
            </a:r>
          </a:p>
          <a:p>
            <a:pPr algn="r">
              <a:buFont typeface="Wingdings" charset="2"/>
              <a:buChar char="§"/>
            </a:pPr>
            <a:r>
              <a:rPr lang="fr-FR" sz="1800" i="1" dirty="0" smtClean="0"/>
              <a:t>Les  patterns d’EOF et les séries temporelles sont linéairement indépendants</a:t>
            </a:r>
          </a:p>
        </p:txBody>
      </p:sp>
      <p:sp>
        <p:nvSpPr>
          <p:cNvPr id="9" name="Espace réservé du contenu 2"/>
          <p:cNvSpPr txBox="1">
            <a:spLocks/>
          </p:cNvSpPr>
          <p:nvPr/>
        </p:nvSpPr>
        <p:spPr>
          <a:xfrm>
            <a:off x="6158751" y="2588989"/>
            <a:ext cx="5713530" cy="1936376"/>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buFont typeface="Courier New" charset="0"/>
              <a:buChar char="o"/>
            </a:pPr>
            <a:r>
              <a:rPr lang="fr-FR" sz="1800" i="1" dirty="0" smtClean="0"/>
              <a:t>Sensible au choix du domaine spatial et temporel</a:t>
            </a:r>
          </a:p>
          <a:p>
            <a:pPr>
              <a:buFont typeface="Courier New" charset="0"/>
              <a:buChar char="o"/>
            </a:pPr>
            <a:r>
              <a:rPr lang="fr-FR" sz="1800" i="1" dirty="0" smtClean="0"/>
              <a:t>Des phénomènes peuvent être répartis sur plusieurs EOF si leurs valeurs propres sont similaires et que le degré de liberté des séries temporelles est faible</a:t>
            </a:r>
          </a:p>
          <a:p>
            <a:pPr>
              <a:buFont typeface="Courier New" charset="0"/>
              <a:buChar char="o"/>
            </a:pPr>
            <a:r>
              <a:rPr lang="fr-FR" sz="1800" i="1" dirty="0" smtClean="0"/>
              <a:t>Pas de garantie que les patterns obtenus aient une signification physique (possible d’être un bruit)</a:t>
            </a:r>
          </a:p>
        </p:txBody>
      </p:sp>
      <p:sp>
        <p:nvSpPr>
          <p:cNvPr id="10" name="ZoneTexte 9"/>
          <p:cNvSpPr txBox="1"/>
          <p:nvPr/>
        </p:nvSpPr>
        <p:spPr>
          <a:xfrm>
            <a:off x="4485340" y="1987973"/>
            <a:ext cx="3346824" cy="523220"/>
          </a:xfrm>
          <a:prstGeom prst="rect">
            <a:avLst/>
          </a:prstGeom>
          <a:noFill/>
        </p:spPr>
        <p:txBody>
          <a:bodyPr wrap="square" rtlCol="0">
            <a:spAutoFit/>
          </a:bodyPr>
          <a:lstStyle/>
          <a:p>
            <a:pPr algn="ctr"/>
            <a:r>
              <a:rPr lang="fr-FR" sz="2800" b="1" smtClean="0"/>
              <a:t>Analyse EOF</a:t>
            </a:r>
            <a:endParaRPr lang="fr-FR" sz="2800" b="1"/>
          </a:p>
        </p:txBody>
      </p:sp>
    </p:spTree>
    <p:extLst>
      <p:ext uri="{BB962C8B-B14F-4D97-AF65-F5344CB8AC3E}">
        <p14:creationId xmlns:p14="http://schemas.microsoft.com/office/powerpoint/2010/main" val="1089012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24</a:t>
            </a:fld>
            <a:endParaRPr lang="en-US"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636494"/>
            <a:ext cx="2438399" cy="2507844"/>
          </a:xfrm>
          <a:prstGeom prst="rect">
            <a:avLst/>
          </a:prstGeom>
        </p:spPr>
      </p:pic>
      <p:sp>
        <p:nvSpPr>
          <p:cNvPr id="2" name="Titre 1"/>
          <p:cNvSpPr>
            <a:spLocks noGrp="1"/>
          </p:cNvSpPr>
          <p:nvPr>
            <p:ph type="title"/>
          </p:nvPr>
        </p:nvSpPr>
        <p:spPr>
          <a:xfrm>
            <a:off x="690281" y="0"/>
            <a:ext cx="10748684" cy="591671"/>
          </a:xfrm>
        </p:spPr>
        <p:txBody>
          <a:bodyPr>
            <a:normAutofit fontScale="90000"/>
          </a:bodyPr>
          <a:lstStyle/>
          <a:p>
            <a:pPr algn="ctr"/>
            <a:r>
              <a:rPr lang="fr-FR" sz="4000" dirty="0" smtClean="0"/>
              <a:t>Structures spatiales (GCM) d’hiver (</a:t>
            </a:r>
            <a:r>
              <a:rPr lang="fr-FR" sz="4000" dirty="0" err="1" smtClean="0"/>
              <a:t>djf</a:t>
            </a:r>
            <a:r>
              <a:rPr lang="fr-FR" sz="4000" dirty="0" smtClean="0"/>
              <a:t>)</a:t>
            </a:r>
            <a:endParaRPr lang="fr-FR" sz="40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258" y="636494"/>
            <a:ext cx="2438399" cy="249439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281" y="649940"/>
            <a:ext cx="2438400" cy="2480950"/>
          </a:xfrm>
          <a:prstGeom prst="rect">
            <a:avLst/>
          </a:prstGeom>
          <a:ln w="25400">
            <a:solidFill>
              <a:srgbClr val="FF0000"/>
            </a:solidFill>
          </a:ln>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0020" y="649940"/>
            <a:ext cx="2438400" cy="248095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5328" y="649940"/>
            <a:ext cx="2438399" cy="248095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59" y="3130890"/>
            <a:ext cx="2438399" cy="2494398"/>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6329" y="3130890"/>
            <a:ext cx="2438399" cy="2494396"/>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4728" y="3148819"/>
            <a:ext cx="2438399" cy="2494396"/>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1056" y="3130890"/>
            <a:ext cx="2438399" cy="2494396"/>
          </a:xfrm>
          <a:prstGeom prst="rect">
            <a:avLst/>
          </a:prstGeom>
        </p:spPr>
      </p:pic>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9456" y="3130890"/>
            <a:ext cx="2344272" cy="2494396"/>
          </a:xfrm>
          <a:prstGeom prst="rect">
            <a:avLst/>
          </a:prstGeom>
        </p:spPr>
      </p:pic>
      <p:sp>
        <p:nvSpPr>
          <p:cNvPr id="15" name="ZoneTexte 14"/>
          <p:cNvSpPr txBox="1"/>
          <p:nvPr/>
        </p:nvSpPr>
        <p:spPr>
          <a:xfrm>
            <a:off x="-26893" y="683094"/>
            <a:ext cx="246977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27,97% (GCM)</a:t>
            </a:r>
            <a:r>
              <a:rPr lang="en-US" sz="1200" b="1" dirty="0" smtClean="0">
                <a:latin typeface="Times New Roman" charset="0"/>
                <a:ea typeface="Times New Roman" charset="0"/>
                <a:cs typeface="Times New Roman" charset="0"/>
              </a:rPr>
              <a:t> </a:t>
            </a:r>
            <a:r>
              <a:rPr lang="en-US" sz="1200" dirty="0" smtClean="0">
                <a:latin typeface="Times New Roman" charset="0"/>
                <a:ea typeface="Times New Roman" charset="0"/>
                <a:cs typeface="Times New Roman" charset="0"/>
              </a:rPr>
              <a:t>vs. 27,97% (RCM) </a:t>
            </a:r>
            <a:endParaRPr lang="fr-FR" sz="1200" dirty="0">
              <a:latin typeface="Times New Roman" charset="0"/>
              <a:ea typeface="Times New Roman" charset="0"/>
              <a:cs typeface="Times New Roman" charset="0"/>
            </a:endParaRPr>
          </a:p>
        </p:txBody>
      </p:sp>
      <p:sp>
        <p:nvSpPr>
          <p:cNvPr id="16" name="ZoneTexte 15"/>
          <p:cNvSpPr txBox="1"/>
          <p:nvPr/>
        </p:nvSpPr>
        <p:spPr>
          <a:xfrm>
            <a:off x="2474257" y="682206"/>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19,76%</a:t>
            </a:r>
            <a:r>
              <a:rPr lang="zh-CN" altLang="en-US" sz="1200" b="1" dirty="0" smtClean="0">
                <a:latin typeface="Times New Roman" charset="0"/>
                <a:ea typeface="Times New Roman" charset="0"/>
                <a:cs typeface="Times New Roman" charset="0"/>
              </a:rPr>
              <a:t> </a:t>
            </a:r>
            <a:r>
              <a:rPr lang="en-US" altLang="zh-CN" sz="1200" b="1" dirty="0" smtClean="0">
                <a:latin typeface="Times New Roman" charset="0"/>
                <a:ea typeface="Times New Roman" charset="0"/>
                <a:cs typeface="Times New Roman" charset="0"/>
              </a:rPr>
              <a:t> (GCM) </a:t>
            </a:r>
            <a:r>
              <a:rPr lang="en-US" altLang="zh-CN" sz="1200" dirty="0" smtClean="0">
                <a:latin typeface="Times New Roman" charset="0"/>
                <a:ea typeface="Times New Roman" charset="0"/>
                <a:cs typeface="Times New Roman" charset="0"/>
              </a:rPr>
              <a:t>vs. 19,32% (RCM)</a:t>
            </a:r>
            <a:endParaRPr lang="fr-FR" sz="1200" dirty="0">
              <a:latin typeface="Times New Roman" charset="0"/>
              <a:ea typeface="Times New Roman" charset="0"/>
              <a:cs typeface="Times New Roman" charset="0"/>
            </a:endParaRPr>
          </a:p>
        </p:txBody>
      </p:sp>
      <p:sp>
        <p:nvSpPr>
          <p:cNvPr id="17" name="ZoneTexte 16"/>
          <p:cNvSpPr txBox="1"/>
          <p:nvPr/>
        </p:nvSpPr>
        <p:spPr>
          <a:xfrm>
            <a:off x="4872316" y="682206"/>
            <a:ext cx="2436163" cy="276999"/>
          </a:xfrm>
          <a:prstGeom prst="rect">
            <a:avLst/>
          </a:prstGeom>
          <a:solidFill>
            <a:srgbClr val="FFFF00"/>
          </a:solidFill>
        </p:spPr>
        <p:txBody>
          <a:bodyPr wrap="square" rtlCol="0">
            <a:spAutoFit/>
          </a:bodyPr>
          <a:lstStyle/>
          <a:p>
            <a:pPr algn="ctr"/>
            <a:r>
              <a:rPr lang="fr-FR" sz="1200" dirty="0" smtClean="0">
                <a:latin typeface="Times New Roman" charset="0"/>
                <a:ea typeface="Times New Roman" charset="0"/>
                <a:cs typeface="Times New Roman" charset="0"/>
              </a:rPr>
              <a:t>15,96% (GCM) vs. </a:t>
            </a:r>
            <a:r>
              <a:rPr lang="fr-FR" sz="1200" b="1" dirty="0" smtClean="0">
                <a:latin typeface="Times New Roman" charset="0"/>
                <a:ea typeface="Times New Roman" charset="0"/>
                <a:cs typeface="Times New Roman" charset="0"/>
              </a:rPr>
              <a:t>16,94% (RCM)</a:t>
            </a:r>
            <a:endParaRPr lang="fr-FR" sz="1200" b="1" dirty="0">
              <a:latin typeface="Times New Roman" charset="0"/>
              <a:ea typeface="Times New Roman" charset="0"/>
              <a:cs typeface="Times New Roman" charset="0"/>
            </a:endParaRPr>
          </a:p>
        </p:txBody>
      </p:sp>
      <p:sp>
        <p:nvSpPr>
          <p:cNvPr id="18" name="ZoneTexte 17"/>
          <p:cNvSpPr txBox="1"/>
          <p:nvPr/>
        </p:nvSpPr>
        <p:spPr>
          <a:xfrm>
            <a:off x="7319680" y="682206"/>
            <a:ext cx="2312895"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7,97% (GCM) </a:t>
            </a:r>
            <a:r>
              <a:rPr lang="fr-FR" sz="1200" dirty="0" smtClean="0">
                <a:latin typeface="Times New Roman" charset="0"/>
                <a:ea typeface="Times New Roman" charset="0"/>
                <a:cs typeface="Times New Roman" charset="0"/>
              </a:rPr>
              <a:t>vs. 7,86% (RCM)</a:t>
            </a:r>
            <a:endParaRPr lang="fr-FR" sz="1200" dirty="0">
              <a:latin typeface="Times New Roman" charset="0"/>
              <a:ea typeface="Times New Roman" charset="0"/>
              <a:cs typeface="Times New Roman" charset="0"/>
            </a:endParaRPr>
          </a:p>
        </p:txBody>
      </p:sp>
      <p:sp>
        <p:nvSpPr>
          <p:cNvPr id="19" name="ZoneTexte 18"/>
          <p:cNvSpPr txBox="1"/>
          <p:nvPr/>
        </p:nvSpPr>
        <p:spPr>
          <a:xfrm>
            <a:off x="9632576" y="682206"/>
            <a:ext cx="237564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7,25% (GCM)</a:t>
            </a:r>
            <a:r>
              <a:rPr lang="fr-FR" sz="1200" dirty="0" smtClean="0">
                <a:latin typeface="Times New Roman" charset="0"/>
                <a:ea typeface="Times New Roman" charset="0"/>
                <a:cs typeface="Times New Roman" charset="0"/>
              </a:rPr>
              <a:t> vs. 6,84% (RCM)</a:t>
            </a:r>
            <a:endParaRPr lang="fr-FR" sz="1200" dirty="0">
              <a:latin typeface="Times New Roman" charset="0"/>
              <a:ea typeface="Times New Roman" charset="0"/>
              <a:cs typeface="Times New Roman" charset="0"/>
            </a:endParaRPr>
          </a:p>
        </p:txBody>
      </p:sp>
      <p:sp>
        <p:nvSpPr>
          <p:cNvPr id="20" name="ZoneTexte 19"/>
          <p:cNvSpPr txBox="1"/>
          <p:nvPr/>
        </p:nvSpPr>
        <p:spPr>
          <a:xfrm>
            <a:off x="35858" y="3157784"/>
            <a:ext cx="2530289"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4,25% (GCM) </a:t>
            </a:r>
            <a:r>
              <a:rPr lang="fr-FR" sz="1200" dirty="0" smtClean="0">
                <a:latin typeface="Times New Roman" charset="0"/>
                <a:ea typeface="Times New Roman" charset="0"/>
                <a:cs typeface="Times New Roman" charset="0"/>
              </a:rPr>
              <a:t>vs. 4,24% (RCM)</a:t>
            </a:r>
            <a:endParaRPr lang="fr-FR" sz="1200" dirty="0">
              <a:latin typeface="Times New Roman" charset="0"/>
              <a:ea typeface="Times New Roman" charset="0"/>
              <a:cs typeface="Times New Roman" charset="0"/>
            </a:endParaRPr>
          </a:p>
        </p:txBody>
      </p:sp>
      <p:sp>
        <p:nvSpPr>
          <p:cNvPr id="21" name="ZoneTexte 20"/>
          <p:cNvSpPr txBox="1"/>
          <p:nvPr/>
        </p:nvSpPr>
        <p:spPr>
          <a:xfrm>
            <a:off x="2442883" y="3159990"/>
            <a:ext cx="2377885"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2,75% (GCM)</a:t>
            </a:r>
            <a:r>
              <a:rPr lang="fr-FR" sz="1200" dirty="0" smtClean="0">
                <a:latin typeface="Times New Roman" charset="0"/>
                <a:ea typeface="Times New Roman" charset="0"/>
                <a:cs typeface="Times New Roman" charset="0"/>
              </a:rPr>
              <a:t> vs. 2,67% (RCM)</a:t>
            </a:r>
            <a:endParaRPr lang="fr-FR" sz="1200" dirty="0">
              <a:latin typeface="Times New Roman" charset="0"/>
              <a:ea typeface="Times New Roman" charset="0"/>
              <a:cs typeface="Times New Roman" charset="0"/>
            </a:endParaRPr>
          </a:p>
        </p:txBody>
      </p:sp>
      <p:sp>
        <p:nvSpPr>
          <p:cNvPr id="22" name="ZoneTexte 21"/>
          <p:cNvSpPr txBox="1"/>
          <p:nvPr/>
        </p:nvSpPr>
        <p:spPr>
          <a:xfrm>
            <a:off x="4912656" y="3157784"/>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2,37% (GCM</a:t>
            </a:r>
            <a:r>
              <a:rPr lang="fr-FR" sz="1200" dirty="0" smtClean="0">
                <a:latin typeface="Times New Roman" charset="0"/>
                <a:ea typeface="Times New Roman" charset="0"/>
                <a:cs typeface="Times New Roman" charset="0"/>
              </a:rPr>
              <a:t>) vs. 2,35% (RCM)</a:t>
            </a:r>
            <a:endParaRPr lang="fr-FR" sz="1200" dirty="0">
              <a:latin typeface="Times New Roman" charset="0"/>
              <a:ea typeface="Times New Roman" charset="0"/>
              <a:cs typeface="Times New Roman" charset="0"/>
            </a:endParaRPr>
          </a:p>
        </p:txBody>
      </p:sp>
      <p:sp>
        <p:nvSpPr>
          <p:cNvPr id="23" name="ZoneTexte 22"/>
          <p:cNvSpPr txBox="1"/>
          <p:nvPr/>
        </p:nvSpPr>
        <p:spPr>
          <a:xfrm>
            <a:off x="7319680" y="3185566"/>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2,05% (GCM) </a:t>
            </a:r>
            <a:r>
              <a:rPr lang="fr-FR" sz="1200" dirty="0" smtClean="0">
                <a:latin typeface="Times New Roman" charset="0"/>
                <a:ea typeface="Times New Roman" charset="0"/>
                <a:cs typeface="Times New Roman" charset="0"/>
              </a:rPr>
              <a:t>vs. 2,03% (RCM)</a:t>
            </a:r>
            <a:endParaRPr lang="fr-FR" sz="1200" dirty="0">
              <a:latin typeface="Times New Roman" charset="0"/>
              <a:ea typeface="Times New Roman" charset="0"/>
              <a:cs typeface="Times New Roman" charset="0"/>
            </a:endParaRPr>
          </a:p>
        </p:txBody>
      </p:sp>
      <p:sp>
        <p:nvSpPr>
          <p:cNvPr id="24" name="ZoneTexte 23"/>
          <p:cNvSpPr txBox="1"/>
          <p:nvPr/>
        </p:nvSpPr>
        <p:spPr>
          <a:xfrm>
            <a:off x="9695328" y="3147722"/>
            <a:ext cx="2312894" cy="276999"/>
          </a:xfrm>
          <a:prstGeom prst="rect">
            <a:avLst/>
          </a:prstGeom>
          <a:noFill/>
        </p:spPr>
        <p:txBody>
          <a:bodyPr wrap="square" rtlCol="0">
            <a:spAutoFit/>
          </a:bodyPr>
          <a:lstStyle/>
          <a:p>
            <a:pPr algn="ctr"/>
            <a:r>
              <a:rPr lang="fr-FR" sz="1200" dirty="0" smtClean="0">
                <a:latin typeface="Times New Roman" charset="0"/>
                <a:ea typeface="Times New Roman" charset="0"/>
                <a:cs typeface="Times New Roman" charset="0"/>
              </a:rPr>
              <a:t>1,87%</a:t>
            </a:r>
            <a:r>
              <a:rPr lang="en-US" sz="1200" dirty="0" smtClean="0">
                <a:latin typeface="Times New Roman" charset="0"/>
                <a:ea typeface="Times New Roman" charset="0"/>
                <a:cs typeface="Times New Roman" charset="0"/>
              </a:rPr>
              <a:t> (GCM) vs </a:t>
            </a:r>
            <a:r>
              <a:rPr lang="en-US" sz="1200" b="1" dirty="0" smtClean="0">
                <a:latin typeface="Times New Roman" charset="0"/>
                <a:ea typeface="Times New Roman" charset="0"/>
                <a:cs typeface="Times New Roman" charset="0"/>
              </a:rPr>
              <a:t>1,87% (RCM)</a:t>
            </a:r>
            <a:endParaRPr lang="fr-FR" sz="1200" b="1" dirty="0">
              <a:latin typeface="Times New Roman" charset="0"/>
              <a:ea typeface="Times New Roman" charset="0"/>
              <a:cs typeface="Times New Roman" charset="0"/>
            </a:endParaRPr>
          </a:p>
        </p:txBody>
      </p:sp>
      <p:sp>
        <p:nvSpPr>
          <p:cNvPr id="25" name="ZoneTexte 24"/>
          <p:cNvSpPr txBox="1"/>
          <p:nvPr/>
        </p:nvSpPr>
        <p:spPr>
          <a:xfrm>
            <a:off x="35858" y="5663130"/>
            <a:ext cx="11403108" cy="1046440"/>
          </a:xfrm>
          <a:prstGeom prst="rect">
            <a:avLst/>
          </a:prstGeom>
          <a:noFill/>
        </p:spPr>
        <p:txBody>
          <a:bodyPr wrap="square" rtlCol="0">
            <a:spAutoFit/>
          </a:bodyPr>
          <a:lstStyle/>
          <a:p>
            <a:pPr algn="ctr"/>
            <a:r>
              <a:rPr lang="fr-FR" dirty="0" smtClean="0"/>
              <a:t>EOF3: une dominante dépression au milieu de la région; son centre d’action se trouve vers l’Islande où doit physiquement présenter une dépression (phénomène </a:t>
            </a:r>
            <a:r>
              <a:rPr lang="fr-FR" smtClean="0"/>
              <a:t>NAO). </a:t>
            </a:r>
          </a:p>
          <a:p>
            <a:pPr algn="ctr"/>
            <a:endParaRPr lang="fr-FR" sz="800" dirty="0" smtClean="0"/>
          </a:p>
          <a:p>
            <a:pPr algn="ctr"/>
            <a:r>
              <a:rPr lang="fr-FR" dirty="0" smtClean="0"/>
              <a:t>GCM et RCM ont une reproduction différente sur cette structure avec une valeur propre plus importante au RCM</a:t>
            </a:r>
            <a:endParaRPr lang="fr-FR" dirty="0"/>
          </a:p>
        </p:txBody>
      </p:sp>
    </p:spTree>
    <p:extLst>
      <p:ext uri="{BB962C8B-B14F-4D97-AF65-F5344CB8AC3E}">
        <p14:creationId xmlns:p14="http://schemas.microsoft.com/office/powerpoint/2010/main" val="1351115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a:graphicFrameLocks/>
          </p:cNvGraphicFramePr>
          <p:nvPr>
            <p:extLst>
              <p:ext uri="{D42A27DB-BD31-4B8C-83A1-F6EECF244321}">
                <p14:modId xmlns:p14="http://schemas.microsoft.com/office/powerpoint/2010/main" val="311719032"/>
              </p:ext>
            </p:extLst>
          </p:nvPr>
        </p:nvGraphicFramePr>
        <p:xfrm>
          <a:off x="4595906" y="571321"/>
          <a:ext cx="7607300" cy="39751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p:cNvSpPr>
            <a:spLocks noGrp="1"/>
          </p:cNvSpPr>
          <p:nvPr>
            <p:ph type="title"/>
          </p:nvPr>
        </p:nvSpPr>
        <p:spPr/>
        <p:txBody>
          <a:bodyPr>
            <a:normAutofit/>
          </a:bodyPr>
          <a:lstStyle/>
          <a:p>
            <a:r>
              <a:rPr lang="fr-FR" sz="4600" dirty="0" smtClean="0"/>
              <a:t>Reproduction temporelle</a:t>
            </a:r>
            <a:br>
              <a:rPr lang="fr-FR" sz="4600" dirty="0" smtClean="0"/>
            </a:br>
            <a:r>
              <a:rPr lang="fr-FR" sz="4600" dirty="0" smtClean="0"/>
              <a:t>(</a:t>
            </a:r>
            <a:r>
              <a:rPr lang="fr-FR" sz="4600" dirty="0" err="1" smtClean="0"/>
              <a:t>djf</a:t>
            </a:r>
            <a:r>
              <a:rPr lang="fr-FR" sz="4600" dirty="0" smtClean="0"/>
              <a:t>)</a:t>
            </a:r>
            <a:endParaRPr lang="fr-FR" sz="46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25</a:t>
            </a:fld>
            <a:endParaRPr lang="en-US" dirty="0"/>
          </a:p>
        </p:txBody>
      </p:sp>
      <p:sp>
        <p:nvSpPr>
          <p:cNvPr id="6" name="Ellipse 5"/>
          <p:cNvSpPr/>
          <p:nvPr/>
        </p:nvSpPr>
        <p:spPr>
          <a:xfrm>
            <a:off x="10703859" y="2444254"/>
            <a:ext cx="663389" cy="591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822141" y="1694330"/>
            <a:ext cx="663389" cy="591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639687" y="1888948"/>
            <a:ext cx="663389" cy="591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264477" y="4546421"/>
            <a:ext cx="6519534" cy="1631216"/>
          </a:xfrm>
          <a:prstGeom prst="rect">
            <a:avLst/>
          </a:prstGeom>
          <a:noFill/>
        </p:spPr>
        <p:txBody>
          <a:bodyPr wrap="square" rtlCol="0">
            <a:spAutoFit/>
          </a:bodyPr>
          <a:lstStyle/>
          <a:p>
            <a:r>
              <a:rPr lang="fr-FR" sz="2000" dirty="0" smtClean="0">
                <a:latin typeface="Arial" charset="0"/>
                <a:ea typeface="Arial" charset="0"/>
                <a:cs typeface="Arial" charset="0"/>
              </a:rPr>
              <a:t>EOF3: une dominante dépression avec une circulation zonale importante</a:t>
            </a:r>
          </a:p>
          <a:p>
            <a:endParaRPr lang="fr-FR" sz="2000" dirty="0">
              <a:latin typeface="Arial" charset="0"/>
              <a:ea typeface="Arial" charset="0"/>
              <a:cs typeface="Arial" charset="0"/>
            </a:endParaRPr>
          </a:p>
          <a:p>
            <a:r>
              <a:rPr lang="fr-FR" sz="2000" dirty="0" smtClean="0">
                <a:latin typeface="Arial" charset="0"/>
                <a:ea typeface="Arial" charset="0"/>
                <a:cs typeface="Arial" charset="0"/>
              </a:rPr>
              <a:t>EOF6, EOF9: un centre d’action (dépression /anticyclone) au nord d’Islande</a:t>
            </a:r>
          </a:p>
        </p:txBody>
      </p:sp>
    </p:spTree>
    <p:extLst>
      <p:ext uri="{BB962C8B-B14F-4D97-AF65-F5344CB8AC3E}">
        <p14:creationId xmlns:p14="http://schemas.microsoft.com/office/powerpoint/2010/main" val="1883502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1784011" y="5625521"/>
            <a:ext cx="407988" cy="365125"/>
          </a:xfrm>
        </p:spPr>
        <p:txBody>
          <a:bodyPr/>
          <a:lstStyle/>
          <a:p>
            <a:fld id="{2AC27A5A-7290-4DE1-BA94-4BE8A8E57DCF}" type="slidenum">
              <a:rPr lang="en-US" smtClean="0"/>
              <a:t>26</a:t>
            </a:fld>
            <a:endParaRPr lang="en-US" dirty="0"/>
          </a:p>
        </p:txBody>
      </p:sp>
      <p:sp>
        <p:nvSpPr>
          <p:cNvPr id="5" name="Titre 1"/>
          <p:cNvSpPr>
            <a:spLocks noGrp="1"/>
          </p:cNvSpPr>
          <p:nvPr>
            <p:ph type="title"/>
          </p:nvPr>
        </p:nvSpPr>
        <p:spPr>
          <a:xfrm>
            <a:off x="672352" y="0"/>
            <a:ext cx="10802471" cy="860612"/>
          </a:xfrm>
        </p:spPr>
        <p:txBody>
          <a:bodyPr>
            <a:normAutofit/>
          </a:bodyPr>
          <a:lstStyle/>
          <a:p>
            <a:pPr algn="ctr"/>
            <a:r>
              <a:rPr lang="fr-FR" sz="4600" dirty="0" smtClean="0"/>
              <a:t>Reproduction temporelle (4 saisons)</a:t>
            </a:r>
            <a:endParaRPr lang="fr-FR" sz="4600" dirty="0"/>
          </a:p>
        </p:txBody>
      </p:sp>
      <p:graphicFrame>
        <p:nvGraphicFramePr>
          <p:cNvPr id="11" name="Graphique 10"/>
          <p:cNvGraphicFramePr>
            <a:graphicFrameLocks/>
          </p:cNvGraphicFramePr>
          <p:nvPr>
            <p:extLst>
              <p:ext uri="{D42A27DB-BD31-4B8C-83A1-F6EECF244321}">
                <p14:modId xmlns:p14="http://schemas.microsoft.com/office/powerpoint/2010/main" val="83512827"/>
              </p:ext>
            </p:extLst>
          </p:nvPr>
        </p:nvGraphicFramePr>
        <p:xfrm>
          <a:off x="291174" y="860612"/>
          <a:ext cx="5760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p:cNvGraphicFramePr>
            <a:graphicFrameLocks/>
          </p:cNvGraphicFramePr>
          <p:nvPr>
            <p:extLst>
              <p:ext uri="{D42A27DB-BD31-4B8C-83A1-F6EECF244321}">
                <p14:modId xmlns:p14="http://schemas.microsoft.com/office/powerpoint/2010/main" val="301032265"/>
              </p:ext>
            </p:extLst>
          </p:nvPr>
        </p:nvGraphicFramePr>
        <p:xfrm>
          <a:off x="6024011" y="860612"/>
          <a:ext cx="5760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p:cNvGraphicFramePr>
            <a:graphicFrameLocks/>
          </p:cNvGraphicFramePr>
          <p:nvPr>
            <p:extLst>
              <p:ext uri="{D42A27DB-BD31-4B8C-83A1-F6EECF244321}">
                <p14:modId xmlns:p14="http://schemas.microsoft.com/office/powerpoint/2010/main" val="1407363250"/>
              </p:ext>
            </p:extLst>
          </p:nvPr>
        </p:nvGraphicFramePr>
        <p:xfrm>
          <a:off x="291174" y="3519991"/>
          <a:ext cx="576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p:cNvGraphicFramePr>
            <a:graphicFrameLocks/>
          </p:cNvGraphicFramePr>
          <p:nvPr>
            <p:extLst>
              <p:ext uri="{D42A27DB-BD31-4B8C-83A1-F6EECF244321}">
                <p14:modId xmlns:p14="http://schemas.microsoft.com/office/powerpoint/2010/main" val="339045690"/>
              </p:ext>
            </p:extLst>
          </p:nvPr>
        </p:nvGraphicFramePr>
        <p:xfrm>
          <a:off x="6024011" y="3519991"/>
          <a:ext cx="5760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15" name="ZoneTexte 14"/>
          <p:cNvSpPr txBox="1"/>
          <p:nvPr/>
        </p:nvSpPr>
        <p:spPr>
          <a:xfrm>
            <a:off x="537882" y="6399991"/>
            <a:ext cx="5486129" cy="369332"/>
          </a:xfrm>
          <a:prstGeom prst="rect">
            <a:avLst/>
          </a:prstGeom>
          <a:noFill/>
        </p:spPr>
        <p:txBody>
          <a:bodyPr wrap="square" rtlCol="0">
            <a:spAutoFit/>
          </a:bodyPr>
          <a:lstStyle/>
          <a:p>
            <a:r>
              <a:rPr lang="fr-FR" dirty="0" smtClean="0">
                <a:solidFill>
                  <a:srgbClr val="C00000"/>
                </a:solidFill>
              </a:rPr>
              <a:t>EOF3: mauvaise ressemblance dans toutes les saisons</a:t>
            </a:r>
            <a:endParaRPr lang="fr-FR" dirty="0">
              <a:solidFill>
                <a:srgbClr val="C00000"/>
              </a:solidFill>
            </a:endParaRPr>
          </a:p>
        </p:txBody>
      </p:sp>
      <p:sp>
        <p:nvSpPr>
          <p:cNvPr id="16" name="ZoneTexte 15"/>
          <p:cNvSpPr txBox="1"/>
          <p:nvPr/>
        </p:nvSpPr>
        <p:spPr>
          <a:xfrm>
            <a:off x="6051174" y="6399991"/>
            <a:ext cx="6140826" cy="369332"/>
          </a:xfrm>
          <a:prstGeom prst="rect">
            <a:avLst/>
          </a:prstGeom>
          <a:noFill/>
        </p:spPr>
        <p:txBody>
          <a:bodyPr wrap="square" rtlCol="0">
            <a:spAutoFit/>
          </a:bodyPr>
          <a:lstStyle/>
          <a:p>
            <a:r>
              <a:rPr lang="fr-FR" dirty="0" smtClean="0"/>
              <a:t>Une meilleure reproduction aux premiers </a:t>
            </a:r>
            <a:r>
              <a:rPr lang="fr-FR" dirty="0" err="1" smtClean="0"/>
              <a:t>EOFs</a:t>
            </a:r>
            <a:r>
              <a:rPr lang="fr-FR" dirty="0" smtClean="0"/>
              <a:t> que les derniers</a:t>
            </a:r>
            <a:endParaRPr lang="fr-FR" dirty="0"/>
          </a:p>
        </p:txBody>
      </p:sp>
    </p:spTree>
    <p:extLst>
      <p:ext uri="{BB962C8B-B14F-4D97-AF65-F5344CB8AC3E}">
        <p14:creationId xmlns:p14="http://schemas.microsoft.com/office/powerpoint/2010/main" val="805458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775" y="3086518"/>
            <a:ext cx="2476504" cy="2877671"/>
          </a:xfrm>
          <a:prstGeom prst="rect">
            <a:avLst/>
          </a:prstGeom>
        </p:spPr>
      </p:pic>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025" y="3194095"/>
            <a:ext cx="2361082" cy="2770094"/>
          </a:xfrm>
          <a:prstGeom prst="rect">
            <a:avLst/>
          </a:prstGeom>
        </p:spPr>
      </p:pic>
      <p:pic>
        <p:nvPicPr>
          <p:cNvPr id="32" name="Imag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177" y="3185567"/>
            <a:ext cx="2451848" cy="2787150"/>
          </a:xfrm>
          <a:prstGeom prst="rect">
            <a:avLst/>
          </a:prstGeom>
        </p:spPr>
      </p:pic>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5292" y="3126509"/>
            <a:ext cx="2359961" cy="2846207"/>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3" y="3127398"/>
            <a:ext cx="2498910" cy="2845319"/>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612" y="589464"/>
            <a:ext cx="2498910" cy="2566113"/>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8661" y="589464"/>
            <a:ext cx="2433914" cy="2566113"/>
          </a:xfrm>
          <a:prstGeom prst="rect">
            <a:avLst/>
          </a:prstGeom>
        </p:spPr>
      </p:pic>
      <p:pic>
        <p:nvPicPr>
          <p:cNvPr id="27" name="Imag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797" y="589465"/>
            <a:ext cx="2409266" cy="2596102"/>
          </a:xfrm>
          <a:prstGeom prst="rect">
            <a:avLst/>
          </a:prstGeom>
          <a:ln w="25400">
            <a:solidFill>
              <a:srgbClr val="FF0000"/>
            </a:solidFill>
          </a:ln>
        </p:spPr>
      </p:pic>
      <p:pic>
        <p:nvPicPr>
          <p:cNvPr id="26" name="Imag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9266" y="589464"/>
            <a:ext cx="2440639" cy="2566113"/>
          </a:xfrm>
          <a:prstGeom prst="rect">
            <a:avLst/>
          </a:prstGeom>
        </p:spPr>
      </p:pic>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92" y="591671"/>
            <a:ext cx="2469775" cy="256501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27</a:t>
            </a:fld>
            <a:endParaRPr lang="en-US" dirty="0"/>
          </a:p>
        </p:txBody>
      </p:sp>
      <p:sp>
        <p:nvSpPr>
          <p:cNvPr id="2" name="Titre 1"/>
          <p:cNvSpPr>
            <a:spLocks noGrp="1"/>
          </p:cNvSpPr>
          <p:nvPr>
            <p:ph type="title"/>
          </p:nvPr>
        </p:nvSpPr>
        <p:spPr>
          <a:xfrm>
            <a:off x="690281" y="0"/>
            <a:ext cx="10748684" cy="591671"/>
          </a:xfrm>
        </p:spPr>
        <p:txBody>
          <a:bodyPr>
            <a:normAutofit fontScale="90000"/>
          </a:bodyPr>
          <a:lstStyle/>
          <a:p>
            <a:pPr algn="ctr"/>
            <a:r>
              <a:rPr lang="fr-FR" sz="4000" dirty="0" smtClean="0"/>
              <a:t>Structures spatiales (GCM) de printemps (mam)</a:t>
            </a:r>
            <a:endParaRPr lang="fr-FR" sz="4000" dirty="0"/>
          </a:p>
        </p:txBody>
      </p:sp>
      <p:sp>
        <p:nvSpPr>
          <p:cNvPr id="15" name="ZoneTexte 14"/>
          <p:cNvSpPr txBox="1"/>
          <p:nvPr/>
        </p:nvSpPr>
        <p:spPr>
          <a:xfrm>
            <a:off x="-26893" y="683094"/>
            <a:ext cx="246977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28,12% (GCM)</a:t>
            </a:r>
            <a:r>
              <a:rPr lang="en-US" sz="1200" b="1" dirty="0" smtClean="0">
                <a:latin typeface="Times New Roman" charset="0"/>
                <a:ea typeface="Times New Roman" charset="0"/>
                <a:cs typeface="Times New Roman" charset="0"/>
              </a:rPr>
              <a:t> </a:t>
            </a:r>
            <a:r>
              <a:rPr lang="en-US" sz="1200" dirty="0" smtClean="0">
                <a:latin typeface="Times New Roman" charset="0"/>
                <a:ea typeface="Times New Roman" charset="0"/>
                <a:cs typeface="Times New Roman" charset="0"/>
              </a:rPr>
              <a:t>vs. 27,67% (RCM) </a:t>
            </a:r>
            <a:endParaRPr lang="fr-FR" sz="1200" dirty="0">
              <a:latin typeface="Times New Roman" charset="0"/>
              <a:ea typeface="Times New Roman" charset="0"/>
              <a:cs typeface="Times New Roman" charset="0"/>
            </a:endParaRPr>
          </a:p>
        </p:txBody>
      </p:sp>
      <p:sp>
        <p:nvSpPr>
          <p:cNvPr id="16" name="ZoneTexte 15"/>
          <p:cNvSpPr txBox="1"/>
          <p:nvPr/>
        </p:nvSpPr>
        <p:spPr>
          <a:xfrm>
            <a:off x="2474257" y="682206"/>
            <a:ext cx="2375648" cy="276999"/>
          </a:xfrm>
          <a:prstGeom prst="rect">
            <a:avLst/>
          </a:prstGeom>
          <a:noFill/>
        </p:spPr>
        <p:txBody>
          <a:bodyPr wrap="square" rtlCol="0">
            <a:spAutoFit/>
          </a:bodyPr>
          <a:lstStyle/>
          <a:p>
            <a:pPr algn="ctr"/>
            <a:r>
              <a:rPr lang="fr-FR" sz="1200" dirty="0" smtClean="0">
                <a:latin typeface="Times New Roman" charset="0"/>
                <a:ea typeface="Times New Roman" charset="0"/>
                <a:cs typeface="Times New Roman" charset="0"/>
              </a:rPr>
              <a:t>16,90%</a:t>
            </a:r>
            <a:r>
              <a:rPr lang="zh-CN" altLang="en-US" sz="1200" dirty="0" smtClean="0">
                <a:latin typeface="Times New Roman" charset="0"/>
                <a:ea typeface="Times New Roman" charset="0"/>
                <a:cs typeface="Times New Roman" charset="0"/>
              </a:rPr>
              <a:t> </a:t>
            </a:r>
            <a:r>
              <a:rPr lang="en-US" altLang="zh-CN" sz="1200" dirty="0" smtClean="0">
                <a:latin typeface="Times New Roman" charset="0"/>
                <a:ea typeface="Times New Roman" charset="0"/>
                <a:cs typeface="Times New Roman" charset="0"/>
              </a:rPr>
              <a:t> (GCM) vs. </a:t>
            </a:r>
            <a:r>
              <a:rPr lang="en-US" altLang="zh-CN" sz="1200" b="1" dirty="0" smtClean="0">
                <a:latin typeface="Times New Roman" charset="0"/>
                <a:ea typeface="Times New Roman" charset="0"/>
                <a:cs typeface="Times New Roman" charset="0"/>
              </a:rPr>
              <a:t>17,18% (RCM)</a:t>
            </a:r>
            <a:endParaRPr lang="fr-FR" sz="1200" b="1" dirty="0">
              <a:latin typeface="Times New Roman" charset="0"/>
              <a:ea typeface="Times New Roman" charset="0"/>
              <a:cs typeface="Times New Roman" charset="0"/>
            </a:endParaRPr>
          </a:p>
        </p:txBody>
      </p:sp>
      <p:sp>
        <p:nvSpPr>
          <p:cNvPr id="17" name="ZoneTexte 16"/>
          <p:cNvSpPr txBox="1"/>
          <p:nvPr/>
        </p:nvSpPr>
        <p:spPr>
          <a:xfrm>
            <a:off x="4867835" y="682206"/>
            <a:ext cx="2469772" cy="276999"/>
          </a:xfrm>
          <a:prstGeom prst="rect">
            <a:avLst/>
          </a:prstGeom>
          <a:solidFill>
            <a:srgbClr val="FFFF00"/>
          </a:solidFill>
        </p:spPr>
        <p:txBody>
          <a:bodyPr wrap="square" rtlCol="0">
            <a:spAutoFit/>
          </a:bodyPr>
          <a:lstStyle/>
          <a:p>
            <a:pPr algn="ctr"/>
            <a:r>
              <a:rPr lang="fr-FR" sz="1200" dirty="0" smtClean="0">
                <a:latin typeface="Times New Roman" charset="0"/>
                <a:ea typeface="Times New Roman" charset="0"/>
                <a:cs typeface="Times New Roman" charset="0"/>
              </a:rPr>
              <a:t>14,40% (GCM) vs. </a:t>
            </a:r>
            <a:r>
              <a:rPr lang="fr-FR" sz="1200" b="1" dirty="0" smtClean="0">
                <a:latin typeface="Times New Roman" charset="0"/>
                <a:ea typeface="Times New Roman" charset="0"/>
                <a:cs typeface="Times New Roman" charset="0"/>
              </a:rPr>
              <a:t>14,94% (RCM)</a:t>
            </a:r>
            <a:endParaRPr lang="fr-FR" sz="1200" b="1" dirty="0">
              <a:latin typeface="Times New Roman" charset="0"/>
              <a:ea typeface="Times New Roman" charset="0"/>
              <a:cs typeface="Times New Roman" charset="0"/>
            </a:endParaRPr>
          </a:p>
        </p:txBody>
      </p:sp>
      <p:sp>
        <p:nvSpPr>
          <p:cNvPr id="18" name="ZoneTexte 17"/>
          <p:cNvSpPr txBox="1"/>
          <p:nvPr/>
        </p:nvSpPr>
        <p:spPr>
          <a:xfrm>
            <a:off x="7319680" y="682206"/>
            <a:ext cx="2312895" cy="276999"/>
          </a:xfrm>
          <a:prstGeom prst="rect">
            <a:avLst/>
          </a:prstGeom>
          <a:noFill/>
        </p:spPr>
        <p:txBody>
          <a:bodyPr wrap="square" rtlCol="0">
            <a:spAutoFit/>
          </a:bodyPr>
          <a:lstStyle/>
          <a:p>
            <a:pPr algn="ctr"/>
            <a:r>
              <a:rPr lang="fr-FR" sz="1200" dirty="0" smtClean="0">
                <a:latin typeface="Times New Roman" charset="0"/>
                <a:ea typeface="Times New Roman" charset="0"/>
                <a:cs typeface="Times New Roman" charset="0"/>
              </a:rPr>
              <a:t>8,18% (GCM) vs. </a:t>
            </a:r>
            <a:r>
              <a:rPr lang="fr-FR" sz="1200" b="1" dirty="0" smtClean="0">
                <a:latin typeface="Times New Roman" charset="0"/>
                <a:ea typeface="Times New Roman" charset="0"/>
                <a:cs typeface="Times New Roman" charset="0"/>
              </a:rPr>
              <a:t>8,21% (RCM)</a:t>
            </a:r>
            <a:endParaRPr lang="fr-FR" sz="1200" b="1" dirty="0">
              <a:latin typeface="Times New Roman" charset="0"/>
              <a:ea typeface="Times New Roman" charset="0"/>
              <a:cs typeface="Times New Roman" charset="0"/>
            </a:endParaRPr>
          </a:p>
        </p:txBody>
      </p:sp>
      <p:sp>
        <p:nvSpPr>
          <p:cNvPr id="19" name="ZoneTexte 18"/>
          <p:cNvSpPr txBox="1"/>
          <p:nvPr/>
        </p:nvSpPr>
        <p:spPr>
          <a:xfrm>
            <a:off x="9632576" y="682206"/>
            <a:ext cx="237564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7,68% (GCM)</a:t>
            </a:r>
            <a:r>
              <a:rPr lang="fr-FR" sz="1200" dirty="0" smtClean="0">
                <a:latin typeface="Times New Roman" charset="0"/>
                <a:ea typeface="Times New Roman" charset="0"/>
                <a:cs typeface="Times New Roman" charset="0"/>
              </a:rPr>
              <a:t> vs. 7,47% (RCM)</a:t>
            </a:r>
            <a:endParaRPr lang="fr-FR" sz="1200" dirty="0">
              <a:latin typeface="Times New Roman" charset="0"/>
              <a:ea typeface="Times New Roman" charset="0"/>
              <a:cs typeface="Times New Roman" charset="0"/>
            </a:endParaRPr>
          </a:p>
        </p:txBody>
      </p:sp>
      <p:sp>
        <p:nvSpPr>
          <p:cNvPr id="20" name="ZoneTexte 19"/>
          <p:cNvSpPr txBox="1"/>
          <p:nvPr/>
        </p:nvSpPr>
        <p:spPr>
          <a:xfrm>
            <a:off x="35858" y="3157784"/>
            <a:ext cx="2407025" cy="276999"/>
          </a:xfrm>
          <a:prstGeom prst="rect">
            <a:avLst/>
          </a:prstGeom>
          <a:solidFill>
            <a:srgbClr val="00B0F0"/>
          </a:solidFill>
        </p:spPr>
        <p:txBody>
          <a:bodyPr wrap="square" rtlCol="0">
            <a:spAutoFit/>
          </a:bodyPr>
          <a:lstStyle/>
          <a:p>
            <a:pPr algn="ctr"/>
            <a:r>
              <a:rPr lang="fr-FR" sz="1200" dirty="0" smtClean="0">
                <a:latin typeface="Times New Roman" charset="0"/>
                <a:ea typeface="Times New Roman" charset="0"/>
                <a:cs typeface="Times New Roman" charset="0"/>
              </a:rPr>
              <a:t>4,78% (GCM) vs. </a:t>
            </a:r>
            <a:r>
              <a:rPr lang="fr-FR" sz="1200" b="1" dirty="0" smtClean="0">
                <a:latin typeface="Times New Roman" charset="0"/>
                <a:ea typeface="Times New Roman" charset="0"/>
                <a:cs typeface="Times New Roman" charset="0"/>
              </a:rPr>
              <a:t>4,81% (RCM)</a:t>
            </a:r>
            <a:endParaRPr lang="fr-FR" sz="1200" b="1" dirty="0">
              <a:latin typeface="Times New Roman" charset="0"/>
              <a:ea typeface="Times New Roman" charset="0"/>
              <a:cs typeface="Times New Roman" charset="0"/>
            </a:endParaRPr>
          </a:p>
        </p:txBody>
      </p:sp>
      <p:sp>
        <p:nvSpPr>
          <p:cNvPr id="21" name="ZoneTexte 20"/>
          <p:cNvSpPr txBox="1"/>
          <p:nvPr/>
        </p:nvSpPr>
        <p:spPr>
          <a:xfrm>
            <a:off x="2442883" y="3159990"/>
            <a:ext cx="2377885" cy="276999"/>
          </a:xfrm>
          <a:prstGeom prst="rect">
            <a:avLst/>
          </a:prstGeom>
          <a:noFill/>
        </p:spPr>
        <p:txBody>
          <a:bodyPr wrap="square" rtlCol="0">
            <a:spAutoFit/>
          </a:bodyPr>
          <a:lstStyle/>
          <a:p>
            <a:pPr algn="ctr"/>
            <a:r>
              <a:rPr lang="fr-FR" sz="1200" b="1" dirty="0">
                <a:latin typeface="Times New Roman" charset="0"/>
                <a:ea typeface="Times New Roman" charset="0"/>
                <a:cs typeface="Times New Roman" charset="0"/>
              </a:rPr>
              <a:t>3</a:t>
            </a:r>
            <a:r>
              <a:rPr lang="fr-FR" sz="1200" b="1" dirty="0" smtClean="0">
                <a:latin typeface="Times New Roman" charset="0"/>
                <a:ea typeface="Times New Roman" charset="0"/>
                <a:cs typeface="Times New Roman" charset="0"/>
              </a:rPr>
              <a:t>,15% (GCM)</a:t>
            </a:r>
            <a:r>
              <a:rPr lang="fr-FR" sz="1200" dirty="0" smtClean="0">
                <a:latin typeface="Times New Roman" charset="0"/>
                <a:ea typeface="Times New Roman" charset="0"/>
                <a:cs typeface="Times New Roman" charset="0"/>
              </a:rPr>
              <a:t> vs. </a:t>
            </a:r>
            <a:r>
              <a:rPr lang="fr-FR" sz="1200" dirty="0">
                <a:latin typeface="Times New Roman" charset="0"/>
                <a:ea typeface="Times New Roman" charset="0"/>
                <a:cs typeface="Times New Roman" charset="0"/>
              </a:rPr>
              <a:t>3</a:t>
            </a:r>
            <a:r>
              <a:rPr lang="fr-FR" sz="1200" dirty="0" smtClean="0">
                <a:latin typeface="Times New Roman" charset="0"/>
                <a:ea typeface="Times New Roman" charset="0"/>
                <a:cs typeface="Times New Roman" charset="0"/>
              </a:rPr>
              <a:t>,04% (RCM)</a:t>
            </a:r>
            <a:endParaRPr lang="fr-FR" sz="1200" dirty="0">
              <a:latin typeface="Times New Roman" charset="0"/>
              <a:ea typeface="Times New Roman" charset="0"/>
              <a:cs typeface="Times New Roman" charset="0"/>
            </a:endParaRPr>
          </a:p>
        </p:txBody>
      </p:sp>
      <p:sp>
        <p:nvSpPr>
          <p:cNvPr id="22" name="ZoneTexte 21"/>
          <p:cNvSpPr txBox="1"/>
          <p:nvPr/>
        </p:nvSpPr>
        <p:spPr>
          <a:xfrm>
            <a:off x="4912656" y="3157784"/>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2,81% (GCM</a:t>
            </a:r>
            <a:r>
              <a:rPr lang="fr-FR" sz="1200" dirty="0" smtClean="0">
                <a:latin typeface="Times New Roman" charset="0"/>
                <a:ea typeface="Times New Roman" charset="0"/>
                <a:cs typeface="Times New Roman" charset="0"/>
              </a:rPr>
              <a:t>) vs. 2,74% (RCM)</a:t>
            </a:r>
            <a:endParaRPr lang="fr-FR" sz="1200" dirty="0">
              <a:latin typeface="Times New Roman" charset="0"/>
              <a:ea typeface="Times New Roman" charset="0"/>
              <a:cs typeface="Times New Roman" charset="0"/>
            </a:endParaRPr>
          </a:p>
        </p:txBody>
      </p:sp>
      <p:sp>
        <p:nvSpPr>
          <p:cNvPr id="23" name="ZoneTexte 22"/>
          <p:cNvSpPr txBox="1"/>
          <p:nvPr/>
        </p:nvSpPr>
        <p:spPr>
          <a:xfrm>
            <a:off x="7319680" y="3185566"/>
            <a:ext cx="2375648" cy="276999"/>
          </a:xfrm>
          <a:prstGeom prst="rect">
            <a:avLst/>
          </a:prstGeom>
          <a:solidFill>
            <a:srgbClr val="92D050"/>
          </a:solidFill>
        </p:spPr>
        <p:txBody>
          <a:bodyPr wrap="square" rtlCol="0">
            <a:spAutoFit/>
          </a:bodyPr>
          <a:lstStyle/>
          <a:p>
            <a:pPr algn="ctr"/>
            <a:r>
              <a:rPr lang="fr-FR" sz="1200" dirty="0" smtClean="0">
                <a:latin typeface="Times New Roman" charset="0"/>
                <a:ea typeface="Times New Roman" charset="0"/>
                <a:cs typeface="Times New Roman" charset="0"/>
              </a:rPr>
              <a:t>2,40% (GCM) vs. </a:t>
            </a:r>
            <a:r>
              <a:rPr lang="fr-FR" sz="1200" b="1" dirty="0" smtClean="0">
                <a:latin typeface="Times New Roman" charset="0"/>
                <a:ea typeface="Times New Roman" charset="0"/>
                <a:cs typeface="Times New Roman" charset="0"/>
              </a:rPr>
              <a:t>2,41% (RCM)</a:t>
            </a:r>
            <a:endParaRPr lang="fr-FR" sz="1200" b="1" dirty="0">
              <a:latin typeface="Times New Roman" charset="0"/>
              <a:ea typeface="Times New Roman" charset="0"/>
              <a:cs typeface="Times New Roman" charset="0"/>
            </a:endParaRPr>
          </a:p>
        </p:txBody>
      </p:sp>
      <p:sp>
        <p:nvSpPr>
          <p:cNvPr id="24" name="ZoneTexte 23"/>
          <p:cNvSpPr txBox="1"/>
          <p:nvPr/>
        </p:nvSpPr>
        <p:spPr>
          <a:xfrm>
            <a:off x="9728943" y="3187774"/>
            <a:ext cx="2312894" cy="276999"/>
          </a:xfrm>
          <a:prstGeom prst="rect">
            <a:avLst/>
          </a:prstGeom>
          <a:noFill/>
        </p:spPr>
        <p:txBody>
          <a:bodyPr wrap="square" rtlCol="0">
            <a:spAutoFit/>
          </a:bodyPr>
          <a:lstStyle/>
          <a:p>
            <a:pPr algn="ctr"/>
            <a:r>
              <a:rPr lang="fr-FR" sz="1200" b="1" dirty="0">
                <a:latin typeface="Times New Roman" charset="0"/>
                <a:ea typeface="Times New Roman" charset="0"/>
                <a:cs typeface="Times New Roman" charset="0"/>
              </a:rPr>
              <a:t>2</a:t>
            </a:r>
            <a:r>
              <a:rPr lang="fr-FR" sz="1200" b="1" dirty="0" smtClean="0">
                <a:latin typeface="Times New Roman" charset="0"/>
                <a:ea typeface="Times New Roman" charset="0"/>
                <a:cs typeface="Times New Roman" charset="0"/>
              </a:rPr>
              <a:t>,18%</a:t>
            </a:r>
            <a:r>
              <a:rPr lang="en-US" sz="1200" b="1" dirty="0" smtClean="0">
                <a:latin typeface="Times New Roman" charset="0"/>
                <a:ea typeface="Times New Roman" charset="0"/>
                <a:cs typeface="Times New Roman" charset="0"/>
              </a:rPr>
              <a:t> (GCM) </a:t>
            </a:r>
            <a:r>
              <a:rPr lang="en-US" sz="1200" dirty="0" smtClean="0">
                <a:latin typeface="Times New Roman" charset="0"/>
                <a:ea typeface="Times New Roman" charset="0"/>
                <a:cs typeface="Times New Roman" charset="0"/>
              </a:rPr>
              <a:t>vs 2,12% (RCM)</a:t>
            </a:r>
            <a:endParaRPr lang="fr-FR" sz="1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18483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313" y="3147722"/>
            <a:ext cx="2489302" cy="2697267"/>
          </a:xfrm>
          <a:prstGeom prst="rect">
            <a:avLst/>
          </a:prstGeom>
        </p:spPr>
      </p:pic>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796" y="3237387"/>
            <a:ext cx="2532408" cy="2607602"/>
          </a:xfrm>
          <a:prstGeom prst="rect">
            <a:avLst/>
          </a:prstGeom>
        </p:spPr>
      </p:pic>
      <p:pic>
        <p:nvPicPr>
          <p:cNvPr id="32" name="Imag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254" y="3209606"/>
            <a:ext cx="2463497" cy="2635383"/>
          </a:xfrm>
          <a:prstGeom prst="rect">
            <a:avLst/>
          </a:prstGeom>
        </p:spPr>
      </p:pic>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007" y="3098106"/>
            <a:ext cx="2463497" cy="2746883"/>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2" y="3147723"/>
            <a:ext cx="2420470" cy="2697266"/>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0203" y="591670"/>
            <a:ext cx="2409412" cy="2556052"/>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2499" y="591670"/>
            <a:ext cx="2474257" cy="2593895"/>
          </a:xfrm>
          <a:prstGeom prst="rect">
            <a:avLst/>
          </a:prstGeom>
        </p:spPr>
      </p:pic>
      <p:pic>
        <p:nvPicPr>
          <p:cNvPr id="27" name="Imag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2504" y="591671"/>
            <a:ext cx="2422827" cy="2593895"/>
          </a:xfrm>
          <a:prstGeom prst="rect">
            <a:avLst/>
          </a:prstGeom>
          <a:ln w="25400">
            <a:solidFill>
              <a:srgbClr val="FF0000"/>
            </a:solidFill>
          </a:ln>
        </p:spPr>
      </p:pic>
      <p:pic>
        <p:nvPicPr>
          <p:cNvPr id="26" name="Imag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9007" y="591671"/>
            <a:ext cx="2438400" cy="2556051"/>
          </a:xfrm>
          <a:prstGeom prst="rect">
            <a:avLst/>
          </a:prstGeom>
        </p:spPr>
      </p:pic>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91671"/>
            <a:ext cx="2442881" cy="2593895"/>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28</a:t>
            </a:fld>
            <a:endParaRPr lang="en-US" dirty="0"/>
          </a:p>
        </p:txBody>
      </p:sp>
      <p:sp>
        <p:nvSpPr>
          <p:cNvPr id="2" name="Titre 1"/>
          <p:cNvSpPr>
            <a:spLocks noGrp="1"/>
          </p:cNvSpPr>
          <p:nvPr>
            <p:ph type="title"/>
          </p:nvPr>
        </p:nvSpPr>
        <p:spPr>
          <a:xfrm>
            <a:off x="690281" y="0"/>
            <a:ext cx="10748684" cy="591671"/>
          </a:xfrm>
        </p:spPr>
        <p:txBody>
          <a:bodyPr>
            <a:normAutofit fontScale="90000"/>
          </a:bodyPr>
          <a:lstStyle/>
          <a:p>
            <a:pPr algn="ctr"/>
            <a:r>
              <a:rPr lang="fr-FR" sz="4000" dirty="0" smtClean="0"/>
              <a:t>Structures spatiales (GCM) d’été (</a:t>
            </a:r>
            <a:r>
              <a:rPr lang="fr-FR" sz="4000" dirty="0" err="1" smtClean="0"/>
              <a:t>jja</a:t>
            </a:r>
            <a:r>
              <a:rPr lang="fr-FR" sz="4000" dirty="0" smtClean="0"/>
              <a:t>)</a:t>
            </a:r>
            <a:endParaRPr lang="fr-FR" sz="4000" dirty="0"/>
          </a:p>
        </p:txBody>
      </p:sp>
      <p:sp>
        <p:nvSpPr>
          <p:cNvPr id="15" name="ZoneTexte 14"/>
          <p:cNvSpPr txBox="1"/>
          <p:nvPr/>
        </p:nvSpPr>
        <p:spPr>
          <a:xfrm>
            <a:off x="-26893" y="683094"/>
            <a:ext cx="246977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23,19% (GCM)</a:t>
            </a:r>
            <a:r>
              <a:rPr lang="en-US" sz="1200" b="1" dirty="0" smtClean="0">
                <a:latin typeface="Times New Roman" charset="0"/>
                <a:ea typeface="Times New Roman" charset="0"/>
                <a:cs typeface="Times New Roman" charset="0"/>
              </a:rPr>
              <a:t> </a:t>
            </a:r>
            <a:r>
              <a:rPr lang="en-US" sz="1200" dirty="0" smtClean="0">
                <a:latin typeface="Times New Roman" charset="0"/>
                <a:ea typeface="Times New Roman" charset="0"/>
                <a:cs typeface="Times New Roman" charset="0"/>
              </a:rPr>
              <a:t>vs. 23,05% (RCM) </a:t>
            </a:r>
            <a:endParaRPr lang="fr-FR" sz="1200" dirty="0">
              <a:latin typeface="Times New Roman" charset="0"/>
              <a:ea typeface="Times New Roman" charset="0"/>
              <a:cs typeface="Times New Roman" charset="0"/>
            </a:endParaRPr>
          </a:p>
        </p:txBody>
      </p:sp>
      <p:sp>
        <p:nvSpPr>
          <p:cNvPr id="16" name="ZoneTexte 15"/>
          <p:cNvSpPr txBox="1"/>
          <p:nvPr/>
        </p:nvSpPr>
        <p:spPr>
          <a:xfrm>
            <a:off x="2474257" y="682206"/>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14,62%</a:t>
            </a:r>
            <a:r>
              <a:rPr lang="zh-CN" altLang="en-US" sz="1200" b="1" dirty="0" smtClean="0">
                <a:latin typeface="Times New Roman" charset="0"/>
                <a:ea typeface="Times New Roman" charset="0"/>
                <a:cs typeface="Times New Roman" charset="0"/>
              </a:rPr>
              <a:t> </a:t>
            </a:r>
            <a:r>
              <a:rPr lang="en-US" altLang="zh-CN" sz="1200" b="1" dirty="0" smtClean="0">
                <a:latin typeface="Times New Roman" charset="0"/>
                <a:ea typeface="Times New Roman" charset="0"/>
                <a:cs typeface="Times New Roman" charset="0"/>
              </a:rPr>
              <a:t> (GCM) </a:t>
            </a:r>
            <a:r>
              <a:rPr lang="en-US" altLang="zh-CN" sz="1200" dirty="0" smtClean="0">
                <a:latin typeface="Times New Roman" charset="0"/>
                <a:ea typeface="Times New Roman" charset="0"/>
                <a:cs typeface="Times New Roman" charset="0"/>
              </a:rPr>
              <a:t>vs. 14,87% (RCM)</a:t>
            </a:r>
            <a:endParaRPr lang="fr-FR" sz="1200" dirty="0">
              <a:latin typeface="Times New Roman" charset="0"/>
              <a:ea typeface="Times New Roman" charset="0"/>
              <a:cs typeface="Times New Roman" charset="0"/>
            </a:endParaRPr>
          </a:p>
        </p:txBody>
      </p:sp>
      <p:sp>
        <p:nvSpPr>
          <p:cNvPr id="17" name="ZoneTexte 16"/>
          <p:cNvSpPr txBox="1"/>
          <p:nvPr/>
        </p:nvSpPr>
        <p:spPr>
          <a:xfrm>
            <a:off x="4872316" y="682206"/>
            <a:ext cx="2436163" cy="276999"/>
          </a:xfrm>
          <a:prstGeom prst="rect">
            <a:avLst/>
          </a:prstGeom>
          <a:solidFill>
            <a:srgbClr val="FFFF00"/>
          </a:solidFill>
        </p:spPr>
        <p:txBody>
          <a:bodyPr wrap="square" rtlCol="0">
            <a:spAutoFit/>
          </a:bodyPr>
          <a:lstStyle/>
          <a:p>
            <a:pPr algn="ctr"/>
            <a:r>
              <a:rPr lang="fr-FR" sz="1200" dirty="0" smtClean="0">
                <a:latin typeface="Times New Roman" charset="0"/>
                <a:ea typeface="Times New Roman" charset="0"/>
                <a:cs typeface="Times New Roman" charset="0"/>
              </a:rPr>
              <a:t>13,75% (GCM) vs. </a:t>
            </a:r>
            <a:r>
              <a:rPr lang="fr-FR" sz="1200" b="1" dirty="0" smtClean="0">
                <a:latin typeface="Times New Roman" charset="0"/>
                <a:ea typeface="Times New Roman" charset="0"/>
                <a:cs typeface="Times New Roman" charset="0"/>
              </a:rPr>
              <a:t>15,04% (RCM)</a:t>
            </a:r>
            <a:endParaRPr lang="fr-FR" sz="1200" b="1" dirty="0">
              <a:latin typeface="Times New Roman" charset="0"/>
              <a:ea typeface="Times New Roman" charset="0"/>
              <a:cs typeface="Times New Roman" charset="0"/>
            </a:endParaRPr>
          </a:p>
        </p:txBody>
      </p:sp>
      <p:sp>
        <p:nvSpPr>
          <p:cNvPr id="18" name="ZoneTexte 17"/>
          <p:cNvSpPr txBox="1"/>
          <p:nvPr/>
        </p:nvSpPr>
        <p:spPr>
          <a:xfrm>
            <a:off x="7319680" y="682206"/>
            <a:ext cx="2312895"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8,87% (GCM) </a:t>
            </a:r>
            <a:r>
              <a:rPr lang="fr-FR" sz="1200" dirty="0" smtClean="0">
                <a:latin typeface="Times New Roman" charset="0"/>
                <a:ea typeface="Times New Roman" charset="0"/>
                <a:cs typeface="Times New Roman" charset="0"/>
              </a:rPr>
              <a:t>vs. 8,22% (RCM)</a:t>
            </a:r>
            <a:endParaRPr lang="fr-FR" sz="1200" dirty="0">
              <a:latin typeface="Times New Roman" charset="0"/>
              <a:ea typeface="Times New Roman" charset="0"/>
              <a:cs typeface="Times New Roman" charset="0"/>
            </a:endParaRPr>
          </a:p>
        </p:txBody>
      </p:sp>
      <p:sp>
        <p:nvSpPr>
          <p:cNvPr id="19" name="ZoneTexte 18"/>
          <p:cNvSpPr txBox="1"/>
          <p:nvPr/>
        </p:nvSpPr>
        <p:spPr>
          <a:xfrm>
            <a:off x="9632576" y="682206"/>
            <a:ext cx="237564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7,64% (GCM)</a:t>
            </a:r>
            <a:r>
              <a:rPr lang="fr-FR" sz="1200" dirty="0" smtClean="0">
                <a:latin typeface="Times New Roman" charset="0"/>
                <a:ea typeface="Times New Roman" charset="0"/>
                <a:cs typeface="Times New Roman" charset="0"/>
              </a:rPr>
              <a:t> vs. 7,35% (RCM)</a:t>
            </a:r>
            <a:endParaRPr lang="fr-FR" sz="1200" dirty="0">
              <a:latin typeface="Times New Roman" charset="0"/>
              <a:ea typeface="Times New Roman" charset="0"/>
              <a:cs typeface="Times New Roman" charset="0"/>
            </a:endParaRPr>
          </a:p>
        </p:txBody>
      </p:sp>
      <p:sp>
        <p:nvSpPr>
          <p:cNvPr id="20" name="ZoneTexte 19"/>
          <p:cNvSpPr txBox="1"/>
          <p:nvPr/>
        </p:nvSpPr>
        <p:spPr>
          <a:xfrm>
            <a:off x="35858" y="3157784"/>
            <a:ext cx="2407023" cy="276999"/>
          </a:xfrm>
          <a:prstGeom prst="rect">
            <a:avLst/>
          </a:prstGeom>
          <a:solidFill>
            <a:srgbClr val="00B0F0"/>
          </a:solidFill>
        </p:spPr>
        <p:txBody>
          <a:bodyPr wrap="square" rtlCol="0">
            <a:spAutoFit/>
          </a:bodyPr>
          <a:lstStyle/>
          <a:p>
            <a:pPr algn="ctr"/>
            <a:r>
              <a:rPr lang="fr-FR" sz="1200" dirty="0" smtClean="0">
                <a:latin typeface="Times New Roman" charset="0"/>
                <a:ea typeface="Times New Roman" charset="0"/>
                <a:cs typeface="Times New Roman" charset="0"/>
              </a:rPr>
              <a:t>5,31% (GCM) vs. </a:t>
            </a:r>
            <a:r>
              <a:rPr lang="fr-FR" sz="1200" b="1" dirty="0" smtClean="0">
                <a:latin typeface="Times New Roman" charset="0"/>
                <a:ea typeface="Times New Roman" charset="0"/>
                <a:cs typeface="Times New Roman" charset="0"/>
              </a:rPr>
              <a:t>5,88% (RCM)</a:t>
            </a:r>
            <a:endParaRPr lang="fr-FR" sz="1200" b="1" dirty="0">
              <a:latin typeface="Times New Roman" charset="0"/>
              <a:ea typeface="Times New Roman" charset="0"/>
              <a:cs typeface="Times New Roman" charset="0"/>
            </a:endParaRPr>
          </a:p>
        </p:txBody>
      </p:sp>
      <p:sp>
        <p:nvSpPr>
          <p:cNvPr id="21" name="ZoneTexte 20"/>
          <p:cNvSpPr txBox="1"/>
          <p:nvPr/>
        </p:nvSpPr>
        <p:spPr>
          <a:xfrm>
            <a:off x="2442883" y="3159990"/>
            <a:ext cx="2377885" cy="276999"/>
          </a:xfrm>
          <a:prstGeom prst="rect">
            <a:avLst/>
          </a:prstGeom>
          <a:noFill/>
        </p:spPr>
        <p:txBody>
          <a:bodyPr wrap="square" rtlCol="0">
            <a:spAutoFit/>
          </a:bodyPr>
          <a:lstStyle/>
          <a:p>
            <a:pPr algn="ctr"/>
            <a:r>
              <a:rPr lang="fr-FR" sz="1200" dirty="0" smtClean="0">
                <a:latin typeface="Times New Roman" charset="0"/>
                <a:ea typeface="Times New Roman" charset="0"/>
                <a:cs typeface="Times New Roman" charset="0"/>
              </a:rPr>
              <a:t>3,69% (GCM) vs. </a:t>
            </a:r>
            <a:r>
              <a:rPr lang="fr-FR" sz="1200" b="1" dirty="0" smtClean="0">
                <a:latin typeface="Times New Roman" charset="0"/>
                <a:ea typeface="Times New Roman" charset="0"/>
                <a:cs typeface="Times New Roman" charset="0"/>
              </a:rPr>
              <a:t>3,77% (RCM)</a:t>
            </a:r>
            <a:endParaRPr lang="fr-FR" sz="1200" b="1" dirty="0">
              <a:latin typeface="Times New Roman" charset="0"/>
              <a:ea typeface="Times New Roman" charset="0"/>
              <a:cs typeface="Times New Roman" charset="0"/>
            </a:endParaRPr>
          </a:p>
        </p:txBody>
      </p:sp>
      <p:sp>
        <p:nvSpPr>
          <p:cNvPr id="22" name="ZoneTexte 21"/>
          <p:cNvSpPr txBox="1"/>
          <p:nvPr/>
        </p:nvSpPr>
        <p:spPr>
          <a:xfrm>
            <a:off x="4912656" y="3157784"/>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3,12% (GCM</a:t>
            </a:r>
            <a:r>
              <a:rPr lang="fr-FR" sz="1200" dirty="0" smtClean="0">
                <a:latin typeface="Times New Roman" charset="0"/>
                <a:ea typeface="Times New Roman" charset="0"/>
                <a:cs typeface="Times New Roman" charset="0"/>
              </a:rPr>
              <a:t>) vs. 2,80% (RCM)</a:t>
            </a:r>
            <a:endParaRPr lang="fr-FR" sz="1200" dirty="0">
              <a:latin typeface="Times New Roman" charset="0"/>
              <a:ea typeface="Times New Roman" charset="0"/>
              <a:cs typeface="Times New Roman" charset="0"/>
            </a:endParaRPr>
          </a:p>
        </p:txBody>
      </p:sp>
      <p:sp>
        <p:nvSpPr>
          <p:cNvPr id="23" name="ZoneTexte 22"/>
          <p:cNvSpPr txBox="1"/>
          <p:nvPr/>
        </p:nvSpPr>
        <p:spPr>
          <a:xfrm>
            <a:off x="7319680" y="3185566"/>
            <a:ext cx="2375648" cy="276999"/>
          </a:xfrm>
          <a:prstGeom prst="rect">
            <a:avLst/>
          </a:prstGeom>
          <a:solidFill>
            <a:srgbClr val="92D050"/>
          </a:solidFill>
        </p:spPr>
        <p:txBody>
          <a:bodyPr wrap="square" rtlCol="0">
            <a:spAutoFit/>
          </a:bodyPr>
          <a:lstStyle/>
          <a:p>
            <a:pPr algn="ctr"/>
            <a:r>
              <a:rPr lang="fr-FR" sz="1200" dirty="0">
                <a:latin typeface="Times New Roman" charset="0"/>
                <a:ea typeface="Times New Roman" charset="0"/>
                <a:cs typeface="Times New Roman" charset="0"/>
              </a:rPr>
              <a:t>3</a:t>
            </a:r>
            <a:r>
              <a:rPr lang="fr-FR" sz="1200" dirty="0" smtClean="0">
                <a:latin typeface="Times New Roman" charset="0"/>
                <a:ea typeface="Times New Roman" charset="0"/>
                <a:cs typeface="Times New Roman" charset="0"/>
              </a:rPr>
              <a:t>,01% (GCM) vs. </a:t>
            </a:r>
            <a:r>
              <a:rPr lang="fr-FR" sz="1200" b="1" dirty="0" smtClean="0">
                <a:latin typeface="Times New Roman" charset="0"/>
                <a:ea typeface="Times New Roman" charset="0"/>
                <a:cs typeface="Times New Roman" charset="0"/>
              </a:rPr>
              <a:t>3,13% (RCM)</a:t>
            </a:r>
            <a:endParaRPr lang="fr-FR" sz="1200" b="1" dirty="0">
              <a:latin typeface="Times New Roman" charset="0"/>
              <a:ea typeface="Times New Roman" charset="0"/>
              <a:cs typeface="Times New Roman" charset="0"/>
            </a:endParaRPr>
          </a:p>
        </p:txBody>
      </p:sp>
      <p:sp>
        <p:nvSpPr>
          <p:cNvPr id="24" name="ZoneTexte 23"/>
          <p:cNvSpPr txBox="1"/>
          <p:nvPr/>
        </p:nvSpPr>
        <p:spPr>
          <a:xfrm>
            <a:off x="9695328" y="3147722"/>
            <a:ext cx="2312894"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2,37%</a:t>
            </a:r>
            <a:r>
              <a:rPr lang="en-US" sz="1200" b="1" dirty="0" smtClean="0">
                <a:latin typeface="Times New Roman" charset="0"/>
                <a:ea typeface="Times New Roman" charset="0"/>
                <a:cs typeface="Times New Roman" charset="0"/>
              </a:rPr>
              <a:t> (GCM) </a:t>
            </a:r>
            <a:r>
              <a:rPr lang="en-US" sz="1200" dirty="0" smtClean="0">
                <a:latin typeface="Times New Roman" charset="0"/>
                <a:ea typeface="Times New Roman" charset="0"/>
                <a:cs typeface="Times New Roman" charset="0"/>
              </a:rPr>
              <a:t>vs 2,29% (RCM)</a:t>
            </a:r>
            <a:endParaRPr lang="fr-FR" sz="1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71775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575" y="3119938"/>
            <a:ext cx="2537009" cy="2852779"/>
          </a:xfrm>
          <a:prstGeom prst="rect">
            <a:avLst/>
          </a:prstGeom>
        </p:spPr>
      </p:pic>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712" y="3109878"/>
            <a:ext cx="2293864" cy="2862839"/>
          </a:xfrm>
          <a:prstGeom prst="rect">
            <a:avLst/>
          </a:prstGeom>
        </p:spPr>
      </p:pic>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708" y="3147722"/>
            <a:ext cx="2459713" cy="2824996"/>
          </a:xfrm>
          <a:prstGeom prst="rect">
            <a:avLst/>
          </a:prstGeom>
        </p:spPr>
      </p:pic>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1771" y="3109878"/>
            <a:ext cx="2434471" cy="2862839"/>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 y="3147721"/>
            <a:ext cx="2422715" cy="2824996"/>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6955" y="601732"/>
            <a:ext cx="2412629" cy="2508146"/>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0192" y="591672"/>
            <a:ext cx="2375651" cy="2556050"/>
          </a:xfrm>
          <a:prstGeom prst="rect">
            <a:avLst/>
          </a:prstGeom>
        </p:spPr>
      </p:pic>
      <p:pic>
        <p:nvPicPr>
          <p:cNvPr id="27" name="Imag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9550" y="601732"/>
            <a:ext cx="2440645" cy="2545989"/>
          </a:xfrm>
          <a:prstGeom prst="rect">
            <a:avLst/>
          </a:prstGeom>
          <a:ln w="25400">
            <a:solidFill>
              <a:srgbClr val="FF0000"/>
            </a:solidFill>
          </a:ln>
        </p:spPr>
      </p:pic>
      <p:pic>
        <p:nvPicPr>
          <p:cNvPr id="26" name="Imag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7110" y="591671"/>
            <a:ext cx="2501151" cy="2556051"/>
          </a:xfrm>
          <a:prstGeom prst="rect">
            <a:avLst/>
          </a:prstGeom>
        </p:spPr>
      </p:pic>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94" y="591671"/>
            <a:ext cx="2501150" cy="2556051"/>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29</a:t>
            </a:fld>
            <a:endParaRPr lang="en-US" dirty="0"/>
          </a:p>
        </p:txBody>
      </p:sp>
      <p:sp>
        <p:nvSpPr>
          <p:cNvPr id="2" name="Titre 1"/>
          <p:cNvSpPr>
            <a:spLocks noGrp="1"/>
          </p:cNvSpPr>
          <p:nvPr>
            <p:ph type="title"/>
          </p:nvPr>
        </p:nvSpPr>
        <p:spPr>
          <a:xfrm>
            <a:off x="690281" y="0"/>
            <a:ext cx="10748684" cy="591671"/>
          </a:xfrm>
        </p:spPr>
        <p:txBody>
          <a:bodyPr>
            <a:normAutofit fontScale="90000"/>
          </a:bodyPr>
          <a:lstStyle/>
          <a:p>
            <a:pPr algn="ctr"/>
            <a:r>
              <a:rPr lang="fr-FR" sz="4000" dirty="0" smtClean="0"/>
              <a:t>Structures spatiales (GCM) d’automne (son)</a:t>
            </a:r>
            <a:endParaRPr lang="fr-FR" sz="4000" dirty="0"/>
          </a:p>
        </p:txBody>
      </p:sp>
      <p:sp>
        <p:nvSpPr>
          <p:cNvPr id="15" name="ZoneTexte 14"/>
          <p:cNvSpPr txBox="1"/>
          <p:nvPr/>
        </p:nvSpPr>
        <p:spPr>
          <a:xfrm>
            <a:off x="-26893" y="683094"/>
            <a:ext cx="2469776" cy="276999"/>
          </a:xfrm>
          <a:prstGeom prst="rect">
            <a:avLst/>
          </a:prstGeom>
          <a:noFill/>
        </p:spPr>
        <p:txBody>
          <a:bodyPr wrap="square" rtlCol="0">
            <a:spAutoFit/>
          </a:bodyPr>
          <a:lstStyle/>
          <a:p>
            <a:pPr algn="ctr"/>
            <a:r>
              <a:rPr lang="fr-FR" sz="1200" dirty="0" smtClean="0">
                <a:latin typeface="Times New Roman" charset="0"/>
                <a:ea typeface="Times New Roman" charset="0"/>
                <a:cs typeface="Times New Roman" charset="0"/>
              </a:rPr>
              <a:t>25,69% (GCM)</a:t>
            </a:r>
            <a:r>
              <a:rPr lang="en-US" sz="1200" dirty="0" smtClean="0">
                <a:latin typeface="Times New Roman" charset="0"/>
                <a:ea typeface="Times New Roman" charset="0"/>
                <a:cs typeface="Times New Roman" charset="0"/>
              </a:rPr>
              <a:t> vs. </a:t>
            </a:r>
            <a:r>
              <a:rPr lang="en-US" sz="1200" b="1" dirty="0" smtClean="0">
                <a:latin typeface="Times New Roman" charset="0"/>
                <a:ea typeface="Times New Roman" charset="0"/>
                <a:cs typeface="Times New Roman" charset="0"/>
              </a:rPr>
              <a:t>25,74% (RCM) </a:t>
            </a:r>
            <a:endParaRPr lang="fr-FR" sz="1200" b="1" dirty="0">
              <a:latin typeface="Times New Roman" charset="0"/>
              <a:ea typeface="Times New Roman" charset="0"/>
              <a:cs typeface="Times New Roman" charset="0"/>
            </a:endParaRPr>
          </a:p>
        </p:txBody>
      </p:sp>
      <p:sp>
        <p:nvSpPr>
          <p:cNvPr id="16" name="ZoneTexte 15"/>
          <p:cNvSpPr txBox="1"/>
          <p:nvPr/>
        </p:nvSpPr>
        <p:spPr>
          <a:xfrm>
            <a:off x="2474257" y="682206"/>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18,37%</a:t>
            </a:r>
            <a:r>
              <a:rPr lang="zh-CN" altLang="en-US" sz="1200" b="1" dirty="0" smtClean="0">
                <a:latin typeface="Times New Roman" charset="0"/>
                <a:ea typeface="Times New Roman" charset="0"/>
                <a:cs typeface="Times New Roman" charset="0"/>
              </a:rPr>
              <a:t> </a:t>
            </a:r>
            <a:r>
              <a:rPr lang="en-US" altLang="zh-CN" sz="1200" b="1" dirty="0" smtClean="0">
                <a:latin typeface="Times New Roman" charset="0"/>
                <a:ea typeface="Times New Roman" charset="0"/>
                <a:cs typeface="Times New Roman" charset="0"/>
              </a:rPr>
              <a:t> (GCM) </a:t>
            </a:r>
            <a:r>
              <a:rPr lang="en-US" altLang="zh-CN" sz="1200" dirty="0" smtClean="0">
                <a:latin typeface="Times New Roman" charset="0"/>
                <a:ea typeface="Times New Roman" charset="0"/>
                <a:cs typeface="Times New Roman" charset="0"/>
              </a:rPr>
              <a:t>vs. 18,21% (RCM)</a:t>
            </a:r>
            <a:endParaRPr lang="fr-FR" sz="1200" dirty="0">
              <a:latin typeface="Times New Roman" charset="0"/>
              <a:ea typeface="Times New Roman" charset="0"/>
              <a:cs typeface="Times New Roman" charset="0"/>
            </a:endParaRPr>
          </a:p>
        </p:txBody>
      </p:sp>
      <p:sp>
        <p:nvSpPr>
          <p:cNvPr id="17" name="ZoneTexte 16"/>
          <p:cNvSpPr txBox="1"/>
          <p:nvPr/>
        </p:nvSpPr>
        <p:spPr>
          <a:xfrm>
            <a:off x="4944032" y="682206"/>
            <a:ext cx="2436163" cy="276999"/>
          </a:xfrm>
          <a:prstGeom prst="rect">
            <a:avLst/>
          </a:prstGeom>
          <a:solidFill>
            <a:srgbClr val="FFFF00"/>
          </a:solidFill>
        </p:spPr>
        <p:txBody>
          <a:bodyPr wrap="square" rtlCol="0">
            <a:spAutoFit/>
          </a:bodyPr>
          <a:lstStyle/>
          <a:p>
            <a:pPr algn="ctr"/>
            <a:r>
              <a:rPr lang="fr-FR" sz="1200" dirty="0" smtClean="0">
                <a:latin typeface="Times New Roman" charset="0"/>
                <a:ea typeface="Times New Roman" charset="0"/>
                <a:cs typeface="Times New Roman" charset="0"/>
              </a:rPr>
              <a:t>14,50% (GCM) vs. </a:t>
            </a:r>
            <a:r>
              <a:rPr lang="fr-FR" sz="1200" b="1" dirty="0" smtClean="0">
                <a:latin typeface="Times New Roman" charset="0"/>
                <a:ea typeface="Times New Roman" charset="0"/>
                <a:cs typeface="Times New Roman" charset="0"/>
              </a:rPr>
              <a:t>15,26% (RCM)</a:t>
            </a:r>
            <a:endParaRPr lang="fr-FR" sz="1200" b="1" dirty="0">
              <a:latin typeface="Times New Roman" charset="0"/>
              <a:ea typeface="Times New Roman" charset="0"/>
              <a:cs typeface="Times New Roman" charset="0"/>
            </a:endParaRPr>
          </a:p>
        </p:txBody>
      </p:sp>
      <p:sp>
        <p:nvSpPr>
          <p:cNvPr id="18" name="ZoneTexte 17"/>
          <p:cNvSpPr txBox="1"/>
          <p:nvPr/>
        </p:nvSpPr>
        <p:spPr>
          <a:xfrm>
            <a:off x="7319680" y="682206"/>
            <a:ext cx="2312895"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8,10% (GCM) </a:t>
            </a:r>
            <a:r>
              <a:rPr lang="fr-FR" sz="1200" dirty="0" smtClean="0">
                <a:latin typeface="Times New Roman" charset="0"/>
                <a:ea typeface="Times New Roman" charset="0"/>
                <a:cs typeface="Times New Roman" charset="0"/>
              </a:rPr>
              <a:t>vs. 7,58% (RCM)</a:t>
            </a:r>
            <a:endParaRPr lang="fr-FR" sz="1200" dirty="0">
              <a:latin typeface="Times New Roman" charset="0"/>
              <a:ea typeface="Times New Roman" charset="0"/>
              <a:cs typeface="Times New Roman" charset="0"/>
            </a:endParaRPr>
          </a:p>
        </p:txBody>
      </p:sp>
      <p:sp>
        <p:nvSpPr>
          <p:cNvPr id="19" name="ZoneTexte 18"/>
          <p:cNvSpPr txBox="1"/>
          <p:nvPr/>
        </p:nvSpPr>
        <p:spPr>
          <a:xfrm>
            <a:off x="9632576" y="682206"/>
            <a:ext cx="2375646"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7,94% (GCM)</a:t>
            </a:r>
            <a:r>
              <a:rPr lang="fr-FR" sz="1200" dirty="0" smtClean="0">
                <a:latin typeface="Times New Roman" charset="0"/>
                <a:ea typeface="Times New Roman" charset="0"/>
                <a:cs typeface="Times New Roman" charset="0"/>
              </a:rPr>
              <a:t> vs. 7,69% (RCM)</a:t>
            </a:r>
            <a:endParaRPr lang="fr-FR" sz="1200" dirty="0">
              <a:latin typeface="Times New Roman" charset="0"/>
              <a:ea typeface="Times New Roman" charset="0"/>
              <a:cs typeface="Times New Roman" charset="0"/>
            </a:endParaRPr>
          </a:p>
        </p:txBody>
      </p:sp>
      <p:sp>
        <p:nvSpPr>
          <p:cNvPr id="20" name="ZoneTexte 19"/>
          <p:cNvSpPr txBox="1"/>
          <p:nvPr/>
        </p:nvSpPr>
        <p:spPr>
          <a:xfrm>
            <a:off x="35859" y="3157784"/>
            <a:ext cx="2421042" cy="276999"/>
          </a:xfrm>
          <a:prstGeom prst="rect">
            <a:avLst/>
          </a:prstGeom>
          <a:solidFill>
            <a:srgbClr val="00B0F0"/>
          </a:solidFill>
        </p:spPr>
        <p:txBody>
          <a:bodyPr wrap="square" rtlCol="0">
            <a:spAutoFit/>
          </a:bodyPr>
          <a:lstStyle/>
          <a:p>
            <a:pPr algn="ctr"/>
            <a:r>
              <a:rPr lang="fr-FR" sz="1200" dirty="0" smtClean="0">
                <a:latin typeface="Times New Roman" charset="0"/>
                <a:ea typeface="Times New Roman" charset="0"/>
                <a:cs typeface="Times New Roman" charset="0"/>
              </a:rPr>
              <a:t>4,98% (GCM) vs. </a:t>
            </a:r>
            <a:r>
              <a:rPr lang="fr-FR" sz="1200" b="1" dirty="0" smtClean="0">
                <a:latin typeface="Times New Roman" charset="0"/>
                <a:ea typeface="Times New Roman" charset="0"/>
                <a:cs typeface="Times New Roman" charset="0"/>
              </a:rPr>
              <a:t>5,32% (RCM)</a:t>
            </a:r>
            <a:endParaRPr lang="fr-FR" sz="1200" b="1" dirty="0">
              <a:latin typeface="Times New Roman" charset="0"/>
              <a:ea typeface="Times New Roman" charset="0"/>
              <a:cs typeface="Times New Roman" charset="0"/>
            </a:endParaRPr>
          </a:p>
        </p:txBody>
      </p:sp>
      <p:sp>
        <p:nvSpPr>
          <p:cNvPr id="21" name="ZoneTexte 20"/>
          <p:cNvSpPr txBox="1"/>
          <p:nvPr/>
        </p:nvSpPr>
        <p:spPr>
          <a:xfrm>
            <a:off x="2442883" y="3159990"/>
            <a:ext cx="2377885" cy="276999"/>
          </a:xfrm>
          <a:prstGeom prst="rect">
            <a:avLst/>
          </a:prstGeom>
          <a:noFill/>
        </p:spPr>
        <p:txBody>
          <a:bodyPr wrap="square" rtlCol="0">
            <a:spAutoFit/>
          </a:bodyPr>
          <a:lstStyle/>
          <a:p>
            <a:pPr algn="ctr"/>
            <a:r>
              <a:rPr lang="fr-FR" sz="1200" b="1" dirty="0">
                <a:latin typeface="Times New Roman" charset="0"/>
                <a:ea typeface="Times New Roman" charset="0"/>
                <a:cs typeface="Times New Roman" charset="0"/>
              </a:rPr>
              <a:t>3</a:t>
            </a:r>
            <a:r>
              <a:rPr lang="fr-FR" sz="1200" b="1" dirty="0" smtClean="0">
                <a:latin typeface="Times New Roman" charset="0"/>
                <a:ea typeface="Times New Roman" charset="0"/>
                <a:cs typeface="Times New Roman" charset="0"/>
              </a:rPr>
              <a:t>,24% (GCM)</a:t>
            </a:r>
            <a:r>
              <a:rPr lang="fr-FR" sz="1200" dirty="0" smtClean="0">
                <a:latin typeface="Times New Roman" charset="0"/>
                <a:ea typeface="Times New Roman" charset="0"/>
                <a:cs typeface="Times New Roman" charset="0"/>
              </a:rPr>
              <a:t> vs. 3,06% (RCM)</a:t>
            </a:r>
            <a:endParaRPr lang="fr-FR" sz="1200" dirty="0">
              <a:latin typeface="Times New Roman" charset="0"/>
              <a:ea typeface="Times New Roman" charset="0"/>
              <a:cs typeface="Times New Roman" charset="0"/>
            </a:endParaRPr>
          </a:p>
        </p:txBody>
      </p:sp>
      <p:sp>
        <p:nvSpPr>
          <p:cNvPr id="22" name="ZoneTexte 21"/>
          <p:cNvSpPr txBox="1"/>
          <p:nvPr/>
        </p:nvSpPr>
        <p:spPr>
          <a:xfrm>
            <a:off x="4912656" y="3157784"/>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2,73% (GCM</a:t>
            </a:r>
            <a:r>
              <a:rPr lang="fr-FR" sz="1200" dirty="0" smtClean="0">
                <a:latin typeface="Times New Roman" charset="0"/>
                <a:ea typeface="Times New Roman" charset="0"/>
                <a:cs typeface="Times New Roman" charset="0"/>
              </a:rPr>
              <a:t>) vs. 2,59% (RCM)</a:t>
            </a:r>
            <a:endParaRPr lang="fr-FR" sz="1200" dirty="0">
              <a:latin typeface="Times New Roman" charset="0"/>
              <a:ea typeface="Times New Roman" charset="0"/>
              <a:cs typeface="Times New Roman" charset="0"/>
            </a:endParaRPr>
          </a:p>
        </p:txBody>
      </p:sp>
      <p:sp>
        <p:nvSpPr>
          <p:cNvPr id="23" name="ZoneTexte 22"/>
          <p:cNvSpPr txBox="1"/>
          <p:nvPr/>
        </p:nvSpPr>
        <p:spPr>
          <a:xfrm>
            <a:off x="7319680" y="3185566"/>
            <a:ext cx="2375648" cy="276999"/>
          </a:xfrm>
          <a:prstGeom prst="rect">
            <a:avLst/>
          </a:prstGeom>
          <a:noFill/>
        </p:spPr>
        <p:txBody>
          <a:bodyPr wrap="square" rtlCol="0">
            <a:spAutoFit/>
          </a:bodyPr>
          <a:lstStyle/>
          <a:p>
            <a:pPr algn="ctr"/>
            <a:r>
              <a:rPr lang="fr-FR" sz="1200" b="1" dirty="0" smtClean="0">
                <a:latin typeface="Times New Roman" charset="0"/>
                <a:ea typeface="Times New Roman" charset="0"/>
                <a:cs typeface="Times New Roman" charset="0"/>
              </a:rPr>
              <a:t>2,44% (GCM) </a:t>
            </a:r>
            <a:r>
              <a:rPr lang="fr-FR" sz="1200" dirty="0" smtClean="0">
                <a:latin typeface="Times New Roman" charset="0"/>
                <a:ea typeface="Times New Roman" charset="0"/>
                <a:cs typeface="Times New Roman" charset="0"/>
              </a:rPr>
              <a:t>vs. 2,36% (RCM)</a:t>
            </a:r>
            <a:endParaRPr lang="fr-FR" sz="1200" dirty="0">
              <a:latin typeface="Times New Roman" charset="0"/>
              <a:ea typeface="Times New Roman" charset="0"/>
              <a:cs typeface="Times New Roman" charset="0"/>
            </a:endParaRPr>
          </a:p>
        </p:txBody>
      </p:sp>
      <p:sp>
        <p:nvSpPr>
          <p:cNvPr id="24" name="ZoneTexte 23"/>
          <p:cNvSpPr txBox="1"/>
          <p:nvPr/>
        </p:nvSpPr>
        <p:spPr>
          <a:xfrm>
            <a:off x="9695328" y="3147722"/>
            <a:ext cx="2312894" cy="276999"/>
          </a:xfrm>
          <a:prstGeom prst="rect">
            <a:avLst/>
          </a:prstGeom>
          <a:solidFill>
            <a:srgbClr val="92D050"/>
          </a:solidFill>
        </p:spPr>
        <p:txBody>
          <a:bodyPr wrap="square" rtlCol="0">
            <a:spAutoFit/>
          </a:bodyPr>
          <a:lstStyle/>
          <a:p>
            <a:pPr algn="ctr"/>
            <a:r>
              <a:rPr lang="fr-FR" sz="1200" dirty="0" smtClean="0">
                <a:latin typeface="Times New Roman" charset="0"/>
                <a:ea typeface="Times New Roman" charset="0"/>
                <a:cs typeface="Times New Roman" charset="0"/>
              </a:rPr>
              <a:t>2,11%</a:t>
            </a:r>
            <a:r>
              <a:rPr lang="en-US" sz="1200" dirty="0" smtClean="0">
                <a:latin typeface="Times New Roman" charset="0"/>
                <a:ea typeface="Times New Roman" charset="0"/>
                <a:cs typeface="Times New Roman" charset="0"/>
              </a:rPr>
              <a:t> (GCM) vs </a:t>
            </a:r>
            <a:r>
              <a:rPr lang="en-US" sz="1200" b="1" dirty="0">
                <a:latin typeface="Times New Roman" charset="0"/>
                <a:ea typeface="Times New Roman" charset="0"/>
                <a:cs typeface="Times New Roman" charset="0"/>
              </a:rPr>
              <a:t>2</a:t>
            </a:r>
            <a:r>
              <a:rPr lang="en-US" sz="1200" b="1" dirty="0" smtClean="0">
                <a:latin typeface="Times New Roman" charset="0"/>
                <a:ea typeface="Times New Roman" charset="0"/>
                <a:cs typeface="Times New Roman" charset="0"/>
              </a:rPr>
              <a:t>,33% (RCM)</a:t>
            </a:r>
            <a:endParaRPr lang="fr-FR" sz="12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063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3773"/>
            <a:ext cx="4105252" cy="5684385"/>
          </a:xfrm>
        </p:spPr>
        <p:txBody>
          <a:bodyPr>
            <a:normAutofit/>
          </a:bodyPr>
          <a:lstStyle/>
          <a:p>
            <a:r>
              <a:rPr lang="fr-FR" dirty="0" smtClean="0"/>
              <a:t>Objectifs Motivation</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t>Méthodologie d’analyse</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4530667" y="0"/>
                <a:ext cx="7457338" cy="2810107"/>
              </a:xfrm>
            </p:spPr>
            <p:txBody>
              <a:bodyPr>
                <a:normAutofit/>
              </a:bodyPr>
              <a:lstStyle/>
              <a:p>
                <a:pPr marL="0" indent="0" algn="just">
                  <a:buNone/>
                </a:pPr>
                <a:r>
                  <a:rPr lang="fr-FR" sz="2400" dirty="0" smtClean="0"/>
                  <a:t>La reproduction de la circulation atmosphérique de la région d’étude dans le « RCM » dépend de 2 facteurs:</a:t>
                </a:r>
              </a:p>
              <a:p>
                <a:pPr marL="0" indent="0" algn="ctr">
                  <a:buNone/>
                </a:pPr>
                <a:r>
                  <a:rPr lang="fr-FR" b="1" dirty="0" smtClean="0"/>
                  <a:t>Ratio = </a:t>
                </a:r>
                <a14:m>
                  <m:oMath xmlns:m="http://schemas.openxmlformats.org/officeDocument/2006/math">
                    <m:f>
                      <m:fPr>
                        <m:ctrlPr>
                          <a:rPr lang="bg-BG" b="1" i="1">
                            <a:latin typeface="Cambria Math" charset="0"/>
                          </a:rPr>
                        </m:ctrlPr>
                      </m:fPr>
                      <m:num>
                        <m:r>
                          <a:rPr lang="fr-FR" b="1" i="1">
                            <a:latin typeface="Cambria Math" charset="0"/>
                          </a:rPr>
                          <m:t>𝑭</m:t>
                        </m:r>
                        <m:r>
                          <a:rPr lang="fr-FR" b="1" i="1">
                            <a:latin typeface="Cambria Math" charset="0"/>
                          </a:rPr>
                          <m:t>𝟏</m:t>
                        </m:r>
                      </m:num>
                      <m:den>
                        <m:r>
                          <a:rPr lang="fr-FR" b="1" i="1">
                            <a:latin typeface="Cambria Math" charset="0"/>
                          </a:rPr>
                          <m:t>𝑭</m:t>
                        </m:r>
                        <m:r>
                          <a:rPr lang="fr-FR" b="1" i="1">
                            <a:latin typeface="Cambria Math" charset="0"/>
                          </a:rPr>
                          <m:t>𝟐</m:t>
                        </m:r>
                      </m:den>
                    </m:f>
                  </m:oMath>
                </a14:m>
                <a:endParaRPr lang="fr-FR" b="1" dirty="0" smtClean="0"/>
              </a:p>
              <a:p>
                <a:pPr>
                  <a:buFont typeface="Wingdings" charset="2"/>
                  <a:buChar char="v"/>
                </a:pPr>
                <a:r>
                  <a:rPr lang="fr-FR" sz="1800" dirty="0" smtClean="0"/>
                  <a:t> </a:t>
                </a:r>
                <a:r>
                  <a:rPr lang="fr-FR" dirty="0" smtClean="0"/>
                  <a:t>F1 : contribution externe (force de construction, rôle positif);</a:t>
                </a:r>
              </a:p>
              <a:p>
                <a:pPr>
                  <a:buFont typeface="Wingdings" charset="2"/>
                  <a:buChar char="v"/>
                </a:pPr>
                <a:r>
                  <a:rPr lang="fr-FR" dirty="0" smtClean="0"/>
                  <a:t> F2 : contribution propre de la région (force de destruction avec le développement de la dynamique interne);</a:t>
                </a:r>
                <a:endParaRPr lang="fr-FR" sz="1800" dirty="0" smtClean="0"/>
              </a:p>
              <a:p>
                <a:pPr marL="0" indent="0">
                  <a:buNone/>
                </a:pPr>
                <a:endParaRPr lang="fr-FR" dirty="0"/>
              </a:p>
              <a:p>
                <a:pPr>
                  <a:buFont typeface="Wingdings" charset="2"/>
                  <a:buChar char="v"/>
                </a:pP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4530667" y="0"/>
                <a:ext cx="7457338" cy="2810107"/>
              </a:xfrm>
              <a:blipFill rotWithShape="0">
                <a:blip r:embed="rId3"/>
                <a:stretch>
                  <a:fillRect l="-1225" t="-434" r="-1225" b="-18438"/>
                </a:stretch>
              </a:blipFill>
            </p:spPr>
            <p:txBody>
              <a:bodyPr/>
              <a:lstStyle/>
              <a:p>
                <a:r>
                  <a:rPr lang="fr-FR">
                    <a:noFill/>
                  </a:rPr>
                  <a:t> </a:t>
                </a:r>
              </a:p>
            </p:txBody>
          </p:sp>
        </mc:Fallback>
      </mc:AlternateContent>
      <p:sp>
        <p:nvSpPr>
          <p:cNvPr id="4" name="Espace réservé du numéro de diapositive 3"/>
          <p:cNvSpPr>
            <a:spLocks noGrp="1"/>
          </p:cNvSpPr>
          <p:nvPr>
            <p:ph type="sldNum" sz="quarter" idx="12"/>
          </p:nvPr>
        </p:nvSpPr>
        <p:spPr/>
        <p:txBody>
          <a:bodyPr/>
          <a:lstStyle/>
          <a:p>
            <a:fld id="{2AC27A5A-7290-4DE1-BA94-4BE8A8E57DCF}" type="slidenum">
              <a:rPr lang="en-US" smtClean="0"/>
              <a:t>3</a:t>
            </a:fld>
            <a:endParaRPr lang="en-US" dirty="0"/>
          </a:p>
        </p:txBody>
      </p:sp>
      <p:sp>
        <p:nvSpPr>
          <p:cNvPr id="6" name="Espace réservé du contenu 2"/>
          <p:cNvSpPr txBox="1">
            <a:spLocks/>
          </p:cNvSpPr>
          <p:nvPr/>
        </p:nvSpPr>
        <p:spPr>
          <a:xfrm>
            <a:off x="4530667" y="4155069"/>
            <a:ext cx="7661332" cy="2702931"/>
          </a:xfrm>
          <a:prstGeom prst="rect">
            <a:avLst/>
          </a:prstGeom>
        </p:spPr>
        <p:txBody>
          <a:bodyPr vert="horz" lIns="91440" tIns="45720" rIns="91440" bIns="45720" rtlCol="0">
            <a:normAutofit fontScale="47500" lnSpcReduction="2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gn="ctr">
              <a:buFont typeface="Arial" panose="020B0604020202020204" pitchFamily="34" charset="0"/>
              <a:buNone/>
            </a:pPr>
            <a:r>
              <a:rPr lang="fr-FR" sz="4600" b="1" dirty="0" smtClean="0"/>
              <a:t>Stratification des ressemblances d’après différents critères</a:t>
            </a:r>
          </a:p>
          <a:p>
            <a:pPr marL="0" indent="0" algn="ctr">
              <a:buFont typeface="Arial" panose="020B0604020202020204" pitchFamily="34" charset="0"/>
              <a:buNone/>
            </a:pPr>
            <a:r>
              <a:rPr lang="fr-FR" sz="3800" dirty="0" smtClean="0"/>
              <a:t>GCM et RCM garde la même résolution spatiale</a:t>
            </a:r>
          </a:p>
          <a:p>
            <a:pPr marL="0" indent="0" algn="just">
              <a:buFont typeface="Arial" panose="020B0604020202020204" pitchFamily="34" charset="0"/>
              <a:buNone/>
            </a:pPr>
            <a:r>
              <a:rPr lang="fr-FR" sz="4200" b="1" dirty="0" smtClean="0"/>
              <a:t>Extérieur:</a:t>
            </a:r>
          </a:p>
          <a:p>
            <a:pPr algn="just">
              <a:buFont typeface="Wingdings" charset="2"/>
              <a:buChar char="§"/>
            </a:pPr>
            <a:r>
              <a:rPr lang="fr-FR" sz="3300" dirty="0" smtClean="0"/>
              <a:t>Variance des bords d’extérieur (-45°  W / 45° E, circulation zonale importante);</a:t>
            </a:r>
          </a:p>
          <a:p>
            <a:pPr algn="just">
              <a:buFont typeface="Wingdings" charset="2"/>
              <a:buChar char="§"/>
            </a:pPr>
            <a:r>
              <a:rPr lang="fr-FR" sz="3300" dirty="0" smtClean="0"/>
              <a:t>Analyse EOF / </a:t>
            </a:r>
            <a:r>
              <a:rPr lang="fr-FR" sz="3300" b="1" dirty="0" smtClean="0"/>
              <a:t>Régimes de temps</a:t>
            </a:r>
            <a:endParaRPr lang="fr-FR" sz="3300" b="1" dirty="0"/>
          </a:p>
          <a:p>
            <a:pPr marL="0" indent="0" algn="just">
              <a:buFont typeface="Arial" panose="020B0604020202020204" pitchFamily="34" charset="0"/>
              <a:buNone/>
            </a:pPr>
            <a:r>
              <a:rPr lang="fr-FR" sz="4200" b="1" dirty="0" smtClean="0"/>
              <a:t>Interne: </a:t>
            </a:r>
          </a:p>
          <a:p>
            <a:pPr marL="0" indent="0" algn="just">
              <a:buFont typeface="Arial" panose="020B0604020202020204" pitchFamily="34" charset="0"/>
              <a:buNone/>
            </a:pPr>
            <a:r>
              <a:rPr lang="fr-FR" sz="3400" b="1" dirty="0" smtClean="0"/>
              <a:t>Coefficient de corrélation </a:t>
            </a:r>
            <a:r>
              <a:rPr lang="fr-FR" sz="3400" dirty="0" smtClean="0"/>
              <a:t>/ RMSE entre GCM et RCM </a:t>
            </a:r>
            <a:r>
              <a:rPr lang="fr-FR" sz="3400" dirty="0" smtClean="0">
                <a:sym typeface="Wingdings"/>
              </a:rPr>
              <a:t> ressemblance</a:t>
            </a:r>
            <a:endParaRPr lang="fr-FR" sz="3400" dirty="0"/>
          </a:p>
        </p:txBody>
      </p:sp>
      <p:sp>
        <p:nvSpPr>
          <p:cNvPr id="7" name="Rectangle 6"/>
          <p:cNvSpPr/>
          <p:nvPr/>
        </p:nvSpPr>
        <p:spPr>
          <a:xfrm>
            <a:off x="992903" y="2827532"/>
            <a:ext cx="10995102" cy="1107996"/>
          </a:xfrm>
          <a:prstGeom prst="rect">
            <a:avLst/>
          </a:prstGeom>
          <a:ln>
            <a:solidFill>
              <a:srgbClr val="C00000"/>
            </a:solidFill>
          </a:ln>
        </p:spPr>
        <p:txBody>
          <a:bodyPr wrap="square">
            <a:spAutoFit/>
          </a:bodyPr>
          <a:lstStyle/>
          <a:p>
            <a:pPr algn="just"/>
            <a:r>
              <a:rPr lang="fr-FR" sz="2200" dirty="0">
                <a:solidFill>
                  <a:srgbClr val="FF0000"/>
                </a:solidFill>
              </a:rPr>
              <a:t>❗️ Une bonne ressemblance de la dynamique est grâce à un bon contrôle du forçage externe. </a:t>
            </a:r>
            <a:r>
              <a:rPr lang="fr-FR" sz="2200" dirty="0" smtClean="0">
                <a:solidFill>
                  <a:srgbClr val="FF0000"/>
                </a:solidFill>
              </a:rPr>
              <a:t>En </a:t>
            </a:r>
            <a:r>
              <a:rPr lang="fr-FR" sz="2200" dirty="0">
                <a:solidFill>
                  <a:srgbClr val="FF0000"/>
                </a:solidFill>
              </a:rPr>
              <a:t>revanche, un fort forçage externe ne s’assure pas d’avoir toujours une bonne ressemblance car il y a aussi l’effet du développement de la dynamique interne</a:t>
            </a:r>
          </a:p>
        </p:txBody>
      </p:sp>
    </p:spTree>
    <p:extLst>
      <p:ext uri="{BB962C8B-B14F-4D97-AF65-F5344CB8AC3E}">
        <p14:creationId xmlns:p14="http://schemas.microsoft.com/office/powerpoint/2010/main" val="1016198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165" y="564391"/>
            <a:ext cx="3872753" cy="4952492"/>
          </a:xfrm>
        </p:spPr>
        <p:txBody>
          <a:bodyPr/>
          <a:lstStyle/>
          <a:p>
            <a:pPr algn="l"/>
            <a:r>
              <a:rPr lang="fr-FR" sz="4800" dirty="0" smtClean="0"/>
              <a:t>Analyse harmoniques</a:t>
            </a:r>
            <a:r>
              <a:rPr lang="fr-FR" dirty="0" smtClean="0"/>
              <a:t/>
            </a:r>
            <a:br>
              <a:rPr lang="fr-FR" dirty="0" smtClean="0"/>
            </a:br>
            <a:r>
              <a:rPr lang="fr-FR" dirty="0"/>
              <a:t/>
            </a:r>
            <a:br>
              <a:rPr lang="fr-FR" dirty="0"/>
            </a:br>
            <a:r>
              <a:rPr lang="fr-FR" sz="3600" dirty="0" smtClean="0"/>
              <a:t>Séries et transformées de Fourier</a:t>
            </a:r>
            <a:endParaRPr lang="fr-FR" sz="3600" dirty="0"/>
          </a:p>
        </p:txBody>
      </p:sp>
      <p:sp>
        <p:nvSpPr>
          <p:cNvPr id="3" name="Espace réservé du contenu 2"/>
          <p:cNvSpPr>
            <a:spLocks noGrp="1"/>
          </p:cNvSpPr>
          <p:nvPr>
            <p:ph idx="1"/>
          </p:nvPr>
        </p:nvSpPr>
        <p:spPr>
          <a:xfrm>
            <a:off x="5199530" y="317561"/>
            <a:ext cx="6248398" cy="5655156"/>
          </a:xfrm>
        </p:spPr>
        <p:txBody>
          <a:bodyPr/>
          <a:lstStyle/>
          <a:p>
            <a:pPr algn="just"/>
            <a:r>
              <a:rPr lang="fr-FR" sz="2200" dirty="0" smtClean="0"/>
              <a:t>Fonctions orthogonales prédéterminés (cosinus et sinus à des fréquences fixées)</a:t>
            </a:r>
          </a:p>
          <a:p>
            <a:pPr algn="just"/>
            <a:r>
              <a:rPr lang="fr-FR" sz="2200" dirty="0" smtClean="0"/>
              <a:t>Décomposition spectrale selon les fréquences</a:t>
            </a:r>
          </a:p>
          <a:p>
            <a:pPr algn="just"/>
            <a:endParaRPr lang="fr-FR" sz="2200" dirty="0"/>
          </a:p>
          <a:p>
            <a:pPr marL="0" indent="0" algn="just">
              <a:buNone/>
            </a:pPr>
            <a:endParaRPr lang="fr-FR" sz="2200" dirty="0" smtClean="0"/>
          </a:p>
          <a:p>
            <a:pPr algn="just"/>
            <a:r>
              <a:rPr lang="fr-FR" sz="2200" dirty="0" smtClean="0"/>
              <a:t>FFTW (</a:t>
            </a:r>
            <a:r>
              <a:rPr lang="fr-FR" sz="2200" dirty="0" err="1" smtClean="0"/>
              <a:t>Fastest</a:t>
            </a:r>
            <a:r>
              <a:rPr lang="fr-FR" sz="2200" dirty="0" smtClean="0"/>
              <a:t> Fourier </a:t>
            </a:r>
            <a:r>
              <a:rPr lang="fr-FR" sz="2200" dirty="0" err="1" smtClean="0"/>
              <a:t>Transform</a:t>
            </a:r>
            <a:r>
              <a:rPr lang="fr-FR" sz="2200" dirty="0" smtClean="0"/>
              <a:t> in the West):</a:t>
            </a:r>
          </a:p>
          <a:p>
            <a:pPr marL="0" indent="0" algn="ctr">
              <a:buNone/>
            </a:pPr>
            <a:r>
              <a:rPr lang="fr-FR" sz="2200" dirty="0" smtClean="0"/>
              <a:t>calculer les transformées de Fourier discrètes</a:t>
            </a:r>
          </a:p>
          <a:p>
            <a:pPr marL="0" indent="0" algn="ctr">
              <a:buNone/>
            </a:pPr>
            <a:endParaRPr lang="fr-FR" dirty="0" smtClean="0"/>
          </a:p>
          <a:p>
            <a:pPr marL="0" indent="0" algn="ctr">
              <a:buNone/>
            </a:pPr>
            <a:r>
              <a:rPr lang="fr-FR" sz="2400" dirty="0" smtClean="0"/>
              <a:t>* Montrer l’effet des échelles (distinction de grande échelle et de petite échelle) sans l’influence de structure spatiale</a:t>
            </a:r>
            <a:endParaRPr lang="fr-FR" sz="2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30</a:t>
            </a:fld>
            <a:endParaRPr lang="en-US" dirty="0"/>
          </a:p>
        </p:txBody>
      </p:sp>
    </p:spTree>
    <p:extLst>
      <p:ext uri="{BB962C8B-B14F-4D97-AF65-F5344CB8AC3E}">
        <p14:creationId xmlns:p14="http://schemas.microsoft.com/office/powerpoint/2010/main" val="2134690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31</a:t>
            </a:fld>
            <a:endParaRPr lang="en-US" dirty="0"/>
          </a:p>
        </p:txBody>
      </p:sp>
      <p:sp>
        <p:nvSpPr>
          <p:cNvPr id="6" name="Titre 1"/>
          <p:cNvSpPr>
            <a:spLocks noGrp="1"/>
          </p:cNvSpPr>
          <p:nvPr>
            <p:ph type="title"/>
          </p:nvPr>
        </p:nvSpPr>
        <p:spPr>
          <a:xfrm>
            <a:off x="806823" y="1151348"/>
            <a:ext cx="10524565" cy="2703475"/>
          </a:xfrm>
        </p:spPr>
        <p:txBody>
          <a:bodyPr>
            <a:normAutofit fontScale="90000"/>
          </a:bodyPr>
          <a:lstStyle/>
          <a:p>
            <a:pPr algn="ctr"/>
            <a:r>
              <a:rPr lang="fr-FR" sz="4400" dirty="0" smtClean="0"/>
              <a:t>Comparaison entre GCM et RCM (LMDZ80) sur les circulations atmosphériques à </a:t>
            </a:r>
            <a:r>
              <a:rPr lang="fr-FR" sz="4400" dirty="0"/>
              <a:t>l’intérieur de la région d’étude </a:t>
            </a:r>
            <a:r>
              <a:rPr lang="fr-FR" sz="4400" dirty="0" smtClean="0"/>
              <a:t>d’après </a:t>
            </a:r>
            <a:r>
              <a:rPr lang="fr-FR" sz="4400" dirty="0"/>
              <a:t>l’analyse EOF </a:t>
            </a:r>
            <a:r>
              <a:rPr lang="fr-FR" sz="4400" dirty="0" smtClean="0"/>
              <a:t>spatial combiné </a:t>
            </a:r>
            <a:br>
              <a:rPr lang="fr-FR" sz="4400" dirty="0" smtClean="0"/>
            </a:br>
            <a:r>
              <a:rPr lang="fr-FR" sz="4400" dirty="0"/>
              <a:t/>
            </a:r>
            <a:br>
              <a:rPr lang="fr-FR" sz="4400" dirty="0"/>
            </a:br>
            <a:r>
              <a:rPr lang="fr-FR" sz="2800" i="0" dirty="0" smtClean="0"/>
              <a:t>Projection d’une même structure spatiale d’EOF combiné d’OM0 (GCM) et d’OS0 (RCM),  sur leur champ physique afin d’avoir les informations temporaires manifestées par les </a:t>
            </a:r>
            <a:r>
              <a:rPr lang="fr-FR" sz="2800" i="0" dirty="0" err="1" smtClean="0"/>
              <a:t>PCs</a:t>
            </a:r>
            <a:endParaRPr lang="fr-FR" sz="4400" dirty="0"/>
          </a:p>
        </p:txBody>
      </p:sp>
    </p:spTree>
    <p:extLst>
      <p:ext uri="{BB962C8B-B14F-4D97-AF65-F5344CB8AC3E}">
        <p14:creationId xmlns:p14="http://schemas.microsoft.com/office/powerpoint/2010/main" val="440173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32</a:t>
            </a:fld>
            <a:endParaRPr lang="en-US" dirty="0"/>
          </a:p>
        </p:txBody>
      </p:sp>
      <p:sp>
        <p:nvSpPr>
          <p:cNvPr id="5" name="Titre 1"/>
          <p:cNvSpPr txBox="1">
            <a:spLocks/>
          </p:cNvSpPr>
          <p:nvPr/>
        </p:nvSpPr>
        <p:spPr>
          <a:xfrm>
            <a:off x="690281" y="0"/>
            <a:ext cx="10748684" cy="591671"/>
          </a:xfrm>
          <a:prstGeom prst="rect">
            <a:avLst/>
          </a:prstGeom>
        </p:spPr>
        <p:txBody>
          <a:bodyPr vert="horz" lIns="91440" tIns="45720" rIns="91440" bIns="45720" rtlCol="0" anchor="t">
            <a:normAutofit fontScale="97500" lnSpcReduction="10000"/>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fr-FR" sz="4000" dirty="0" smtClean="0"/>
              <a:t>Structures spatiales combinées d’hiver (</a:t>
            </a:r>
            <a:r>
              <a:rPr lang="fr-FR" sz="4000" dirty="0" err="1" smtClean="0"/>
              <a:t>djf</a:t>
            </a:r>
            <a:r>
              <a:rPr lang="fr-FR" sz="4000" dirty="0" smtClean="0"/>
              <a:t>)</a:t>
            </a:r>
            <a:endParaRPr lang="fr-FR" sz="40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4" y="782806"/>
            <a:ext cx="2284226" cy="197223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020" y="782806"/>
            <a:ext cx="2284227" cy="197223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246" y="782806"/>
            <a:ext cx="2284227" cy="197223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473" y="782806"/>
            <a:ext cx="2284226" cy="197223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6760" y="782806"/>
            <a:ext cx="2284227" cy="1972235"/>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878" y="2755041"/>
            <a:ext cx="2257197" cy="1972235"/>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3075" y="2755041"/>
            <a:ext cx="2320171" cy="1972235"/>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3247" y="2755041"/>
            <a:ext cx="2284226" cy="1972235"/>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6389" y="2755041"/>
            <a:ext cx="2275310" cy="1972235"/>
          </a:xfrm>
          <a:prstGeom prst="rect">
            <a:avLst/>
          </a:prstGeom>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7844" y="2701015"/>
            <a:ext cx="2293143" cy="2026262"/>
          </a:xfrm>
          <a:prstGeom prst="rect">
            <a:avLst/>
          </a:prstGeom>
        </p:spPr>
      </p:pic>
      <p:sp>
        <p:nvSpPr>
          <p:cNvPr id="16" name="ZoneTexte 15"/>
          <p:cNvSpPr txBox="1"/>
          <p:nvPr/>
        </p:nvSpPr>
        <p:spPr>
          <a:xfrm>
            <a:off x="443345" y="782805"/>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27,96% (OM0) vs. </a:t>
            </a:r>
            <a:r>
              <a:rPr lang="fr-FR" sz="1100" b="1" dirty="0" smtClean="0">
                <a:latin typeface="Times New Roman" charset="0"/>
                <a:ea typeface="Times New Roman" charset="0"/>
                <a:cs typeface="Times New Roman" charset="0"/>
              </a:rPr>
              <a:t>28,00% (OS0)</a:t>
            </a:r>
            <a:endParaRPr lang="fr-FR" sz="1100" b="1" dirty="0">
              <a:latin typeface="Times New Roman" charset="0"/>
              <a:ea typeface="Times New Roman" charset="0"/>
              <a:cs typeface="Times New Roman" charset="0"/>
            </a:endParaRPr>
          </a:p>
        </p:txBody>
      </p:sp>
      <p:sp>
        <p:nvSpPr>
          <p:cNvPr id="17" name="ZoneTexte 16"/>
          <p:cNvSpPr txBox="1"/>
          <p:nvPr/>
        </p:nvSpPr>
        <p:spPr>
          <a:xfrm>
            <a:off x="2722632" y="782805"/>
            <a:ext cx="2109730" cy="261610"/>
          </a:xfrm>
          <a:prstGeom prst="rect">
            <a:avLst/>
          </a:prstGeom>
          <a:noFill/>
        </p:spPr>
        <p:txBody>
          <a:bodyPr wrap="square" rtlCol="0">
            <a:spAutoFit/>
          </a:bodyPr>
          <a:lstStyle/>
          <a:p>
            <a:pPr algn="ctr"/>
            <a:r>
              <a:rPr lang="fr-FR" sz="1100" b="1" dirty="0" smtClean="0">
                <a:latin typeface="Times New Roman" charset="0"/>
                <a:ea typeface="Times New Roman" charset="0"/>
                <a:cs typeface="Times New Roman" charset="0"/>
              </a:rPr>
              <a:t>19,76% (OM0) </a:t>
            </a:r>
            <a:r>
              <a:rPr lang="fr-FR" sz="1100" dirty="0" smtClean="0">
                <a:latin typeface="Times New Roman" charset="0"/>
                <a:ea typeface="Times New Roman" charset="0"/>
                <a:cs typeface="Times New Roman" charset="0"/>
              </a:rPr>
              <a:t>vs. 19,32% (OS0)</a:t>
            </a:r>
            <a:endParaRPr lang="fr-FR" sz="1100" dirty="0">
              <a:latin typeface="Times New Roman" charset="0"/>
              <a:ea typeface="Times New Roman" charset="0"/>
              <a:cs typeface="Times New Roman" charset="0"/>
            </a:endParaRPr>
          </a:p>
        </p:txBody>
      </p:sp>
      <p:sp>
        <p:nvSpPr>
          <p:cNvPr id="18" name="ZoneTexte 17"/>
          <p:cNvSpPr txBox="1"/>
          <p:nvPr/>
        </p:nvSpPr>
        <p:spPr>
          <a:xfrm>
            <a:off x="5009758" y="782805"/>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15,95% (OM0) vs. </a:t>
            </a:r>
            <a:r>
              <a:rPr lang="fr-FR" sz="1100" b="1" dirty="0" smtClean="0">
                <a:latin typeface="Times New Roman" charset="0"/>
                <a:ea typeface="Times New Roman" charset="0"/>
                <a:cs typeface="Times New Roman" charset="0"/>
              </a:rPr>
              <a:t>16,94% (OS0)</a:t>
            </a:r>
            <a:endParaRPr lang="fr-FR" sz="1100" b="1" dirty="0">
              <a:latin typeface="Times New Roman" charset="0"/>
              <a:ea typeface="Times New Roman" charset="0"/>
              <a:cs typeface="Times New Roman" charset="0"/>
            </a:endParaRPr>
          </a:p>
        </p:txBody>
      </p:sp>
      <p:sp>
        <p:nvSpPr>
          <p:cNvPr id="19" name="ZoneTexte 18"/>
          <p:cNvSpPr txBox="1"/>
          <p:nvPr/>
        </p:nvSpPr>
        <p:spPr>
          <a:xfrm>
            <a:off x="7340885" y="746948"/>
            <a:ext cx="2109730" cy="261610"/>
          </a:xfrm>
          <a:prstGeom prst="rect">
            <a:avLst/>
          </a:prstGeom>
          <a:noFill/>
        </p:spPr>
        <p:txBody>
          <a:bodyPr wrap="square" rtlCol="0">
            <a:spAutoFit/>
          </a:bodyPr>
          <a:lstStyle/>
          <a:p>
            <a:pPr algn="ctr"/>
            <a:r>
              <a:rPr lang="fr-FR" sz="1100" b="1" dirty="0" smtClean="0">
                <a:latin typeface="Times New Roman" charset="0"/>
                <a:ea typeface="Times New Roman" charset="0"/>
                <a:cs typeface="Times New Roman" charset="0"/>
              </a:rPr>
              <a:t>7,97% (OM0) </a:t>
            </a:r>
            <a:r>
              <a:rPr lang="fr-FR" sz="1100" dirty="0" smtClean="0">
                <a:latin typeface="Times New Roman" charset="0"/>
                <a:ea typeface="Times New Roman" charset="0"/>
                <a:cs typeface="Times New Roman" charset="0"/>
              </a:rPr>
              <a:t>vs. 7,86% (OS0)</a:t>
            </a:r>
            <a:endParaRPr lang="fr-FR" sz="1100" dirty="0">
              <a:latin typeface="Times New Roman" charset="0"/>
              <a:ea typeface="Times New Roman" charset="0"/>
              <a:cs typeface="Times New Roman" charset="0"/>
            </a:endParaRPr>
          </a:p>
        </p:txBody>
      </p:sp>
      <p:sp>
        <p:nvSpPr>
          <p:cNvPr id="20" name="ZoneTexte 19"/>
          <p:cNvSpPr txBox="1"/>
          <p:nvPr/>
        </p:nvSpPr>
        <p:spPr>
          <a:xfrm>
            <a:off x="9485392" y="782805"/>
            <a:ext cx="2109730" cy="261610"/>
          </a:xfrm>
          <a:prstGeom prst="rect">
            <a:avLst/>
          </a:prstGeom>
          <a:noFill/>
        </p:spPr>
        <p:txBody>
          <a:bodyPr wrap="square" rtlCol="0">
            <a:spAutoFit/>
          </a:bodyPr>
          <a:lstStyle/>
          <a:p>
            <a:pPr algn="ctr"/>
            <a:r>
              <a:rPr lang="fr-FR" sz="1100" b="1" dirty="0" smtClean="0">
                <a:latin typeface="Times New Roman" charset="0"/>
                <a:ea typeface="Times New Roman" charset="0"/>
                <a:cs typeface="Times New Roman" charset="0"/>
              </a:rPr>
              <a:t>7,25% (OM0) </a:t>
            </a:r>
            <a:r>
              <a:rPr lang="fr-FR" sz="1100" dirty="0" smtClean="0">
                <a:latin typeface="Times New Roman" charset="0"/>
                <a:ea typeface="Times New Roman" charset="0"/>
                <a:cs typeface="Times New Roman" charset="0"/>
              </a:rPr>
              <a:t>vs. 6,86% (OS0)</a:t>
            </a:r>
            <a:endParaRPr lang="fr-FR" sz="1100" dirty="0">
              <a:latin typeface="Times New Roman" charset="0"/>
              <a:ea typeface="Times New Roman" charset="0"/>
              <a:cs typeface="Times New Roman" charset="0"/>
            </a:endParaRPr>
          </a:p>
        </p:txBody>
      </p:sp>
      <p:sp>
        <p:nvSpPr>
          <p:cNvPr id="21" name="ZoneTexte 20"/>
          <p:cNvSpPr txBox="1"/>
          <p:nvPr/>
        </p:nvSpPr>
        <p:spPr>
          <a:xfrm>
            <a:off x="434429" y="2794157"/>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4,25% (OM0) vs. 4,25% (OS0)</a:t>
            </a:r>
            <a:endParaRPr lang="fr-FR" sz="1100" dirty="0">
              <a:latin typeface="Times New Roman" charset="0"/>
              <a:ea typeface="Times New Roman" charset="0"/>
              <a:cs typeface="Times New Roman" charset="0"/>
            </a:endParaRPr>
          </a:p>
        </p:txBody>
      </p:sp>
      <p:sp>
        <p:nvSpPr>
          <p:cNvPr id="22" name="ZoneTexte 21"/>
          <p:cNvSpPr txBox="1"/>
          <p:nvPr/>
        </p:nvSpPr>
        <p:spPr>
          <a:xfrm>
            <a:off x="2722632" y="2794157"/>
            <a:ext cx="2109730" cy="261610"/>
          </a:xfrm>
          <a:prstGeom prst="rect">
            <a:avLst/>
          </a:prstGeom>
          <a:noFill/>
        </p:spPr>
        <p:txBody>
          <a:bodyPr wrap="square" rtlCol="0">
            <a:spAutoFit/>
          </a:bodyPr>
          <a:lstStyle/>
          <a:p>
            <a:pPr algn="ctr"/>
            <a:r>
              <a:rPr lang="fr-FR" sz="1100" b="1" dirty="0" smtClean="0">
                <a:latin typeface="Times New Roman" charset="0"/>
                <a:ea typeface="Times New Roman" charset="0"/>
                <a:cs typeface="Times New Roman" charset="0"/>
              </a:rPr>
              <a:t>2,75% (OM0) </a:t>
            </a:r>
            <a:r>
              <a:rPr lang="fr-FR" sz="1100" dirty="0" smtClean="0">
                <a:latin typeface="Times New Roman" charset="0"/>
                <a:ea typeface="Times New Roman" charset="0"/>
                <a:cs typeface="Times New Roman" charset="0"/>
              </a:rPr>
              <a:t>vs. 2,66% (OS0)</a:t>
            </a:r>
            <a:endParaRPr lang="fr-FR" sz="1100" dirty="0">
              <a:latin typeface="Times New Roman" charset="0"/>
              <a:ea typeface="Times New Roman" charset="0"/>
              <a:cs typeface="Times New Roman" charset="0"/>
            </a:endParaRPr>
          </a:p>
        </p:txBody>
      </p:sp>
      <p:sp>
        <p:nvSpPr>
          <p:cNvPr id="23" name="ZoneTexte 22"/>
          <p:cNvSpPr txBox="1"/>
          <p:nvPr/>
        </p:nvSpPr>
        <p:spPr>
          <a:xfrm>
            <a:off x="5064336" y="2790898"/>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2,36% (OM0) vs. </a:t>
            </a:r>
            <a:r>
              <a:rPr lang="fr-FR" sz="1100" b="1" dirty="0">
                <a:latin typeface="Times New Roman" charset="0"/>
                <a:ea typeface="Times New Roman" charset="0"/>
                <a:cs typeface="Times New Roman" charset="0"/>
              </a:rPr>
              <a:t>2</a:t>
            </a:r>
            <a:r>
              <a:rPr lang="fr-FR" sz="1100" b="1" dirty="0" smtClean="0">
                <a:latin typeface="Times New Roman" charset="0"/>
                <a:ea typeface="Times New Roman" charset="0"/>
                <a:cs typeface="Times New Roman" charset="0"/>
              </a:rPr>
              <a:t>,37% (OS0)</a:t>
            </a:r>
            <a:endParaRPr lang="fr-FR" sz="1100" b="1" dirty="0">
              <a:latin typeface="Times New Roman" charset="0"/>
              <a:ea typeface="Times New Roman" charset="0"/>
              <a:cs typeface="Times New Roman" charset="0"/>
            </a:endParaRPr>
          </a:p>
        </p:txBody>
      </p:sp>
      <p:sp>
        <p:nvSpPr>
          <p:cNvPr id="24" name="ZoneTexte 23"/>
          <p:cNvSpPr txBox="1"/>
          <p:nvPr/>
        </p:nvSpPr>
        <p:spPr>
          <a:xfrm>
            <a:off x="7369954" y="2799861"/>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2,03% (OM0) vs. </a:t>
            </a:r>
            <a:r>
              <a:rPr lang="fr-FR" sz="1100" b="1" dirty="0" smtClean="0">
                <a:latin typeface="Times New Roman" charset="0"/>
                <a:ea typeface="Times New Roman" charset="0"/>
                <a:cs typeface="Times New Roman" charset="0"/>
              </a:rPr>
              <a:t>2,07% (OS0)</a:t>
            </a:r>
            <a:endParaRPr lang="fr-FR" sz="1100" b="1" dirty="0">
              <a:latin typeface="Times New Roman" charset="0"/>
              <a:ea typeface="Times New Roman" charset="0"/>
              <a:cs typeface="Times New Roman" charset="0"/>
            </a:endParaRPr>
          </a:p>
        </p:txBody>
      </p:sp>
      <p:sp>
        <p:nvSpPr>
          <p:cNvPr id="25" name="ZoneTexte 24"/>
          <p:cNvSpPr txBox="1"/>
          <p:nvPr/>
        </p:nvSpPr>
        <p:spPr>
          <a:xfrm>
            <a:off x="9453563" y="2777451"/>
            <a:ext cx="2109730" cy="261610"/>
          </a:xfrm>
          <a:prstGeom prst="rect">
            <a:avLst/>
          </a:prstGeom>
          <a:noFill/>
        </p:spPr>
        <p:txBody>
          <a:bodyPr wrap="square" rtlCol="0">
            <a:spAutoFit/>
          </a:bodyPr>
          <a:lstStyle/>
          <a:p>
            <a:pPr algn="ctr"/>
            <a:r>
              <a:rPr lang="fr-FR" sz="1100" dirty="0" smtClean="0">
                <a:latin typeface="Times New Roman" charset="0"/>
                <a:ea typeface="Times New Roman" charset="0"/>
                <a:cs typeface="Times New Roman" charset="0"/>
              </a:rPr>
              <a:t>1,89% (OM0) vs. 1,82% (OS0)</a:t>
            </a:r>
            <a:endParaRPr lang="fr-FR"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57700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33</a:t>
            </a:fld>
            <a:endParaRPr lang="en-US"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407" y="517585"/>
            <a:ext cx="10491354" cy="5090007"/>
          </a:xfrm>
        </p:spPr>
      </p:pic>
    </p:spTree>
    <p:extLst>
      <p:ext uri="{BB962C8B-B14F-4D97-AF65-F5344CB8AC3E}">
        <p14:creationId xmlns:p14="http://schemas.microsoft.com/office/powerpoint/2010/main" val="1246714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34</a:t>
            </a:fld>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01" y="759125"/>
            <a:ext cx="2208361" cy="1906731"/>
          </a:xfrm>
          <a:prstGeom prst="rect">
            <a:avLst/>
          </a:prstGeom>
        </p:spPr>
      </p:pic>
      <p:sp>
        <p:nvSpPr>
          <p:cNvPr id="8" name="Titre 1"/>
          <p:cNvSpPr txBox="1">
            <a:spLocks/>
          </p:cNvSpPr>
          <p:nvPr/>
        </p:nvSpPr>
        <p:spPr>
          <a:xfrm>
            <a:off x="560635" y="0"/>
            <a:ext cx="11093730" cy="591671"/>
          </a:xfrm>
          <a:prstGeom prst="rect">
            <a:avLst/>
          </a:prstGeom>
        </p:spPr>
        <p:txBody>
          <a:bodyPr vert="horz" lIns="91440" tIns="45720" rIns="91440" bIns="45720" rtlCol="0" anchor="t">
            <a:normAutofit fontScale="90000"/>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fr-FR" sz="4000" dirty="0" smtClean="0"/>
              <a:t>Structures spatiales combinées </a:t>
            </a:r>
            <a:r>
              <a:rPr lang="fr-FR" sz="4000" smtClean="0"/>
              <a:t>de printemps </a:t>
            </a:r>
            <a:r>
              <a:rPr lang="fr-FR" sz="4000" dirty="0" smtClean="0"/>
              <a:t>(mam)</a:t>
            </a:r>
            <a:endParaRPr lang="fr-FR" sz="40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462" y="759125"/>
            <a:ext cx="2173858" cy="190673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320" y="759124"/>
            <a:ext cx="2208361" cy="1906731"/>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682" y="759124"/>
            <a:ext cx="2173858" cy="1906731"/>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0194" y="759124"/>
            <a:ext cx="2199202" cy="1906731"/>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100" y="2665856"/>
            <a:ext cx="2208361" cy="1750870"/>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461" y="2665855"/>
            <a:ext cx="2208362" cy="1750871"/>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7823" y="2665855"/>
            <a:ext cx="2139355" cy="1750871"/>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1832" y="2665855"/>
            <a:ext cx="2208361" cy="1750871"/>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85539" y="2665855"/>
            <a:ext cx="2173857" cy="1750871"/>
          </a:xfrm>
          <a:prstGeom prst="rect">
            <a:avLst/>
          </a:prstGeom>
        </p:spPr>
      </p:pic>
    </p:spTree>
    <p:extLst>
      <p:ext uri="{BB962C8B-B14F-4D97-AF65-F5344CB8AC3E}">
        <p14:creationId xmlns:p14="http://schemas.microsoft.com/office/powerpoint/2010/main" val="1849857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457" y="825321"/>
            <a:ext cx="9506309" cy="4963333"/>
          </a:xfr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35</a:t>
            </a:fld>
            <a:endParaRPr lang="en-US" dirty="0"/>
          </a:p>
        </p:txBody>
      </p:sp>
    </p:spTree>
    <p:extLst>
      <p:ext uri="{BB962C8B-B14F-4D97-AF65-F5344CB8AC3E}">
        <p14:creationId xmlns:p14="http://schemas.microsoft.com/office/powerpoint/2010/main" val="370114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36</a:t>
            </a:fld>
            <a:endParaRPr lang="en-US"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0" y="827993"/>
            <a:ext cx="2467155" cy="2130178"/>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057" y="827993"/>
            <a:ext cx="2467155" cy="213017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212" y="827994"/>
            <a:ext cx="2320527" cy="2130178"/>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739" y="827993"/>
            <a:ext cx="2320527" cy="2130178"/>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266" y="827994"/>
            <a:ext cx="2355275" cy="2130178"/>
          </a:xfrm>
          <a:prstGeom prst="rect">
            <a:avLst/>
          </a:prstGeom>
        </p:spPr>
      </p:pic>
      <p:sp>
        <p:nvSpPr>
          <p:cNvPr id="12" name="Titre 1"/>
          <p:cNvSpPr txBox="1">
            <a:spLocks/>
          </p:cNvSpPr>
          <p:nvPr/>
        </p:nvSpPr>
        <p:spPr>
          <a:xfrm>
            <a:off x="560635" y="0"/>
            <a:ext cx="11093730" cy="591671"/>
          </a:xfrm>
          <a:prstGeom prst="rect">
            <a:avLst/>
          </a:prstGeom>
        </p:spPr>
        <p:txBody>
          <a:bodyPr vert="horz" lIns="91440" tIns="45720" rIns="91440" bIns="45720" rtlCol="0" anchor="t">
            <a:normAutofit fontScale="97500" lnSpcReduction="10000"/>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fr-FR" sz="4000" dirty="0" smtClean="0"/>
              <a:t>Structures spatiales combinées d’été (</a:t>
            </a:r>
            <a:r>
              <a:rPr lang="fr-FR" sz="4000" dirty="0" err="1" smtClean="0"/>
              <a:t>jja</a:t>
            </a:r>
            <a:r>
              <a:rPr lang="fr-FR" sz="4000" dirty="0" smtClean="0"/>
              <a:t>)</a:t>
            </a:r>
            <a:endParaRPr lang="fr-FR" sz="4000" dirty="0"/>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30" y="2873021"/>
            <a:ext cx="2467155" cy="1837004"/>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9685" y="2958171"/>
            <a:ext cx="2320527" cy="1751854"/>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0212" y="2958170"/>
            <a:ext cx="2320527" cy="1751855"/>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0739" y="2958169"/>
            <a:ext cx="2320527" cy="1751856"/>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1266" y="2924778"/>
            <a:ext cx="2320527" cy="1785248"/>
          </a:xfrm>
          <a:prstGeom prst="rect">
            <a:avLst/>
          </a:prstGeom>
        </p:spPr>
      </p:pic>
    </p:spTree>
    <p:extLst>
      <p:ext uri="{BB962C8B-B14F-4D97-AF65-F5344CB8AC3E}">
        <p14:creationId xmlns:p14="http://schemas.microsoft.com/office/powerpoint/2010/main" val="1790496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37</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35" y="667846"/>
            <a:ext cx="10367716" cy="5122308"/>
          </a:xfrm>
          <a:prstGeom prst="rect">
            <a:avLst/>
          </a:prstGeom>
        </p:spPr>
      </p:pic>
    </p:spTree>
    <p:extLst>
      <p:ext uri="{BB962C8B-B14F-4D97-AF65-F5344CB8AC3E}">
        <p14:creationId xmlns:p14="http://schemas.microsoft.com/office/powerpoint/2010/main" val="681524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38</a:t>
            </a:fld>
            <a:endParaRPr lang="en-US" dirty="0"/>
          </a:p>
        </p:txBody>
      </p:sp>
      <p:sp>
        <p:nvSpPr>
          <p:cNvPr id="5" name="Titre 1"/>
          <p:cNvSpPr txBox="1">
            <a:spLocks/>
          </p:cNvSpPr>
          <p:nvPr/>
        </p:nvSpPr>
        <p:spPr>
          <a:xfrm>
            <a:off x="560635" y="0"/>
            <a:ext cx="11093730" cy="591671"/>
          </a:xfrm>
          <a:prstGeom prst="rect">
            <a:avLst/>
          </a:prstGeom>
        </p:spPr>
        <p:txBody>
          <a:bodyPr vert="horz" lIns="91440" tIns="45720" rIns="91440" bIns="45720" rtlCol="0" anchor="t">
            <a:normAutofit fontScale="97500" lnSpcReduction="10000"/>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fr-FR" sz="4000" dirty="0" smtClean="0"/>
              <a:t>Structures spatiales combinées d’automne (son)</a:t>
            </a:r>
            <a:endParaRPr lang="fr-FR" sz="40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37" y="660683"/>
            <a:ext cx="2225615" cy="192162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452" y="660683"/>
            <a:ext cx="2225615" cy="192162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067" y="660683"/>
            <a:ext cx="2225615" cy="1921629"/>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682" y="660683"/>
            <a:ext cx="2225615" cy="1921629"/>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7297" y="660683"/>
            <a:ext cx="2225615" cy="1921629"/>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837" y="2582312"/>
            <a:ext cx="2225615" cy="2196723"/>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0452" y="2564521"/>
            <a:ext cx="2225615" cy="2214514"/>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6067" y="2564521"/>
            <a:ext cx="2225615" cy="2214514"/>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1682" y="2564521"/>
            <a:ext cx="2225615" cy="2214514"/>
          </a:xfrm>
          <a:prstGeom prst="rect">
            <a:avLst/>
          </a:prstGeom>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7297" y="2564521"/>
            <a:ext cx="2225615" cy="2214514"/>
          </a:xfrm>
          <a:prstGeom prst="rect">
            <a:avLst/>
          </a:prstGeom>
        </p:spPr>
      </p:pic>
    </p:spTree>
    <p:extLst>
      <p:ext uri="{BB962C8B-B14F-4D97-AF65-F5344CB8AC3E}">
        <p14:creationId xmlns:p14="http://schemas.microsoft.com/office/powerpoint/2010/main" val="299153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6929" y="769580"/>
            <a:ext cx="10027412" cy="5020574"/>
          </a:xfr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39</a:t>
            </a:fld>
            <a:endParaRPr lang="en-US" dirty="0"/>
          </a:p>
        </p:txBody>
      </p:sp>
    </p:spTree>
    <p:extLst>
      <p:ext uri="{BB962C8B-B14F-4D97-AF65-F5344CB8AC3E}">
        <p14:creationId xmlns:p14="http://schemas.microsoft.com/office/powerpoint/2010/main" val="415332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5" y="21896"/>
            <a:ext cx="4595906" cy="2516031"/>
          </a:xfrm>
        </p:spPr>
        <p:txBody>
          <a:bodyPr>
            <a:normAutofit/>
          </a:bodyPr>
          <a:lstStyle/>
          <a:p>
            <a:r>
              <a:rPr lang="fr-FR" sz="4000" dirty="0" smtClean="0"/>
              <a:t>Ressemblance des informations à l’intérieur de la région</a:t>
            </a:r>
            <a:endParaRPr lang="fr-FR" sz="4000" dirty="0"/>
          </a:p>
        </p:txBody>
      </p:sp>
      <p:sp>
        <p:nvSpPr>
          <p:cNvPr id="3" name="Espace réservé du contenu 2"/>
          <p:cNvSpPr>
            <a:spLocks noGrp="1"/>
          </p:cNvSpPr>
          <p:nvPr>
            <p:ph idx="1"/>
          </p:nvPr>
        </p:nvSpPr>
        <p:spPr>
          <a:xfrm>
            <a:off x="5731726" y="6006248"/>
            <a:ext cx="6460273" cy="700338"/>
          </a:xfrm>
        </p:spPr>
        <p:txBody>
          <a:bodyPr>
            <a:noAutofit/>
          </a:bodyPr>
          <a:lstStyle/>
          <a:p>
            <a:pPr marL="0" indent="0" algn="ctr">
              <a:lnSpc>
                <a:spcPts val="2000"/>
              </a:lnSpc>
              <a:buNone/>
            </a:pPr>
            <a:r>
              <a:rPr lang="fr-FR" dirty="0"/>
              <a:t>Critères </a:t>
            </a:r>
            <a:r>
              <a:rPr lang="fr-FR" dirty="0" smtClean="0"/>
              <a:t>saisonnières</a:t>
            </a:r>
            <a:endParaRPr lang="fr-FR" b="1" dirty="0" smtClean="0"/>
          </a:p>
          <a:p>
            <a:pPr marL="0" indent="0" algn="ctr">
              <a:lnSpc>
                <a:spcPts val="2000"/>
              </a:lnSpc>
              <a:buNone/>
            </a:pPr>
            <a:r>
              <a:rPr lang="fr-FR" b="1" dirty="0" smtClean="0"/>
              <a:t>GEOP500: </a:t>
            </a:r>
            <a:r>
              <a:rPr lang="fr-FR" dirty="0" smtClean="0"/>
              <a:t>meilleure ressemblance entre le GCM et le RCM</a:t>
            </a:r>
          </a:p>
        </p:txBody>
      </p:sp>
      <mc:AlternateContent xmlns:mc="http://schemas.openxmlformats.org/markup-compatibility/2006" xmlns:a14="http://schemas.microsoft.com/office/drawing/2010/main">
        <mc:Choice Requires="a14">
          <p:sp>
            <p:nvSpPr>
              <p:cNvPr id="5" name="Espace réservé du contenu 4"/>
              <p:cNvSpPr txBox="1">
                <a:spLocks/>
              </p:cNvSpPr>
              <p:nvPr/>
            </p:nvSpPr>
            <p:spPr>
              <a:xfrm>
                <a:off x="0" y="2775464"/>
                <a:ext cx="6397675" cy="3203931"/>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fr-FR" sz="3200" b="1" dirty="0" smtClean="0"/>
                  <a:t>COR(GCM,RCM)</a:t>
                </a:r>
              </a:p>
              <a:p>
                <a:pPr marL="0" indent="0">
                  <a:buNone/>
                </a:pPr>
                <a:r>
                  <a:rPr lang="fr-FR" sz="3200" dirty="0" smtClean="0"/>
                  <a:t> = </a:t>
                </a:r>
                <a14:m>
                  <m:oMath xmlns:m="http://schemas.openxmlformats.org/officeDocument/2006/math">
                    <m:f>
                      <m:fPr>
                        <m:ctrlPr>
                          <a:rPr lang="fi-FI" sz="3200" i="1" smtClean="0">
                            <a:latin typeface="Cambria Math" charset="0"/>
                          </a:rPr>
                        </m:ctrlPr>
                      </m:fPr>
                      <m:num>
                        <m:r>
                          <a:rPr lang="fr-FR" sz="3200" i="1" smtClean="0">
                            <a:latin typeface="Cambria Math" charset="0"/>
                          </a:rPr>
                          <m:t>𝐶𝑜𝑣</m:t>
                        </m:r>
                        <m:r>
                          <a:rPr lang="fr-FR" sz="3200" i="1" smtClean="0">
                            <a:latin typeface="Cambria Math" charset="0"/>
                          </a:rPr>
                          <m:t>(</m:t>
                        </m:r>
                        <m:r>
                          <a:rPr lang="fr-FR" sz="3200" i="1" smtClean="0">
                            <a:latin typeface="Cambria Math" charset="0"/>
                          </a:rPr>
                          <m:t>𝐺𝐶𝑀</m:t>
                        </m:r>
                        <m:r>
                          <a:rPr lang="fr-FR" sz="3200" i="1" smtClean="0">
                            <a:latin typeface="Cambria Math" charset="0"/>
                          </a:rPr>
                          <m:t>,</m:t>
                        </m:r>
                        <m:r>
                          <a:rPr lang="fr-FR" sz="3200" i="1" smtClean="0">
                            <a:latin typeface="Cambria Math" charset="0"/>
                          </a:rPr>
                          <m:t>𝑅𝐶𝑀</m:t>
                        </m:r>
                        <m:r>
                          <a:rPr lang="fr-FR" sz="3200" i="1" smtClean="0">
                            <a:latin typeface="Cambria Math" charset="0"/>
                          </a:rPr>
                          <m:t>)</m:t>
                        </m:r>
                      </m:num>
                      <m:den>
                        <m:r>
                          <a:rPr lang="fi-FI" sz="3200" i="1" smtClean="0">
                            <a:latin typeface="Cambria Math" charset="0"/>
                            <a:ea typeface="Cambria Math" charset="0"/>
                            <a:cs typeface="Cambria Math" charset="0"/>
                          </a:rPr>
                          <m:t>𝜎</m:t>
                        </m:r>
                        <m:r>
                          <a:rPr lang="fr-FR" sz="3200" i="1" smtClean="0">
                            <a:latin typeface="Cambria Math" charset="0"/>
                            <a:ea typeface="Cambria Math" charset="0"/>
                            <a:cs typeface="Cambria Math" charset="0"/>
                          </a:rPr>
                          <m:t>(</m:t>
                        </m:r>
                        <m:r>
                          <a:rPr lang="fr-FR" sz="3200" i="1" smtClean="0">
                            <a:latin typeface="Cambria Math" charset="0"/>
                            <a:ea typeface="Cambria Math" charset="0"/>
                            <a:cs typeface="Cambria Math" charset="0"/>
                          </a:rPr>
                          <m:t>𝐺𝐶𝑀</m:t>
                        </m:r>
                        <m:r>
                          <a:rPr lang="fr-FR" sz="3200" i="1" smtClean="0">
                            <a:latin typeface="Cambria Math" charset="0"/>
                            <a:ea typeface="Cambria Math" charset="0"/>
                            <a:cs typeface="Cambria Math" charset="0"/>
                          </a:rPr>
                          <m:t>)</m:t>
                        </m:r>
                        <m:r>
                          <a:rPr lang="fr-FR" sz="3200" i="1" smtClean="0">
                            <a:latin typeface="Cambria Math" charset="0"/>
                            <a:ea typeface="Cambria Math" charset="0"/>
                            <a:cs typeface="Cambria Math" charset="0"/>
                          </a:rPr>
                          <m:t>𝜎</m:t>
                        </m:r>
                        <m:r>
                          <a:rPr lang="fr-FR" sz="3200" i="1" smtClean="0">
                            <a:latin typeface="Cambria Math" charset="0"/>
                            <a:ea typeface="Cambria Math" charset="0"/>
                            <a:cs typeface="Cambria Math" charset="0"/>
                          </a:rPr>
                          <m:t>(</m:t>
                        </m:r>
                        <m:r>
                          <a:rPr lang="fr-FR" sz="3200" i="1" smtClean="0">
                            <a:latin typeface="Cambria Math" charset="0"/>
                            <a:ea typeface="Cambria Math" charset="0"/>
                            <a:cs typeface="Cambria Math" charset="0"/>
                          </a:rPr>
                          <m:t>𝑅𝐶𝑀</m:t>
                        </m:r>
                        <m:r>
                          <a:rPr lang="fr-FR" sz="3200" i="1" smtClean="0">
                            <a:latin typeface="Cambria Math" charset="0"/>
                            <a:ea typeface="Cambria Math" charset="0"/>
                            <a:cs typeface="Cambria Math" charset="0"/>
                          </a:rPr>
                          <m:t>)</m:t>
                        </m:r>
                      </m:den>
                    </m:f>
                  </m:oMath>
                </a14:m>
                <a:r>
                  <a:rPr lang="fr-FR" sz="3200" dirty="0" smtClean="0"/>
                  <a:t> </a:t>
                </a:r>
              </a:p>
              <a:p>
                <a:pPr marL="0" indent="0">
                  <a:buNone/>
                </a:pPr>
                <a:r>
                  <a:rPr lang="fr-FR" sz="3200" dirty="0" smtClean="0"/>
                  <a:t>= </a:t>
                </a:r>
                <a14:m>
                  <m:oMath xmlns:m="http://schemas.openxmlformats.org/officeDocument/2006/math">
                    <m:f>
                      <m:fPr>
                        <m:ctrlPr>
                          <a:rPr lang="fi-FI" sz="3200" i="1">
                            <a:latin typeface="Cambria Math" charset="0"/>
                          </a:rPr>
                        </m:ctrlPr>
                      </m:fPr>
                      <m:num>
                        <m:nary>
                          <m:naryPr>
                            <m:chr m:val="∑"/>
                            <m:ctrlPr>
                              <a:rPr lang="is-IS" sz="3200" i="1" smtClean="0">
                                <a:latin typeface="Cambria Math" charset="0"/>
                              </a:rPr>
                            </m:ctrlPr>
                          </m:naryPr>
                          <m:sub>
                            <m:r>
                              <m:rPr>
                                <m:brk m:alnAt="23"/>
                              </m:rPr>
                              <a:rPr lang="fr-FR" sz="3200" i="1">
                                <a:latin typeface="Cambria Math" charset="0"/>
                              </a:rPr>
                              <m:t>𝑖</m:t>
                            </m:r>
                            <m:r>
                              <a:rPr lang="fr-FR" sz="3200" i="1">
                                <a:latin typeface="Cambria Math" charset="0"/>
                              </a:rPr>
                              <m:t>=1</m:t>
                            </m:r>
                          </m:sub>
                          <m:sup>
                            <m:r>
                              <a:rPr lang="fr-FR" sz="3200" i="1">
                                <a:latin typeface="Cambria Math" charset="0"/>
                              </a:rPr>
                              <m:t>𝑛</m:t>
                            </m:r>
                          </m:sup>
                          <m:e>
                            <m:d>
                              <m:dPr>
                                <m:ctrlPr>
                                  <a:rPr lang="fr-FR" sz="3200" i="1" smtClean="0">
                                    <a:latin typeface="Cambria Math" charset="0"/>
                                  </a:rPr>
                                </m:ctrlPr>
                              </m:dPr>
                              <m:e>
                                <m:r>
                                  <a:rPr lang="fr-FR" sz="3200" i="1">
                                    <a:latin typeface="Cambria Math" charset="0"/>
                                  </a:rPr>
                                  <m:t>𝐺𝐶𝑀</m:t>
                                </m:r>
                                <m:r>
                                  <a:rPr lang="fr-FR" sz="3200" i="1" baseline="-25000">
                                    <a:latin typeface="Cambria Math" charset="0"/>
                                  </a:rPr>
                                  <m:t>𝑖</m:t>
                                </m:r>
                                <m:r>
                                  <a:rPr lang="fr-FR" sz="3200" i="1" smtClean="0">
                                    <a:latin typeface="Cambria Math" charset="0"/>
                                  </a:rPr>
                                  <m:t> −</m:t>
                                </m:r>
                                <m:acc>
                                  <m:accPr>
                                    <m:chr m:val="̅"/>
                                    <m:ctrlPr>
                                      <a:rPr lang="fr-FR" sz="3200" i="1">
                                        <a:latin typeface="Cambria Math" charset="0"/>
                                      </a:rPr>
                                    </m:ctrlPr>
                                  </m:accPr>
                                  <m:e>
                                    <m:r>
                                      <a:rPr lang="fr-FR" sz="3200" i="1">
                                        <a:latin typeface="Cambria Math" charset="0"/>
                                      </a:rPr>
                                      <m:t>𝐺𝐶𝑀</m:t>
                                    </m:r>
                                  </m:e>
                                </m:acc>
                              </m:e>
                            </m:d>
                            <m:d>
                              <m:dPr>
                                <m:ctrlPr>
                                  <a:rPr lang="fr-FR" sz="3200" i="1">
                                    <a:latin typeface="Cambria Math" charset="0"/>
                                  </a:rPr>
                                </m:ctrlPr>
                              </m:dPr>
                              <m:e>
                                <m:r>
                                  <a:rPr lang="fr-FR" sz="3200" i="1" smtClean="0">
                                    <a:latin typeface="Cambria Math" charset="0"/>
                                  </a:rPr>
                                  <m:t>𝑅</m:t>
                                </m:r>
                                <m:r>
                                  <a:rPr lang="fr-FR" sz="3200" i="1">
                                    <a:latin typeface="Cambria Math" charset="0"/>
                                  </a:rPr>
                                  <m:t>𝐶𝑀</m:t>
                                </m:r>
                                <m:r>
                                  <a:rPr lang="fr-FR" sz="3200" i="1" baseline="-25000">
                                    <a:latin typeface="Cambria Math" charset="0"/>
                                  </a:rPr>
                                  <m:t>𝑖</m:t>
                                </m:r>
                                <m:r>
                                  <a:rPr lang="fr-FR" sz="3200" i="1">
                                    <a:latin typeface="Cambria Math" charset="0"/>
                                  </a:rPr>
                                  <m:t> −</m:t>
                                </m:r>
                                <m:acc>
                                  <m:accPr>
                                    <m:chr m:val="̅"/>
                                    <m:ctrlPr>
                                      <a:rPr lang="fr-FR" sz="3200" i="1">
                                        <a:latin typeface="Cambria Math" charset="0"/>
                                      </a:rPr>
                                    </m:ctrlPr>
                                  </m:accPr>
                                  <m:e>
                                    <m:r>
                                      <a:rPr lang="fr-FR" sz="3200" i="1" smtClean="0">
                                        <a:latin typeface="Cambria Math" charset="0"/>
                                      </a:rPr>
                                      <m:t>𝑅</m:t>
                                    </m:r>
                                    <m:r>
                                      <a:rPr lang="fr-FR" sz="3200" i="1">
                                        <a:latin typeface="Cambria Math" charset="0"/>
                                      </a:rPr>
                                      <m:t>𝐶𝑀</m:t>
                                    </m:r>
                                  </m:e>
                                </m:acc>
                              </m:e>
                            </m:d>
                          </m:e>
                        </m:nary>
                      </m:num>
                      <m:den>
                        <m:rad>
                          <m:radPr>
                            <m:degHide m:val="on"/>
                            <m:ctrlPr>
                              <a:rPr lang="fr-FR" sz="3200" i="1" smtClean="0">
                                <a:latin typeface="Cambria Math" charset="0"/>
                              </a:rPr>
                            </m:ctrlPr>
                          </m:radPr>
                          <m:deg/>
                          <m:e>
                            <m:nary>
                              <m:naryPr>
                                <m:chr m:val="∑"/>
                                <m:ctrlPr>
                                  <a:rPr lang="is-IS" sz="3200" i="1">
                                    <a:latin typeface="Cambria Math" charset="0"/>
                                  </a:rPr>
                                </m:ctrlPr>
                              </m:naryPr>
                              <m:sub>
                                <m:r>
                                  <m:rPr>
                                    <m:brk m:alnAt="23"/>
                                  </m:rPr>
                                  <a:rPr lang="fr-FR" sz="3200" i="1">
                                    <a:latin typeface="Cambria Math" charset="0"/>
                                  </a:rPr>
                                  <m:t>𝑖</m:t>
                                </m:r>
                                <m:r>
                                  <a:rPr lang="fr-FR" sz="3200" i="1">
                                    <a:latin typeface="Cambria Math" charset="0"/>
                                  </a:rPr>
                                  <m:t>=1</m:t>
                                </m:r>
                              </m:sub>
                              <m:sup>
                                <m:r>
                                  <a:rPr lang="fr-FR" sz="3200" i="1">
                                    <a:latin typeface="Cambria Math" charset="0"/>
                                  </a:rPr>
                                  <m:t>𝑛</m:t>
                                </m:r>
                              </m:sup>
                              <m:e>
                                <m:d>
                                  <m:dPr>
                                    <m:ctrlPr>
                                      <a:rPr lang="fr-FR" sz="3200" i="1">
                                        <a:latin typeface="Cambria Math" charset="0"/>
                                      </a:rPr>
                                    </m:ctrlPr>
                                  </m:dPr>
                                  <m:e>
                                    <m:r>
                                      <a:rPr lang="fr-FR" sz="3200" i="1">
                                        <a:latin typeface="Cambria Math" charset="0"/>
                                      </a:rPr>
                                      <m:t>𝐺𝐶𝑀</m:t>
                                    </m:r>
                                    <m:r>
                                      <a:rPr lang="fr-FR" sz="3200" i="1" baseline="-25000">
                                        <a:latin typeface="Cambria Math" charset="0"/>
                                      </a:rPr>
                                      <m:t>𝑖</m:t>
                                    </m:r>
                                    <m:r>
                                      <a:rPr lang="fr-FR" sz="3200" i="1">
                                        <a:latin typeface="Cambria Math" charset="0"/>
                                      </a:rPr>
                                      <m:t> −</m:t>
                                    </m:r>
                                    <m:acc>
                                      <m:accPr>
                                        <m:chr m:val="̅"/>
                                        <m:ctrlPr>
                                          <a:rPr lang="fr-FR" sz="3200" i="1">
                                            <a:latin typeface="Cambria Math" charset="0"/>
                                          </a:rPr>
                                        </m:ctrlPr>
                                      </m:accPr>
                                      <m:e>
                                        <m:r>
                                          <a:rPr lang="fr-FR" sz="3200" i="1">
                                            <a:latin typeface="Cambria Math" charset="0"/>
                                          </a:rPr>
                                          <m:t>𝐺𝐶𝑀</m:t>
                                        </m:r>
                                      </m:e>
                                    </m:acc>
                                  </m:e>
                                </m:d>
                              </m:e>
                            </m:nary>
                          </m:e>
                        </m:rad>
                        <m:r>
                          <a:rPr lang="fr-FR" sz="3200" i="1" smtClean="0">
                            <a:latin typeface="Cambria Math" charset="0"/>
                          </a:rPr>
                          <m:t> </m:t>
                        </m:r>
                        <m:rad>
                          <m:radPr>
                            <m:degHide m:val="on"/>
                            <m:ctrlPr>
                              <a:rPr lang="fr-FR" sz="3200" i="1" smtClean="0">
                                <a:latin typeface="Cambria Math" charset="0"/>
                              </a:rPr>
                            </m:ctrlPr>
                          </m:radPr>
                          <m:deg/>
                          <m:e>
                            <m:nary>
                              <m:naryPr>
                                <m:chr m:val="∑"/>
                                <m:ctrlPr>
                                  <a:rPr lang="is-IS" sz="3200" i="1">
                                    <a:latin typeface="Cambria Math" charset="0"/>
                                  </a:rPr>
                                </m:ctrlPr>
                              </m:naryPr>
                              <m:sub>
                                <m:r>
                                  <m:rPr>
                                    <m:brk m:alnAt="23"/>
                                  </m:rPr>
                                  <a:rPr lang="fr-FR" sz="3200" i="1">
                                    <a:latin typeface="Cambria Math" charset="0"/>
                                  </a:rPr>
                                  <m:t>𝑖</m:t>
                                </m:r>
                                <m:r>
                                  <a:rPr lang="fr-FR" sz="3200" i="1">
                                    <a:latin typeface="Cambria Math" charset="0"/>
                                  </a:rPr>
                                  <m:t>=1</m:t>
                                </m:r>
                              </m:sub>
                              <m:sup>
                                <m:r>
                                  <a:rPr lang="fr-FR" sz="3200" i="1">
                                    <a:latin typeface="Cambria Math" charset="0"/>
                                  </a:rPr>
                                  <m:t>𝑛</m:t>
                                </m:r>
                              </m:sup>
                              <m:e>
                                <m:d>
                                  <m:dPr>
                                    <m:ctrlPr>
                                      <a:rPr lang="fr-FR" sz="3200" i="1" smtClean="0">
                                        <a:latin typeface="Cambria Math" charset="0"/>
                                      </a:rPr>
                                    </m:ctrlPr>
                                  </m:dPr>
                                  <m:e>
                                    <m:r>
                                      <a:rPr lang="fr-FR" sz="3200" i="1">
                                        <a:latin typeface="Cambria Math" charset="0"/>
                                      </a:rPr>
                                      <m:t>𝑅𝐶𝑀</m:t>
                                    </m:r>
                                    <m:r>
                                      <a:rPr lang="fr-FR" sz="3200" i="1" baseline="-25000">
                                        <a:latin typeface="Cambria Math" charset="0"/>
                                      </a:rPr>
                                      <m:t>𝑖</m:t>
                                    </m:r>
                                    <m:r>
                                      <a:rPr lang="fr-FR" sz="3200" i="1">
                                        <a:latin typeface="Cambria Math" charset="0"/>
                                      </a:rPr>
                                      <m:t> −</m:t>
                                    </m:r>
                                    <m:acc>
                                      <m:accPr>
                                        <m:chr m:val="̅"/>
                                        <m:ctrlPr>
                                          <a:rPr lang="fr-FR" sz="3200" i="1">
                                            <a:latin typeface="Cambria Math" charset="0"/>
                                          </a:rPr>
                                        </m:ctrlPr>
                                      </m:accPr>
                                      <m:e>
                                        <m:r>
                                          <a:rPr lang="fr-FR" sz="3200" i="1">
                                            <a:latin typeface="Cambria Math" charset="0"/>
                                          </a:rPr>
                                          <m:t>𝑅𝐶</m:t>
                                        </m:r>
                                        <m:r>
                                          <a:rPr lang="fr-FR" sz="3200" i="1" smtClean="0">
                                            <a:latin typeface="Cambria Math" charset="0"/>
                                          </a:rPr>
                                          <m:t>𝑀</m:t>
                                        </m:r>
                                      </m:e>
                                    </m:acc>
                                  </m:e>
                                </m:d>
                              </m:e>
                            </m:nary>
                          </m:e>
                        </m:rad>
                      </m:den>
                    </m:f>
                  </m:oMath>
                </a14:m>
                <a:endParaRPr lang="fr-FR" sz="3200" dirty="0"/>
              </a:p>
            </p:txBody>
          </p:sp>
        </mc:Choice>
        <mc:Fallback xmlns="">
          <p:sp>
            <p:nvSpPr>
              <p:cNvPr id="5" name="Espace réservé du contenu 4"/>
              <p:cNvSpPr txBox="1">
                <a:spLocks noRot="1" noChangeAspect="1" noMove="1" noResize="1" noEditPoints="1" noAdjustHandles="1" noChangeArrowheads="1" noChangeShapeType="1" noTextEdit="1"/>
              </p:cNvSpPr>
              <p:nvPr/>
            </p:nvSpPr>
            <p:spPr>
              <a:xfrm>
                <a:off x="0" y="2775464"/>
                <a:ext cx="6397675" cy="3203931"/>
              </a:xfrm>
              <a:prstGeom prst="rect">
                <a:avLst/>
              </a:prstGeom>
              <a:blipFill rotWithShape="0">
                <a:blip r:embed="rId2"/>
                <a:stretch>
                  <a:fillRect l="-2383" t="-1141"/>
                </a:stretch>
              </a:blipFill>
            </p:spPr>
            <p:txBody>
              <a:bodyPr/>
              <a:lstStyle/>
              <a:p>
                <a:r>
                  <a:rPr lang="fr-FR">
                    <a:noFill/>
                  </a:rPr>
                  <a:t> </a:t>
                </a:r>
              </a:p>
            </p:txBody>
          </p:sp>
        </mc:Fallback>
      </mc:AlternateContent>
      <p:graphicFrame>
        <p:nvGraphicFramePr>
          <p:cNvPr id="6" name="Graphique 5"/>
          <p:cNvGraphicFramePr/>
          <p:nvPr>
            <p:extLst>
              <p:ext uri="{D42A27DB-BD31-4B8C-83A1-F6EECF244321}">
                <p14:modId xmlns:p14="http://schemas.microsoft.com/office/powerpoint/2010/main" val="2042391020"/>
              </p:ext>
            </p:extLst>
          </p:nvPr>
        </p:nvGraphicFramePr>
        <p:xfrm>
          <a:off x="6040582" y="21896"/>
          <a:ext cx="5756910" cy="2959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extLst>
              <p:ext uri="{D42A27DB-BD31-4B8C-83A1-F6EECF244321}">
                <p14:modId xmlns:p14="http://schemas.microsoft.com/office/powerpoint/2010/main" val="340135604"/>
              </p:ext>
            </p:extLst>
          </p:nvPr>
        </p:nvGraphicFramePr>
        <p:xfrm>
          <a:off x="6040582" y="2939812"/>
          <a:ext cx="5756910" cy="3064510"/>
        </p:xfrm>
        <a:graphic>
          <a:graphicData uri="http://schemas.openxmlformats.org/drawingml/2006/chart">
            <c:chart xmlns:c="http://schemas.openxmlformats.org/drawingml/2006/chart" xmlns:r="http://schemas.openxmlformats.org/officeDocument/2006/relationships" r:id="rId4"/>
          </a:graphicData>
        </a:graphic>
      </p:graphicFrame>
      <p:sp>
        <p:nvSpPr>
          <p:cNvPr id="8" name="Espace réservé du numéro de diapositive 7"/>
          <p:cNvSpPr>
            <a:spLocks noGrp="1"/>
          </p:cNvSpPr>
          <p:nvPr>
            <p:ph type="sldNum" sz="quarter" idx="12"/>
          </p:nvPr>
        </p:nvSpPr>
        <p:spPr/>
        <p:txBody>
          <a:bodyPr/>
          <a:lstStyle/>
          <a:p>
            <a:fld id="{2AC27A5A-7290-4DE1-BA94-4BE8A8E57DCF}" type="slidenum">
              <a:rPr lang="en-US" smtClean="0"/>
              <a:t>4</a:t>
            </a:fld>
            <a:endParaRPr lang="en-US" dirty="0"/>
          </a:p>
        </p:txBody>
      </p:sp>
    </p:spTree>
    <p:extLst>
      <p:ext uri="{BB962C8B-B14F-4D97-AF65-F5344CB8AC3E}">
        <p14:creationId xmlns:p14="http://schemas.microsoft.com/office/powerpoint/2010/main" val="399689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1999" y="1551709"/>
            <a:ext cx="10626437" cy="2798618"/>
          </a:xfrm>
        </p:spPr>
        <p:txBody>
          <a:bodyPr>
            <a:normAutofit/>
          </a:bodyPr>
          <a:lstStyle/>
          <a:p>
            <a:pPr algn="ctr"/>
            <a:r>
              <a:rPr lang="fr-FR" sz="4800" dirty="0" smtClean="0"/>
              <a:t>La ressemblance / la reproduction à l’intérieur de la région d’étude sur le </a:t>
            </a:r>
            <a:r>
              <a:rPr lang="fr-FR" sz="4800" dirty="0" err="1" smtClean="0"/>
              <a:t>geopotentiel</a:t>
            </a:r>
            <a:r>
              <a:rPr lang="fr-FR" sz="4800" dirty="0" smtClean="0"/>
              <a:t> à 500 </a:t>
            </a:r>
            <a:r>
              <a:rPr lang="fr-FR" sz="4800" dirty="0" err="1" smtClean="0"/>
              <a:t>hPa</a:t>
            </a:r>
            <a:r>
              <a:rPr lang="fr-FR" sz="4800" dirty="0" smtClean="0"/>
              <a:t> entre LMDZ80 et LMDZ150</a:t>
            </a:r>
            <a:endParaRPr lang="fr-FR" sz="4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40</a:t>
            </a:fld>
            <a:endParaRPr lang="en-US" dirty="0"/>
          </a:p>
        </p:txBody>
      </p:sp>
    </p:spTree>
    <p:extLst>
      <p:ext uri="{BB962C8B-B14F-4D97-AF65-F5344CB8AC3E}">
        <p14:creationId xmlns:p14="http://schemas.microsoft.com/office/powerpoint/2010/main" val="1749578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7927" y="55493"/>
            <a:ext cx="4207979" cy="6285513"/>
          </a:xfrm>
        </p:spPr>
        <p:txBody>
          <a:bodyPr>
            <a:normAutofit fontScale="90000"/>
          </a:bodyPr>
          <a:lstStyle/>
          <a:p>
            <a:r>
              <a:rPr lang="fr-FR" sz="4800" dirty="0" smtClean="0"/>
              <a:t>Le coefficient de corrélation sur GEOP500</a:t>
            </a:r>
            <a:br>
              <a:rPr lang="fr-FR" sz="4800" dirty="0" smtClean="0"/>
            </a:br>
            <a:r>
              <a:rPr lang="fr-FR" sz="4800" dirty="0"/>
              <a:t/>
            </a:r>
            <a:br>
              <a:rPr lang="fr-FR" sz="4800" dirty="0"/>
            </a:br>
            <a:r>
              <a:rPr lang="fr-FR" sz="2800" dirty="0" smtClean="0"/>
              <a:t>LMDZ 80: </a:t>
            </a:r>
            <a:br>
              <a:rPr lang="fr-FR" sz="2800" dirty="0" smtClean="0"/>
            </a:br>
            <a:r>
              <a:rPr lang="fr-FR" sz="2800" dirty="0" smtClean="0"/>
              <a:t>le GCM et le RCM gardent la même résolution spatiale de 300 km</a:t>
            </a:r>
            <a:br>
              <a:rPr lang="fr-FR" sz="2800" dirty="0" smtClean="0"/>
            </a:br>
            <a:r>
              <a:rPr lang="fr-FR" sz="2800" dirty="0" smtClean="0"/>
              <a:t/>
            </a:r>
            <a:br>
              <a:rPr lang="fr-FR" sz="2800" dirty="0" smtClean="0"/>
            </a:br>
            <a:r>
              <a:rPr lang="fr-FR" sz="2800" dirty="0" smtClean="0"/>
              <a:t>LMDZ 150:</a:t>
            </a:r>
            <a:br>
              <a:rPr lang="fr-FR" sz="2800" dirty="0" smtClean="0"/>
            </a:br>
            <a:r>
              <a:rPr lang="fr-FR" sz="2800" dirty="0" smtClean="0"/>
              <a:t>le RCM d’une résolution spatiale de 100 km, respecte un facteur</a:t>
            </a:r>
            <a:r>
              <a:rPr lang="zh-CN" altLang="en-US" sz="2800" dirty="0" smtClean="0"/>
              <a:t> </a:t>
            </a:r>
            <a:r>
              <a:rPr lang="fr-FR" altLang="zh-CN" sz="2800" dirty="0" smtClean="0"/>
              <a:t>de 3 avec le GCM d’une résolution de 300 km </a:t>
            </a:r>
            <a:r>
              <a:rPr lang="fr-FR" sz="2800" dirty="0" smtClean="0"/>
              <a:t>  </a:t>
            </a:r>
            <a:endParaRPr lang="fr-FR" sz="2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41</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959" y="32159"/>
            <a:ext cx="5217459" cy="337605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58" y="3454232"/>
            <a:ext cx="5217459" cy="3376059"/>
          </a:xfrm>
          <a:prstGeom prst="rect">
            <a:avLst/>
          </a:prstGeom>
        </p:spPr>
      </p:pic>
      <p:sp>
        <p:nvSpPr>
          <p:cNvPr id="7" name="ZoneTexte 6"/>
          <p:cNvSpPr txBox="1"/>
          <p:nvPr/>
        </p:nvSpPr>
        <p:spPr>
          <a:xfrm>
            <a:off x="4752958" y="32159"/>
            <a:ext cx="5217459" cy="502702"/>
          </a:xfrm>
          <a:prstGeom prst="rect">
            <a:avLst/>
          </a:prstGeom>
          <a:noFill/>
        </p:spPr>
        <p:txBody>
          <a:bodyPr wrap="square" rtlCol="0">
            <a:spAutoFit/>
          </a:bodyPr>
          <a:lstStyle/>
          <a:p>
            <a:pPr algn="ctr">
              <a:lnSpc>
                <a:spcPts val="1600"/>
              </a:lnSpc>
            </a:pPr>
            <a:r>
              <a:rPr lang="fr-FR" sz="1600" dirty="0" smtClean="0">
                <a:latin typeface="Times New Roman" charset="0"/>
                <a:ea typeface="Times New Roman" charset="0"/>
                <a:cs typeface="Times New Roman" charset="0"/>
              </a:rPr>
              <a:t>Corrélation des données journalières normalisées de Z500 entre OS0 (RCM) et OM0 (GCM) de LMDZ80</a:t>
            </a:r>
            <a:endParaRPr lang="fr-FR" sz="1600" dirty="0">
              <a:latin typeface="Times New Roman" charset="0"/>
              <a:ea typeface="Times New Roman" charset="0"/>
              <a:cs typeface="Times New Roman" charset="0"/>
            </a:endParaRPr>
          </a:p>
        </p:txBody>
      </p:sp>
      <p:sp>
        <p:nvSpPr>
          <p:cNvPr id="8" name="ZoneTexte 7"/>
          <p:cNvSpPr txBox="1"/>
          <p:nvPr/>
        </p:nvSpPr>
        <p:spPr>
          <a:xfrm>
            <a:off x="4752958" y="3408218"/>
            <a:ext cx="5217459" cy="502702"/>
          </a:xfrm>
          <a:prstGeom prst="rect">
            <a:avLst/>
          </a:prstGeom>
          <a:noFill/>
        </p:spPr>
        <p:txBody>
          <a:bodyPr wrap="square" rtlCol="0">
            <a:spAutoFit/>
          </a:bodyPr>
          <a:lstStyle/>
          <a:p>
            <a:pPr algn="ctr">
              <a:lnSpc>
                <a:spcPts val="1600"/>
              </a:lnSpc>
            </a:pPr>
            <a:r>
              <a:rPr lang="fr-FR" sz="1600" dirty="0" smtClean="0">
                <a:latin typeface="Times New Roman" charset="0"/>
                <a:ea typeface="Times New Roman" charset="0"/>
                <a:cs typeface="Times New Roman" charset="0"/>
              </a:rPr>
              <a:t>Corrélation des données journalières normalisées de Z500 entre OS0 (RCM) et OM0 (GCM) de LMDZ150</a:t>
            </a:r>
            <a:endParaRPr lang="fr-FR" sz="1600" dirty="0">
              <a:latin typeface="Times New Roman" charset="0"/>
              <a:ea typeface="Times New Roman" charset="0"/>
              <a:cs typeface="Times New Roman" charset="0"/>
            </a:endParaRPr>
          </a:p>
        </p:txBody>
      </p:sp>
      <p:cxnSp>
        <p:nvCxnSpPr>
          <p:cNvPr id="14" name="Connecteur droit 13"/>
          <p:cNvCxnSpPr/>
          <p:nvPr/>
        </p:nvCxnSpPr>
        <p:spPr>
          <a:xfrm>
            <a:off x="5354118" y="2098623"/>
            <a:ext cx="4032354" cy="0"/>
          </a:xfrm>
          <a:prstGeom prst="line">
            <a:avLst/>
          </a:prstGeom>
          <a:ln w="254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327616" y="1575163"/>
            <a:ext cx="4032354" cy="0"/>
          </a:xfrm>
          <a:prstGeom prst="line">
            <a:avLst/>
          </a:prstGeom>
          <a:ln w="254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383764" y="4984107"/>
            <a:ext cx="4032354" cy="0"/>
          </a:xfrm>
          <a:prstGeom prst="line">
            <a:avLst/>
          </a:prstGeom>
          <a:ln w="254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5362140" y="5507567"/>
            <a:ext cx="4032354" cy="0"/>
          </a:xfrm>
          <a:prstGeom prst="line">
            <a:avLst/>
          </a:prstGeom>
          <a:ln w="254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8" name="Accolade fermante 17"/>
          <p:cNvSpPr/>
          <p:nvPr/>
        </p:nvSpPr>
        <p:spPr>
          <a:xfrm>
            <a:off x="9416118" y="1796715"/>
            <a:ext cx="834787" cy="3513221"/>
          </a:xfrm>
          <a:prstGeom prst="rightBrace">
            <a:avLst>
              <a:gd name="adj1" fmla="val 8333"/>
              <a:gd name="adj2" fmla="val 4685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p:cNvSpPr txBox="1"/>
          <p:nvPr/>
        </p:nvSpPr>
        <p:spPr>
          <a:xfrm>
            <a:off x="10280551" y="2392555"/>
            <a:ext cx="1911449" cy="2062103"/>
          </a:xfrm>
          <a:prstGeom prst="rect">
            <a:avLst/>
          </a:prstGeom>
          <a:noFill/>
        </p:spPr>
        <p:txBody>
          <a:bodyPr wrap="square" rtlCol="0">
            <a:spAutoFit/>
          </a:bodyPr>
          <a:lstStyle/>
          <a:p>
            <a:pPr algn="just"/>
            <a:r>
              <a:rPr lang="fr-FR" sz="1600" dirty="0" smtClean="0">
                <a:latin typeface="Arial" charset="0"/>
                <a:ea typeface="Arial" charset="0"/>
                <a:cs typeface="Arial" charset="0"/>
              </a:rPr>
              <a:t>Un raffinement de maille intensifie le décrochement de reproduction  des circulations atmosphériques </a:t>
            </a:r>
            <a:r>
              <a:rPr lang="fr-FR" sz="1600" smtClean="0">
                <a:latin typeface="Arial" charset="0"/>
                <a:ea typeface="Arial" charset="0"/>
                <a:cs typeface="Arial" charset="0"/>
              </a:rPr>
              <a:t>entre RCM et GCM</a:t>
            </a:r>
            <a:endParaRPr lang="fr-FR" sz="1600" dirty="0">
              <a:latin typeface="Arial" charset="0"/>
              <a:ea typeface="Arial" charset="0"/>
              <a:cs typeface="Arial" charset="0"/>
            </a:endParaRPr>
          </a:p>
        </p:txBody>
      </p:sp>
    </p:spTree>
    <p:extLst>
      <p:ext uri="{BB962C8B-B14F-4D97-AF65-F5344CB8AC3E}">
        <p14:creationId xmlns:p14="http://schemas.microsoft.com/office/powerpoint/2010/main" val="1421860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5" y="559678"/>
            <a:ext cx="5078564" cy="4952492"/>
          </a:xfrm>
        </p:spPr>
        <p:txBody>
          <a:bodyPr>
            <a:normAutofit fontScale="90000"/>
          </a:bodyPr>
          <a:lstStyle/>
          <a:p>
            <a:pPr algn="ctr"/>
            <a:r>
              <a:rPr lang="fr-FR" sz="3600" dirty="0" smtClean="0"/>
              <a:t>Saison d’été: </a:t>
            </a:r>
            <a:br>
              <a:rPr lang="fr-FR" sz="3600" dirty="0" smtClean="0"/>
            </a:br>
            <a:r>
              <a:rPr lang="fr-FR" sz="2800" dirty="0" smtClean="0"/>
              <a:t>moins bonne ressemblance</a:t>
            </a:r>
            <a:br>
              <a:rPr lang="fr-FR" sz="2800" dirty="0" smtClean="0"/>
            </a:br>
            <a:r>
              <a:rPr lang="fr-FR" sz="3600" dirty="0"/>
              <a:t/>
            </a:r>
            <a:br>
              <a:rPr lang="fr-FR" sz="3600" dirty="0"/>
            </a:br>
            <a:r>
              <a:rPr lang="fr-FR" sz="3200" dirty="0" smtClean="0"/>
              <a:t>LMDZ150 vs. LMDZ80:</a:t>
            </a:r>
            <a:br>
              <a:rPr lang="fr-FR" sz="3200" dirty="0" smtClean="0"/>
            </a:br>
            <a:r>
              <a:rPr lang="fr-FR" sz="2800" dirty="0" smtClean="0"/>
              <a:t>- plus de décrochement de ressemblance / reproduction</a:t>
            </a:r>
            <a:br>
              <a:rPr lang="fr-FR" sz="2800" dirty="0" smtClean="0"/>
            </a:br>
            <a:r>
              <a:rPr lang="fr-FR" sz="2800" dirty="0" smtClean="0"/>
              <a:t>au LMDZ150 qu’au LMDZ80</a:t>
            </a:r>
            <a:br>
              <a:rPr lang="fr-FR" sz="2800" dirty="0" smtClean="0"/>
            </a:br>
            <a:r>
              <a:rPr lang="fr-FR" sz="2800" dirty="0" smtClean="0"/>
              <a:t>- une corrélation moins importante d’après le raffinement de maille</a:t>
            </a:r>
            <a:br>
              <a:rPr lang="fr-FR" sz="2800" dirty="0" smtClean="0"/>
            </a:br>
            <a:r>
              <a:rPr lang="fr-FR" sz="2800" dirty="0" smtClean="0"/>
              <a:t>- plus de dispersion au LMDZ150 qu’au LMDZ80</a:t>
            </a:r>
            <a:br>
              <a:rPr lang="fr-FR" sz="2800" dirty="0" smtClean="0"/>
            </a:br>
            <a:r>
              <a:rPr lang="fr-FR" sz="2800" dirty="0" smtClean="0"/>
              <a:t> </a:t>
            </a:r>
            <a:endParaRPr lang="fr-FR" sz="32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42</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859" y="1"/>
            <a:ext cx="6593152" cy="308008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859" y="3080085"/>
            <a:ext cx="6593152" cy="3080084"/>
          </a:xfrm>
          <a:prstGeom prst="rect">
            <a:avLst/>
          </a:prstGeom>
        </p:spPr>
      </p:pic>
      <p:sp>
        <p:nvSpPr>
          <p:cNvPr id="10" name="ZoneTexte 9"/>
          <p:cNvSpPr txBox="1"/>
          <p:nvPr/>
        </p:nvSpPr>
        <p:spPr>
          <a:xfrm>
            <a:off x="9320463" y="-56329"/>
            <a:ext cx="1524000" cy="369332"/>
          </a:xfrm>
          <a:prstGeom prst="rect">
            <a:avLst/>
          </a:prstGeom>
          <a:noFill/>
        </p:spPr>
        <p:txBody>
          <a:bodyPr wrap="square" rtlCol="0">
            <a:spAutoFit/>
          </a:bodyPr>
          <a:lstStyle/>
          <a:p>
            <a:r>
              <a:rPr lang="fr-FR" smtClean="0">
                <a:latin typeface="Times" charset="0"/>
                <a:ea typeface="Times" charset="0"/>
                <a:cs typeface="Times" charset="0"/>
              </a:rPr>
              <a:t>LMDZ80</a:t>
            </a:r>
            <a:endParaRPr lang="fr-FR">
              <a:latin typeface="Times" charset="0"/>
              <a:ea typeface="Times" charset="0"/>
              <a:cs typeface="Times" charset="0"/>
            </a:endParaRPr>
          </a:p>
        </p:txBody>
      </p:sp>
      <p:sp>
        <p:nvSpPr>
          <p:cNvPr id="11" name="ZoneTexte 10"/>
          <p:cNvSpPr txBox="1"/>
          <p:nvPr/>
        </p:nvSpPr>
        <p:spPr>
          <a:xfrm>
            <a:off x="9328485" y="3015732"/>
            <a:ext cx="1524000" cy="369332"/>
          </a:xfrm>
          <a:prstGeom prst="rect">
            <a:avLst/>
          </a:prstGeom>
          <a:noFill/>
        </p:spPr>
        <p:txBody>
          <a:bodyPr wrap="square" rtlCol="0">
            <a:spAutoFit/>
          </a:bodyPr>
          <a:lstStyle/>
          <a:p>
            <a:r>
              <a:rPr lang="fr-FR" dirty="0" smtClean="0">
                <a:latin typeface="Times" charset="0"/>
                <a:ea typeface="Times" charset="0"/>
                <a:cs typeface="Times" charset="0"/>
              </a:rPr>
              <a:t>LMDZ150</a:t>
            </a:r>
            <a:endParaRPr lang="fr-FR" dirty="0">
              <a:latin typeface="Times" charset="0"/>
              <a:ea typeface="Times" charset="0"/>
              <a:cs typeface="Times" charset="0"/>
            </a:endParaRPr>
          </a:p>
        </p:txBody>
      </p:sp>
    </p:spTree>
    <p:extLst>
      <p:ext uri="{BB962C8B-B14F-4D97-AF65-F5344CB8AC3E}">
        <p14:creationId xmlns:p14="http://schemas.microsoft.com/office/powerpoint/2010/main" val="671577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69" y="1740315"/>
            <a:ext cx="5664597" cy="331959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666" y="1733748"/>
            <a:ext cx="5664597" cy="3303473"/>
          </a:xfrm>
          <a:prstGeom prst="rect">
            <a:avLst/>
          </a:prstGeom>
        </p:spPr>
      </p:pic>
      <p:sp>
        <p:nvSpPr>
          <p:cNvPr id="2" name="Titre 1"/>
          <p:cNvSpPr>
            <a:spLocks noGrp="1"/>
          </p:cNvSpPr>
          <p:nvPr>
            <p:ph type="title"/>
          </p:nvPr>
        </p:nvSpPr>
        <p:spPr>
          <a:xfrm>
            <a:off x="-1" y="-32386"/>
            <a:ext cx="12192001" cy="1257106"/>
          </a:xfrm>
        </p:spPr>
        <p:txBody>
          <a:bodyPr>
            <a:normAutofit fontScale="90000"/>
          </a:bodyPr>
          <a:lstStyle/>
          <a:p>
            <a:pPr algn="ctr"/>
            <a:r>
              <a:rPr lang="fr-FR" sz="3600" dirty="0" smtClean="0"/>
              <a:t>Analyse de box-plot avec la transformation Fisher</a:t>
            </a:r>
            <a:r>
              <a:rPr lang="fr-FR" sz="2800" dirty="0"/>
              <a:t/>
            </a:r>
            <a:br>
              <a:rPr lang="fr-FR" sz="2800" dirty="0"/>
            </a:br>
            <a:r>
              <a:rPr lang="fr-FR" sz="1800" dirty="0"/>
              <a:t/>
            </a:r>
            <a:br>
              <a:rPr lang="fr-FR" sz="1800" dirty="0"/>
            </a:br>
            <a:r>
              <a:rPr lang="fr-FR" sz="2800" dirty="0" smtClean="0"/>
              <a:t/>
            </a:r>
            <a:br>
              <a:rPr lang="fr-FR" sz="2800" dirty="0" smtClean="0"/>
            </a:br>
            <a:r>
              <a:rPr lang="fr-FR" sz="2400" i="0" dirty="0" smtClean="0"/>
              <a:t>transformer les données qui respectent une distribution normale</a:t>
            </a:r>
            <a:br>
              <a:rPr lang="fr-FR" sz="2400" i="0" dirty="0" smtClean="0"/>
            </a:br>
            <a:r>
              <a:rPr lang="fr-FR" sz="2400" i="0" dirty="0"/>
              <a:t/>
            </a:r>
            <a:br>
              <a:rPr lang="fr-FR" sz="2400" i="0" dirty="0"/>
            </a:br>
            <a:r>
              <a:rPr lang="fr-FR" sz="2800" dirty="0" smtClean="0"/>
              <a:t/>
            </a:r>
            <a:br>
              <a:rPr lang="fr-FR" sz="2800" dirty="0" smtClean="0"/>
            </a:br>
            <a:r>
              <a:rPr lang="fr-FR" sz="2800" dirty="0" smtClean="0"/>
              <a:t/>
            </a:r>
            <a:br>
              <a:rPr lang="fr-FR" sz="2800" dirty="0" smtClean="0"/>
            </a:br>
            <a:r>
              <a:rPr lang="fr-FR" sz="2800" dirty="0" smtClean="0"/>
              <a:t> </a:t>
            </a:r>
            <a:endParaRPr lang="fr-FR" sz="32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43</a:t>
            </a:fld>
            <a:endParaRPr lang="en-US" dirty="0"/>
          </a:p>
        </p:txBody>
      </p:sp>
      <p:pic>
        <p:nvPicPr>
          <p:cNvPr id="9" name="Image 8"/>
          <p:cNvPicPr>
            <a:picLocks noChangeAspect="1"/>
          </p:cNvPicPr>
          <p:nvPr/>
        </p:nvPicPr>
        <p:blipFill>
          <a:blip r:embed="rId5"/>
          <a:stretch>
            <a:fillRect/>
          </a:stretch>
        </p:blipFill>
        <p:spPr>
          <a:xfrm>
            <a:off x="4373667" y="460518"/>
            <a:ext cx="2401927" cy="593742"/>
          </a:xfrm>
          <a:prstGeom prst="rect">
            <a:avLst/>
          </a:prstGeom>
        </p:spPr>
      </p:pic>
      <p:sp>
        <p:nvSpPr>
          <p:cNvPr id="12" name="ZoneTexte 11"/>
          <p:cNvSpPr txBox="1"/>
          <p:nvPr/>
        </p:nvSpPr>
        <p:spPr>
          <a:xfrm>
            <a:off x="-144379" y="6161414"/>
            <a:ext cx="4957010" cy="430887"/>
          </a:xfrm>
          <a:prstGeom prst="rect">
            <a:avLst/>
          </a:prstGeom>
          <a:noFill/>
        </p:spPr>
        <p:txBody>
          <a:bodyPr wrap="square" rtlCol="0">
            <a:spAutoFit/>
          </a:bodyPr>
          <a:lstStyle/>
          <a:p>
            <a:pPr algn="ctr"/>
            <a:r>
              <a:rPr lang="fr-FR" sz="1100" i="1" dirty="0" smtClean="0"/>
              <a:t>Source : </a:t>
            </a:r>
            <a:r>
              <a:rPr lang="fr-FR" sz="1100" i="1" dirty="0" smtClean="0">
                <a:hlinkClick r:id="rId6"/>
              </a:rPr>
              <a:t>http</a:t>
            </a:r>
            <a:r>
              <a:rPr lang="fr-FR" sz="1100" i="1" dirty="0">
                <a:hlinkClick r:id="rId6"/>
              </a:rPr>
              <a:t>://</a:t>
            </a:r>
            <a:r>
              <a:rPr lang="fr-FR" sz="1100" i="1" dirty="0" smtClean="0">
                <a:hlinkClick r:id="rId6"/>
              </a:rPr>
              <a:t>courses.education.illinois.edu/EdPsy580/lectures/correlation-ha.pdf</a:t>
            </a:r>
            <a:r>
              <a:rPr lang="fr-FR" sz="1100" i="1" dirty="0"/>
              <a:t> </a:t>
            </a:r>
            <a:endParaRPr lang="fr-FR" sz="1100" i="1" dirty="0" smtClean="0"/>
          </a:p>
          <a:p>
            <a:pPr algn="ctr"/>
            <a:r>
              <a:rPr lang="fr-FR" sz="1100" i="1" dirty="0" smtClean="0">
                <a:hlinkClick r:id="rId7"/>
              </a:rPr>
              <a:t>http</a:t>
            </a:r>
            <a:r>
              <a:rPr lang="fr-FR" sz="1100" i="1" dirty="0">
                <a:hlinkClick r:id="rId7"/>
              </a:rPr>
              <a:t>://</a:t>
            </a:r>
            <a:r>
              <a:rPr lang="fr-FR" sz="1100" i="1" dirty="0" smtClean="0">
                <a:hlinkClick r:id="rId7"/>
              </a:rPr>
              <a:t>www.cnrm-game-meteo.fr/spip.php?rubrique201</a:t>
            </a:r>
            <a:r>
              <a:rPr lang="fr-FR" sz="1100" i="1" dirty="0" smtClean="0"/>
              <a:t> </a:t>
            </a:r>
            <a:endParaRPr lang="fr-FR" sz="1100" i="1" dirty="0"/>
          </a:p>
        </p:txBody>
      </p:sp>
      <p:sp>
        <p:nvSpPr>
          <p:cNvPr id="10" name="ZoneTexte 9"/>
          <p:cNvSpPr txBox="1"/>
          <p:nvPr/>
        </p:nvSpPr>
        <p:spPr>
          <a:xfrm>
            <a:off x="4089003" y="1717624"/>
            <a:ext cx="1524000" cy="369332"/>
          </a:xfrm>
          <a:prstGeom prst="rect">
            <a:avLst/>
          </a:prstGeom>
          <a:noFill/>
        </p:spPr>
        <p:txBody>
          <a:bodyPr wrap="square" rtlCol="0">
            <a:spAutoFit/>
          </a:bodyPr>
          <a:lstStyle/>
          <a:p>
            <a:r>
              <a:rPr lang="fr-FR" smtClean="0">
                <a:latin typeface="Times" charset="0"/>
                <a:ea typeface="Times" charset="0"/>
                <a:cs typeface="Times" charset="0"/>
              </a:rPr>
              <a:t>LMDZ80</a:t>
            </a:r>
            <a:endParaRPr lang="fr-FR">
              <a:latin typeface="Times" charset="0"/>
              <a:ea typeface="Times" charset="0"/>
              <a:cs typeface="Times" charset="0"/>
            </a:endParaRPr>
          </a:p>
        </p:txBody>
      </p:sp>
      <p:sp>
        <p:nvSpPr>
          <p:cNvPr id="11" name="ZoneTexte 10"/>
          <p:cNvSpPr txBox="1"/>
          <p:nvPr/>
        </p:nvSpPr>
        <p:spPr>
          <a:xfrm>
            <a:off x="9777015" y="1717624"/>
            <a:ext cx="1524000" cy="369332"/>
          </a:xfrm>
          <a:prstGeom prst="rect">
            <a:avLst/>
          </a:prstGeom>
          <a:noFill/>
        </p:spPr>
        <p:txBody>
          <a:bodyPr wrap="square" rtlCol="0">
            <a:spAutoFit/>
          </a:bodyPr>
          <a:lstStyle/>
          <a:p>
            <a:r>
              <a:rPr lang="fr-FR" dirty="0" smtClean="0">
                <a:latin typeface="Times" charset="0"/>
                <a:ea typeface="Times" charset="0"/>
                <a:cs typeface="Times" charset="0"/>
              </a:rPr>
              <a:t>LMDZ150</a:t>
            </a:r>
            <a:endParaRPr lang="fr-FR" dirty="0">
              <a:latin typeface="Times" charset="0"/>
              <a:ea typeface="Times" charset="0"/>
              <a:cs typeface="Times" charset="0"/>
            </a:endParaRPr>
          </a:p>
        </p:txBody>
      </p:sp>
      <p:sp>
        <p:nvSpPr>
          <p:cNvPr id="14" name="ZoneTexte 13"/>
          <p:cNvSpPr txBox="1"/>
          <p:nvPr/>
        </p:nvSpPr>
        <p:spPr>
          <a:xfrm>
            <a:off x="705853" y="5181600"/>
            <a:ext cx="10595162" cy="1015663"/>
          </a:xfrm>
          <a:prstGeom prst="rect">
            <a:avLst/>
          </a:prstGeom>
          <a:noFill/>
        </p:spPr>
        <p:txBody>
          <a:bodyPr wrap="square" rtlCol="0">
            <a:spAutoFit/>
          </a:bodyPr>
          <a:lstStyle/>
          <a:p>
            <a:pPr algn="ctr"/>
            <a:r>
              <a:rPr lang="fr-FR" sz="2000" dirty="0" smtClean="0"/>
              <a:t>Même cycle saisonnier</a:t>
            </a:r>
          </a:p>
          <a:p>
            <a:pPr algn="ctr"/>
            <a:r>
              <a:rPr lang="fr-FR" sz="2000" dirty="0" smtClean="0">
                <a:latin typeface="Times New Roman" charset="0"/>
                <a:ea typeface="Times New Roman" charset="0"/>
                <a:cs typeface="Times New Roman" charset="0"/>
              </a:rPr>
              <a:t>LMDZ 150 </a:t>
            </a:r>
            <a:r>
              <a:rPr lang="fr-FR" sz="2000" dirty="0" smtClean="0"/>
              <a:t>vs. </a:t>
            </a:r>
            <a:r>
              <a:rPr lang="fr-FR" sz="2000" dirty="0" smtClean="0">
                <a:latin typeface="Times New Roman" charset="0"/>
                <a:ea typeface="Times New Roman" charset="0"/>
                <a:cs typeface="Times New Roman" charset="0"/>
              </a:rPr>
              <a:t>LMDZ80</a:t>
            </a:r>
            <a:r>
              <a:rPr lang="fr-FR" sz="2000" dirty="0" smtClean="0"/>
              <a:t>: les corrélations sont moins importantes dans toutes les saisons même après la transformation Fisher</a:t>
            </a:r>
            <a:endParaRPr lang="fr-FR" sz="2000" dirty="0"/>
          </a:p>
        </p:txBody>
      </p:sp>
    </p:spTree>
    <p:extLst>
      <p:ext uri="{BB962C8B-B14F-4D97-AF65-F5344CB8AC3E}">
        <p14:creationId xmlns:p14="http://schemas.microsoft.com/office/powerpoint/2010/main" val="19106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589" y="655100"/>
            <a:ext cx="3986307" cy="4952492"/>
          </a:xfrm>
        </p:spPr>
        <p:txBody>
          <a:bodyPr>
            <a:noAutofit/>
          </a:bodyPr>
          <a:lstStyle/>
          <a:p>
            <a:r>
              <a:rPr lang="fr-FR" sz="3400" dirty="0" smtClean="0"/>
              <a:t>Relation entre le forçage externe (variance des bords externes) et la corrélation entre deux simulations à l’intérieur de la région</a:t>
            </a:r>
            <a:br>
              <a:rPr lang="fr-FR" sz="3400" dirty="0" smtClean="0"/>
            </a:br>
            <a:r>
              <a:rPr lang="fr-FR" sz="3400" dirty="0"/>
              <a:t/>
            </a:r>
            <a:br>
              <a:rPr lang="fr-FR" sz="3400" dirty="0"/>
            </a:br>
            <a:r>
              <a:rPr lang="fr-FR" sz="3400" dirty="0" smtClean="0"/>
              <a:t>Hiver (</a:t>
            </a:r>
            <a:r>
              <a:rPr lang="fr-FR" sz="3400" dirty="0" err="1" smtClean="0"/>
              <a:t>djf</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44</a:t>
            </a:fld>
            <a:endParaRPr lang="en-US"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521" y="1"/>
            <a:ext cx="6864105" cy="3096126"/>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521" y="3096127"/>
            <a:ext cx="6864105" cy="3096127"/>
          </a:xfrm>
          <a:prstGeom prst="rect">
            <a:avLst/>
          </a:prstGeom>
        </p:spPr>
      </p:pic>
      <p:sp>
        <p:nvSpPr>
          <p:cNvPr id="14" name="ZoneTexte 13"/>
          <p:cNvSpPr txBox="1"/>
          <p:nvPr/>
        </p:nvSpPr>
        <p:spPr>
          <a:xfrm>
            <a:off x="4804521" y="6192254"/>
            <a:ext cx="6864105" cy="707886"/>
          </a:xfrm>
          <a:prstGeom prst="rect">
            <a:avLst/>
          </a:prstGeom>
          <a:noFill/>
        </p:spPr>
        <p:txBody>
          <a:bodyPr wrap="square" rtlCol="0">
            <a:spAutoFit/>
          </a:bodyPr>
          <a:lstStyle/>
          <a:p>
            <a:pPr algn="ctr"/>
            <a:r>
              <a:rPr lang="fr-FR" sz="2000" dirty="0" smtClean="0"/>
              <a:t>Une variance externe plus importante au bord Ouest qu’Est</a:t>
            </a:r>
          </a:p>
          <a:p>
            <a:pPr algn="ctr"/>
            <a:r>
              <a:rPr lang="fr-FR" sz="2000" dirty="0" smtClean="0"/>
              <a:t>Forte concentration de forte corrélation </a:t>
            </a:r>
            <a:endParaRPr lang="fr-FR" sz="2000" dirty="0"/>
          </a:p>
        </p:txBody>
      </p:sp>
    </p:spTree>
    <p:extLst>
      <p:ext uri="{BB962C8B-B14F-4D97-AF65-F5344CB8AC3E}">
        <p14:creationId xmlns:p14="http://schemas.microsoft.com/office/powerpoint/2010/main" val="890799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66" y="3229582"/>
            <a:ext cx="4231573" cy="3229582"/>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566" y="1"/>
            <a:ext cx="4231573" cy="3229580"/>
          </a:xfrm>
          <a:prstGeom prst="rect">
            <a:avLst/>
          </a:prstGeom>
        </p:spPr>
      </p:pic>
      <p:sp>
        <p:nvSpPr>
          <p:cNvPr id="2" name="Titre 1"/>
          <p:cNvSpPr>
            <a:spLocks noGrp="1"/>
          </p:cNvSpPr>
          <p:nvPr>
            <p:ph type="title"/>
          </p:nvPr>
        </p:nvSpPr>
        <p:spPr>
          <a:xfrm>
            <a:off x="0" y="-1"/>
            <a:ext cx="3641566" cy="6475751"/>
          </a:xfrm>
        </p:spPr>
        <p:txBody>
          <a:bodyPr>
            <a:noAutofit/>
          </a:bodyPr>
          <a:lstStyle/>
          <a:p>
            <a:r>
              <a:rPr lang="fr-FR" sz="3400" dirty="0" smtClean="0"/>
              <a:t>Relation entre le forçage externe (variance des bords externes) et la corrélation entre deux simulations à l’intérieur de la région</a:t>
            </a:r>
            <a:br>
              <a:rPr lang="fr-FR" sz="3400" dirty="0" smtClean="0"/>
            </a:br>
            <a:r>
              <a:rPr lang="fr-FR" sz="3400" dirty="0" smtClean="0"/>
              <a:t/>
            </a:r>
            <a:br>
              <a:rPr lang="fr-FR" sz="3400" dirty="0" smtClean="0"/>
            </a:br>
            <a:r>
              <a:rPr lang="fr-FR" sz="3000" dirty="0" smtClean="0"/>
              <a:t>Bi-histogramme (en pourcentage)</a:t>
            </a:r>
            <a:r>
              <a:rPr lang="fr-FR" sz="3400" dirty="0"/>
              <a:t/>
            </a:r>
            <a:br>
              <a:rPr lang="fr-FR" sz="3400" dirty="0"/>
            </a:br>
            <a:r>
              <a:rPr lang="fr-FR" sz="3400" dirty="0" smtClean="0"/>
              <a:t>Hiver (</a:t>
            </a:r>
            <a:r>
              <a:rPr lang="fr-FR" sz="3400" dirty="0" err="1" smtClean="0"/>
              <a:t>djf</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45</a:t>
            </a:fld>
            <a:endParaRPr lang="en-US" dirty="0"/>
          </a:p>
        </p:txBody>
      </p:sp>
      <p:sp>
        <p:nvSpPr>
          <p:cNvPr id="17" name="ZoneTexte 16"/>
          <p:cNvSpPr txBox="1"/>
          <p:nvPr/>
        </p:nvSpPr>
        <p:spPr>
          <a:xfrm>
            <a:off x="3641566" y="3229582"/>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139" y="-1"/>
            <a:ext cx="4231573" cy="3229582"/>
          </a:xfrm>
          <a:prstGeom prst="rect">
            <a:avLst/>
          </a:prstGeom>
        </p:spPr>
      </p:pic>
      <p:sp>
        <p:nvSpPr>
          <p:cNvPr id="16" name="ZoneTexte 15"/>
          <p:cNvSpPr txBox="1"/>
          <p:nvPr/>
        </p:nvSpPr>
        <p:spPr>
          <a:xfrm>
            <a:off x="3641566" y="-2"/>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57" y="3212996"/>
            <a:ext cx="4236655" cy="3229200"/>
          </a:xfrm>
          <a:prstGeom prst="rect">
            <a:avLst/>
          </a:prstGeom>
        </p:spPr>
      </p:pic>
    </p:spTree>
    <p:extLst>
      <p:ext uri="{BB962C8B-B14F-4D97-AF65-F5344CB8AC3E}">
        <p14:creationId xmlns:p14="http://schemas.microsoft.com/office/powerpoint/2010/main" val="1618373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66" y="3172500"/>
            <a:ext cx="4230000" cy="3172500"/>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566" y="0"/>
            <a:ext cx="4230000" cy="3172500"/>
          </a:xfrm>
          <a:prstGeom prst="rect">
            <a:avLst/>
          </a:prstGeom>
        </p:spPr>
      </p:pic>
      <p:sp>
        <p:nvSpPr>
          <p:cNvPr id="2" name="Titre 1"/>
          <p:cNvSpPr>
            <a:spLocks noGrp="1"/>
          </p:cNvSpPr>
          <p:nvPr>
            <p:ph type="title"/>
          </p:nvPr>
        </p:nvSpPr>
        <p:spPr>
          <a:xfrm>
            <a:off x="0" y="0"/>
            <a:ext cx="3641566" cy="6059056"/>
          </a:xfrm>
        </p:spPr>
        <p:txBody>
          <a:bodyPr>
            <a:noAutofit/>
          </a:bodyPr>
          <a:lstStyle/>
          <a:p>
            <a:r>
              <a:rPr lang="fr-FR" sz="3400" dirty="0" smtClean="0"/>
              <a:t>Relation entre le forçage externe (variance des bords externes) et la corrélation entre deux simulations à l’intérieur de la région</a:t>
            </a:r>
            <a:br>
              <a:rPr lang="fr-FR" sz="3400" dirty="0" smtClean="0"/>
            </a:br>
            <a:r>
              <a:rPr lang="fr-FR" sz="3400" dirty="0" smtClean="0"/>
              <a:t/>
            </a:r>
            <a:br>
              <a:rPr lang="fr-FR" sz="3400" dirty="0" smtClean="0"/>
            </a:br>
            <a:r>
              <a:rPr lang="fr-FR" sz="3000" dirty="0" smtClean="0"/>
              <a:t>Bi-histogramme </a:t>
            </a:r>
            <a:r>
              <a:rPr lang="fr-FR" sz="3000" dirty="0" smtClean="0"/>
              <a:t>après le logarithme</a:t>
            </a:r>
            <a:r>
              <a:rPr lang="fr-FR" sz="3400" dirty="0"/>
              <a:t/>
            </a:r>
            <a:br>
              <a:rPr lang="fr-FR" sz="3400" dirty="0"/>
            </a:br>
            <a:r>
              <a:rPr lang="fr-FR" sz="3400" dirty="0" smtClean="0"/>
              <a:t>Hiver (</a:t>
            </a:r>
            <a:r>
              <a:rPr lang="fr-FR" sz="3400" dirty="0" err="1" smtClean="0"/>
              <a:t>djf</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46</a:t>
            </a:fld>
            <a:endParaRPr lang="en-US" dirty="0"/>
          </a:p>
        </p:txBody>
      </p:sp>
      <p:sp>
        <p:nvSpPr>
          <p:cNvPr id="18" name="ZoneTexte 17"/>
          <p:cNvSpPr txBox="1"/>
          <p:nvPr/>
        </p:nvSpPr>
        <p:spPr>
          <a:xfrm>
            <a:off x="3641566" y="0"/>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9" name="ZoneTexte 8"/>
          <p:cNvSpPr txBox="1"/>
          <p:nvPr/>
        </p:nvSpPr>
        <p:spPr>
          <a:xfrm>
            <a:off x="3641566" y="3229582"/>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566" y="0"/>
            <a:ext cx="4230000" cy="3172500"/>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566" y="3172500"/>
            <a:ext cx="4230000" cy="3172500"/>
          </a:xfrm>
          <a:prstGeom prst="rect">
            <a:avLst/>
          </a:prstGeom>
        </p:spPr>
      </p:pic>
    </p:spTree>
    <p:extLst>
      <p:ext uri="{BB962C8B-B14F-4D97-AF65-F5344CB8AC3E}">
        <p14:creationId xmlns:p14="http://schemas.microsoft.com/office/powerpoint/2010/main" val="130896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687" y="168717"/>
            <a:ext cx="3986307" cy="4952492"/>
          </a:xfrm>
        </p:spPr>
        <p:txBody>
          <a:bodyPr>
            <a:noAutofit/>
          </a:bodyPr>
          <a:lstStyle/>
          <a:p>
            <a:r>
              <a:rPr lang="fr-FR" sz="3400" dirty="0" smtClean="0"/>
              <a:t>Relation entre le forçage externe (variance des bords externes) et la corrélation entre deux simulations à l’intérieur de la région</a:t>
            </a:r>
            <a:r>
              <a:rPr lang="fr-FR" sz="2800" dirty="0" smtClean="0"/>
              <a:t/>
            </a:r>
            <a:br>
              <a:rPr lang="fr-FR" sz="2800" dirty="0" smtClean="0"/>
            </a:br>
            <a:r>
              <a:rPr lang="fr-FR" sz="3400" dirty="0"/>
              <a:t/>
            </a:r>
            <a:br>
              <a:rPr lang="fr-FR" sz="3400" dirty="0"/>
            </a:br>
            <a:r>
              <a:rPr lang="fr-FR" sz="3400" dirty="0" smtClean="0"/>
              <a:t>Été (</a:t>
            </a:r>
            <a:r>
              <a:rPr lang="fr-FR" sz="3400" dirty="0" err="1" smtClean="0"/>
              <a:t>jja</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47</a:t>
            </a:fld>
            <a:endParaRPr lang="en-US"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810" y="0"/>
            <a:ext cx="6865201" cy="3096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809" y="3096000"/>
            <a:ext cx="6865201" cy="3096000"/>
          </a:xfrm>
          <a:prstGeom prst="rect">
            <a:avLst/>
          </a:prstGeom>
        </p:spPr>
      </p:pic>
      <p:sp>
        <p:nvSpPr>
          <p:cNvPr id="12" name="ZoneTexte 11"/>
          <p:cNvSpPr txBox="1"/>
          <p:nvPr/>
        </p:nvSpPr>
        <p:spPr>
          <a:xfrm>
            <a:off x="136188" y="4945872"/>
            <a:ext cx="4782620" cy="1631216"/>
          </a:xfrm>
          <a:prstGeom prst="rect">
            <a:avLst/>
          </a:prstGeom>
          <a:noFill/>
        </p:spPr>
        <p:txBody>
          <a:bodyPr wrap="square" rtlCol="0">
            <a:spAutoFit/>
          </a:bodyPr>
          <a:lstStyle/>
          <a:p>
            <a:pPr marL="342900" indent="-342900" algn="just">
              <a:buFontTx/>
              <a:buChar char="-"/>
            </a:pPr>
            <a:r>
              <a:rPr lang="fr-FR" sz="2000" dirty="0" smtClean="0"/>
              <a:t>Plus de cas de faible corrélation associée d’une faible variance en été qu’en hiver</a:t>
            </a:r>
          </a:p>
          <a:p>
            <a:pPr marL="342900" indent="-342900" algn="just">
              <a:buFontTx/>
              <a:buChar char="-"/>
            </a:pPr>
            <a:r>
              <a:rPr lang="fr-FR" sz="2000" dirty="0" smtClean="0"/>
              <a:t>Moins de cas d’une très forte corrélation vers 1 en été qu’en hiver</a:t>
            </a:r>
          </a:p>
          <a:p>
            <a:pPr marL="342900" indent="-342900" algn="just">
              <a:buFontTx/>
              <a:buChar char="-"/>
            </a:pPr>
            <a:endParaRPr lang="fr-FR" sz="2000" dirty="0"/>
          </a:p>
        </p:txBody>
      </p:sp>
      <p:sp>
        <p:nvSpPr>
          <p:cNvPr id="8" name="Rectangle 7"/>
          <p:cNvSpPr/>
          <p:nvPr/>
        </p:nvSpPr>
        <p:spPr>
          <a:xfrm>
            <a:off x="4918808" y="6214273"/>
            <a:ext cx="6865201" cy="369332"/>
          </a:xfrm>
          <a:prstGeom prst="rect">
            <a:avLst/>
          </a:prstGeom>
        </p:spPr>
        <p:txBody>
          <a:bodyPr wrap="square">
            <a:spAutoFit/>
          </a:bodyPr>
          <a:lstStyle/>
          <a:p>
            <a:pPr algn="ctr"/>
            <a:r>
              <a:rPr lang="fr-FR"/>
              <a:t>Un forçage externe beaucoup moins important en été qu’en hiver</a:t>
            </a:r>
            <a:endParaRPr lang="fr-FR" dirty="0"/>
          </a:p>
        </p:txBody>
      </p:sp>
    </p:spTree>
    <p:extLst>
      <p:ext uri="{BB962C8B-B14F-4D97-AF65-F5344CB8AC3E}">
        <p14:creationId xmlns:p14="http://schemas.microsoft.com/office/powerpoint/2010/main" val="1774408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566" y="3172499"/>
            <a:ext cx="4230000" cy="31725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566" y="0"/>
            <a:ext cx="4230000" cy="3172500"/>
          </a:xfrm>
          <a:prstGeom prst="rect">
            <a:avLst/>
          </a:prstGeom>
        </p:spPr>
      </p:pic>
      <p:sp>
        <p:nvSpPr>
          <p:cNvPr id="2" name="Titre 1"/>
          <p:cNvSpPr>
            <a:spLocks noGrp="1"/>
          </p:cNvSpPr>
          <p:nvPr>
            <p:ph type="title"/>
          </p:nvPr>
        </p:nvSpPr>
        <p:spPr>
          <a:xfrm>
            <a:off x="0" y="-1"/>
            <a:ext cx="3641566" cy="6160957"/>
          </a:xfrm>
        </p:spPr>
        <p:txBody>
          <a:bodyPr>
            <a:noAutofit/>
          </a:bodyPr>
          <a:lstStyle/>
          <a:p>
            <a:r>
              <a:rPr lang="fr-FR" sz="3400" dirty="0" smtClean="0"/>
              <a:t>Relation entre le forçage externe (variance des bords externes) et la corrélation entre deux simulations à l’intérieur de la région</a:t>
            </a:r>
            <a:br>
              <a:rPr lang="fr-FR" sz="3400" dirty="0" smtClean="0"/>
            </a:br>
            <a:r>
              <a:rPr lang="fr-FR" sz="3400" dirty="0" smtClean="0"/>
              <a:t/>
            </a:r>
            <a:br>
              <a:rPr lang="fr-FR" sz="3400" dirty="0" smtClean="0"/>
            </a:br>
            <a:r>
              <a:rPr lang="fr-FR" sz="3000" dirty="0" smtClean="0"/>
              <a:t>Bi-histogramme (en pourcentage)</a:t>
            </a:r>
            <a:r>
              <a:rPr lang="fr-FR" sz="3400" dirty="0"/>
              <a:t/>
            </a:r>
            <a:br>
              <a:rPr lang="fr-FR" sz="3400" dirty="0"/>
            </a:br>
            <a:r>
              <a:rPr lang="fr-FR" sz="3400" dirty="0" smtClean="0"/>
              <a:t>Été (</a:t>
            </a:r>
            <a:r>
              <a:rPr lang="fr-FR" sz="3400" dirty="0" err="1" smtClean="0"/>
              <a:t>jja</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48</a:t>
            </a:fld>
            <a:endParaRPr lang="en-US" dirty="0"/>
          </a:p>
        </p:txBody>
      </p:sp>
      <p:sp>
        <p:nvSpPr>
          <p:cNvPr id="16" name="ZoneTexte 15"/>
          <p:cNvSpPr txBox="1"/>
          <p:nvPr/>
        </p:nvSpPr>
        <p:spPr>
          <a:xfrm>
            <a:off x="3641566" y="0"/>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7" name="ZoneTexte 16"/>
          <p:cNvSpPr txBox="1"/>
          <p:nvPr/>
        </p:nvSpPr>
        <p:spPr>
          <a:xfrm>
            <a:off x="3641566" y="3229582"/>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566" y="-1"/>
            <a:ext cx="4230000" cy="31725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566" y="3172499"/>
            <a:ext cx="4230000" cy="3172500"/>
          </a:xfrm>
          <a:prstGeom prst="rect">
            <a:avLst/>
          </a:prstGeom>
        </p:spPr>
      </p:pic>
    </p:spTree>
    <p:extLst>
      <p:ext uri="{BB962C8B-B14F-4D97-AF65-F5344CB8AC3E}">
        <p14:creationId xmlns:p14="http://schemas.microsoft.com/office/powerpoint/2010/main" val="8970715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566" y="3172498"/>
            <a:ext cx="4230000" cy="31725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566" y="-2"/>
            <a:ext cx="4230000" cy="3172500"/>
          </a:xfrm>
          <a:prstGeom prst="rect">
            <a:avLst/>
          </a:prstGeom>
        </p:spPr>
      </p:pic>
      <p:sp>
        <p:nvSpPr>
          <p:cNvPr id="2" name="Titre 1"/>
          <p:cNvSpPr>
            <a:spLocks noGrp="1"/>
          </p:cNvSpPr>
          <p:nvPr>
            <p:ph type="title"/>
          </p:nvPr>
        </p:nvSpPr>
        <p:spPr>
          <a:xfrm>
            <a:off x="0" y="-1"/>
            <a:ext cx="3641566" cy="6206247"/>
          </a:xfrm>
        </p:spPr>
        <p:txBody>
          <a:bodyPr>
            <a:noAutofit/>
          </a:bodyPr>
          <a:lstStyle/>
          <a:p>
            <a:r>
              <a:rPr lang="fr-FR" sz="3400" dirty="0" smtClean="0"/>
              <a:t>Relation entre le forçage externe (variance des bords externes) et la corrélation entre deux simulations à l’intérieur de la région</a:t>
            </a:r>
            <a:br>
              <a:rPr lang="fr-FR" sz="3400" dirty="0" smtClean="0"/>
            </a:br>
            <a:r>
              <a:rPr lang="fr-FR" sz="3400" dirty="0" smtClean="0"/>
              <a:t/>
            </a:r>
            <a:br>
              <a:rPr lang="fr-FR" sz="3400" dirty="0" smtClean="0"/>
            </a:br>
            <a:r>
              <a:rPr lang="fr-FR" sz="3000" dirty="0" smtClean="0"/>
              <a:t>Bi-histogramme</a:t>
            </a:r>
            <a:r>
              <a:rPr lang="fr-FR" sz="3000" dirty="0"/>
              <a:t> </a:t>
            </a:r>
            <a:r>
              <a:rPr lang="fr-FR" sz="3000" dirty="0" smtClean="0"/>
              <a:t>après le logarithme</a:t>
            </a:r>
            <a:r>
              <a:rPr lang="fr-FR" sz="3400" dirty="0"/>
              <a:t/>
            </a:r>
            <a:br>
              <a:rPr lang="fr-FR" sz="3400" dirty="0"/>
            </a:br>
            <a:r>
              <a:rPr lang="fr-FR" sz="3400" dirty="0" smtClean="0"/>
              <a:t>Été (</a:t>
            </a:r>
            <a:r>
              <a:rPr lang="fr-FR" sz="3400" dirty="0" err="1" smtClean="0"/>
              <a:t>jja</a:t>
            </a:r>
            <a:r>
              <a:rPr lang="fr-FR" sz="3400" dirty="0" smtClean="0"/>
              <a:t>)</a:t>
            </a:r>
            <a:endParaRPr lang="fr-FR" sz="3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49</a:t>
            </a:fld>
            <a:endParaRPr lang="en-US" dirty="0"/>
          </a:p>
        </p:txBody>
      </p:sp>
      <p:sp>
        <p:nvSpPr>
          <p:cNvPr id="17" name="ZoneTexte 16"/>
          <p:cNvSpPr txBox="1"/>
          <p:nvPr/>
        </p:nvSpPr>
        <p:spPr>
          <a:xfrm>
            <a:off x="3641566" y="3229582"/>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6" name="ZoneTexte 15"/>
          <p:cNvSpPr txBox="1"/>
          <p:nvPr/>
        </p:nvSpPr>
        <p:spPr>
          <a:xfrm>
            <a:off x="3641566" y="0"/>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45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566" y="-3"/>
            <a:ext cx="4230000" cy="31725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566" y="3173397"/>
            <a:ext cx="4228800" cy="3171600"/>
          </a:xfrm>
          <a:prstGeom prst="rect">
            <a:avLst/>
          </a:prstGeom>
        </p:spPr>
      </p:pic>
    </p:spTree>
    <p:extLst>
      <p:ext uri="{BB962C8B-B14F-4D97-AF65-F5344CB8AC3E}">
        <p14:creationId xmlns:p14="http://schemas.microsoft.com/office/powerpoint/2010/main" val="825191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60" y="41697"/>
            <a:ext cx="5091906" cy="2498284"/>
          </a:xfrm>
        </p:spPr>
        <p:txBody>
          <a:bodyPr>
            <a:noAutofit/>
          </a:bodyPr>
          <a:lstStyle/>
          <a:p>
            <a:r>
              <a:rPr lang="fr-FR" sz="3600" dirty="0" smtClean="0"/>
              <a:t>Distribution du coefficient de corrélation entre RCM et GCM sur le Z500 de différentes saisons  </a:t>
            </a:r>
            <a:endParaRPr lang="fr-FR" sz="3600" dirty="0"/>
          </a:p>
        </p:txBody>
      </p:sp>
      <p:sp>
        <p:nvSpPr>
          <p:cNvPr id="3" name="Espace réservé du contenu 2"/>
          <p:cNvSpPr>
            <a:spLocks noGrp="1"/>
          </p:cNvSpPr>
          <p:nvPr>
            <p:ph idx="1"/>
          </p:nvPr>
        </p:nvSpPr>
        <p:spPr>
          <a:xfrm>
            <a:off x="5228515" y="4877689"/>
            <a:ext cx="6546717" cy="1956750"/>
          </a:xfrm>
        </p:spPr>
        <p:txBody>
          <a:bodyPr>
            <a:normAutofit/>
          </a:bodyPr>
          <a:lstStyle/>
          <a:p>
            <a:pPr marL="0" indent="0" algn="ctr">
              <a:lnSpc>
                <a:spcPts val="2000"/>
              </a:lnSpc>
              <a:buNone/>
            </a:pPr>
            <a:r>
              <a:rPr lang="fr-FR" b="1" dirty="0"/>
              <a:t>Hiver</a:t>
            </a:r>
            <a:r>
              <a:rPr lang="fr-FR" dirty="0"/>
              <a:t> : la meilleure </a:t>
            </a:r>
            <a:r>
              <a:rPr lang="fr-FR" dirty="0" smtClean="0"/>
              <a:t>ressemblance; </a:t>
            </a:r>
          </a:p>
          <a:p>
            <a:pPr marL="0" indent="0" algn="ctr">
              <a:lnSpc>
                <a:spcPts val="2000"/>
              </a:lnSpc>
              <a:buNone/>
            </a:pPr>
            <a:r>
              <a:rPr lang="fr-FR" b="1" dirty="0" smtClean="0"/>
              <a:t>Eté</a:t>
            </a:r>
            <a:r>
              <a:rPr lang="fr-FR" dirty="0" smtClean="0"/>
              <a:t>: la moins bonne ressemblance;</a:t>
            </a:r>
          </a:p>
          <a:p>
            <a:pPr marL="0" indent="0" algn="ctr">
              <a:lnSpc>
                <a:spcPts val="800"/>
              </a:lnSpc>
              <a:buNone/>
            </a:pPr>
            <a:endParaRPr lang="fr-FR" dirty="0" smtClean="0"/>
          </a:p>
          <a:p>
            <a:pPr marL="0" indent="0" algn="just">
              <a:lnSpc>
                <a:spcPts val="2000"/>
              </a:lnSpc>
              <a:buNone/>
            </a:pPr>
            <a:r>
              <a:rPr lang="fr-FR" b="1" dirty="0" smtClean="0"/>
              <a:t>Est-ce que l’hiver d’hémisphère nord a un forçage externe plus fort que les autres saisons?</a:t>
            </a:r>
            <a:endParaRPr lang="fr-FR" b="1" dirty="0"/>
          </a:p>
        </p:txBody>
      </p:sp>
      <p:pic>
        <p:nvPicPr>
          <p:cNvPr id="4" name="Image 3"/>
          <p:cNvPicPr>
            <a:picLocks noChangeAspect="1"/>
          </p:cNvPicPr>
          <p:nvPr/>
        </p:nvPicPr>
        <p:blipFill>
          <a:blip r:embed="rId2"/>
          <a:stretch>
            <a:fillRect/>
          </a:stretch>
        </p:blipFill>
        <p:spPr>
          <a:xfrm>
            <a:off x="5202136" y="176092"/>
            <a:ext cx="6581876" cy="4645614"/>
          </a:xfrm>
          <a:prstGeom prst="rect">
            <a:avLst/>
          </a:prstGeom>
        </p:spPr>
      </p:pic>
      <p:pic>
        <p:nvPicPr>
          <p:cNvPr id="5" name="Image 4"/>
          <p:cNvPicPr>
            <a:picLocks noChangeAspect="1"/>
          </p:cNvPicPr>
          <p:nvPr/>
        </p:nvPicPr>
        <p:blipFill>
          <a:blip r:embed="rId3"/>
          <a:stretch>
            <a:fillRect/>
          </a:stretch>
        </p:blipFill>
        <p:spPr>
          <a:xfrm>
            <a:off x="228192" y="2648115"/>
            <a:ext cx="4690964" cy="3534769"/>
          </a:xfrm>
          <a:prstGeom prst="rect">
            <a:avLst/>
          </a:prstGeom>
        </p:spPr>
      </p:pic>
      <p:sp>
        <p:nvSpPr>
          <p:cNvPr id="6" name="ZoneTexte 5"/>
          <p:cNvSpPr txBox="1"/>
          <p:nvPr/>
        </p:nvSpPr>
        <p:spPr>
          <a:xfrm>
            <a:off x="1646859" y="3064346"/>
            <a:ext cx="2160203" cy="338554"/>
          </a:xfrm>
          <a:prstGeom prst="rect">
            <a:avLst/>
          </a:prstGeom>
          <a:noFill/>
        </p:spPr>
        <p:txBody>
          <a:bodyPr wrap="square" rtlCol="0">
            <a:spAutoFit/>
          </a:bodyPr>
          <a:lstStyle/>
          <a:p>
            <a:pPr algn="ctr"/>
            <a:r>
              <a:rPr lang="fr-FR" sz="1600" dirty="0" smtClean="0"/>
              <a:t>Max[Q3 + w* (Q3-Q1]</a:t>
            </a:r>
            <a:endParaRPr lang="fr-FR" sz="1600" dirty="0"/>
          </a:p>
        </p:txBody>
      </p:sp>
      <p:sp>
        <p:nvSpPr>
          <p:cNvPr id="7" name="ZoneTexte 6"/>
          <p:cNvSpPr txBox="1"/>
          <p:nvPr/>
        </p:nvSpPr>
        <p:spPr>
          <a:xfrm>
            <a:off x="1669277" y="5145628"/>
            <a:ext cx="2028814" cy="338554"/>
          </a:xfrm>
          <a:prstGeom prst="rect">
            <a:avLst/>
          </a:prstGeom>
          <a:noFill/>
        </p:spPr>
        <p:txBody>
          <a:bodyPr wrap="square" rtlCol="0">
            <a:spAutoFit/>
          </a:bodyPr>
          <a:lstStyle/>
          <a:p>
            <a:pPr algn="ctr"/>
            <a:r>
              <a:rPr lang="fr-FR" sz="1600" dirty="0" smtClean="0"/>
              <a:t>Min[Q1 </a:t>
            </a:r>
            <a:r>
              <a:rPr lang="fr-FR" sz="1600" dirty="0"/>
              <a:t>-</a:t>
            </a:r>
            <a:r>
              <a:rPr lang="fr-FR" sz="1600" dirty="0" smtClean="0"/>
              <a:t> w* (Q3-Q1]</a:t>
            </a:r>
            <a:endParaRPr lang="fr-FR" sz="1600" dirty="0"/>
          </a:p>
        </p:txBody>
      </p:sp>
      <p:sp>
        <p:nvSpPr>
          <p:cNvPr id="8" name="Accolade fermante 7"/>
          <p:cNvSpPr/>
          <p:nvPr/>
        </p:nvSpPr>
        <p:spPr>
          <a:xfrm>
            <a:off x="3515854" y="3709605"/>
            <a:ext cx="205931" cy="1530973"/>
          </a:xfrm>
          <a:prstGeom prst="rightBrace">
            <a:avLst>
              <a:gd name="adj1" fmla="val 8333"/>
              <a:gd name="adj2" fmla="val 4891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3778109" y="4449644"/>
            <a:ext cx="1197371" cy="523220"/>
          </a:xfrm>
          <a:prstGeom prst="rect">
            <a:avLst/>
          </a:prstGeom>
          <a:noFill/>
        </p:spPr>
        <p:txBody>
          <a:bodyPr wrap="square" rtlCol="0">
            <a:spAutoFit/>
          </a:bodyPr>
          <a:lstStyle/>
          <a:p>
            <a:pPr algn="ctr"/>
            <a:r>
              <a:rPr lang="fr-FR" sz="1400" dirty="0" smtClean="0"/>
              <a:t>99,3% informations</a:t>
            </a:r>
            <a:endParaRPr lang="fr-FR" sz="1400" dirty="0"/>
          </a:p>
        </p:txBody>
      </p:sp>
      <p:sp>
        <p:nvSpPr>
          <p:cNvPr id="10" name="Rectangle 9"/>
          <p:cNvSpPr/>
          <p:nvPr/>
        </p:nvSpPr>
        <p:spPr>
          <a:xfrm>
            <a:off x="164712" y="6403552"/>
            <a:ext cx="4715002" cy="430887"/>
          </a:xfrm>
          <a:prstGeom prst="rect">
            <a:avLst/>
          </a:prstGeom>
        </p:spPr>
        <p:txBody>
          <a:bodyPr wrap="square">
            <a:spAutoFit/>
          </a:bodyPr>
          <a:lstStyle/>
          <a:p>
            <a:r>
              <a:rPr lang="fr-FR" sz="1100" i="1" dirty="0" smtClean="0">
                <a:ea typeface="ＭＳ 明朝" charset="-128"/>
                <a:cs typeface="Times New Roman" charset="0"/>
              </a:rPr>
              <a:t>Adapté au graphique d’exemplaire de Matlab</a:t>
            </a:r>
          </a:p>
          <a:p>
            <a:r>
              <a:rPr lang="fr-FR" sz="1100" i="1" dirty="0" smtClean="0">
                <a:ea typeface="ＭＳ 明朝" charset="-128"/>
                <a:cs typeface="Times New Roman" charset="0"/>
              </a:rPr>
              <a:t>Source : </a:t>
            </a:r>
            <a:r>
              <a:rPr lang="fr-FR" sz="1100" dirty="0">
                <a:hlinkClick r:id="rId4"/>
              </a:rPr>
              <a:t>http://fr.mathworks.com/help/symbolic/mupad_ref/plot-boxplot.html)</a:t>
            </a:r>
            <a:r>
              <a:rPr lang="fr-FR" sz="1100" dirty="0"/>
              <a:t> </a:t>
            </a:r>
          </a:p>
        </p:txBody>
      </p:sp>
      <p:sp>
        <p:nvSpPr>
          <p:cNvPr id="11" name="Ellipse 10"/>
          <p:cNvSpPr/>
          <p:nvPr/>
        </p:nvSpPr>
        <p:spPr>
          <a:xfrm>
            <a:off x="2527477" y="4417879"/>
            <a:ext cx="92470" cy="762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090778" y="4415499"/>
            <a:ext cx="921211" cy="369332"/>
          </a:xfrm>
          <a:prstGeom prst="rect">
            <a:avLst/>
          </a:prstGeom>
          <a:noFill/>
        </p:spPr>
        <p:txBody>
          <a:bodyPr wrap="square" rtlCol="0">
            <a:spAutoFit/>
          </a:bodyPr>
          <a:lstStyle/>
          <a:p>
            <a:pPr algn="ctr"/>
            <a:r>
              <a:rPr lang="fr-FR" dirty="0" err="1" smtClean="0"/>
              <a:t>mean</a:t>
            </a:r>
            <a:endParaRPr lang="fr-FR" dirty="0"/>
          </a:p>
        </p:txBody>
      </p:sp>
      <p:sp>
        <p:nvSpPr>
          <p:cNvPr id="13" name="Losange 12"/>
          <p:cNvSpPr/>
          <p:nvPr/>
        </p:nvSpPr>
        <p:spPr>
          <a:xfrm flipH="1" flipV="1">
            <a:off x="2484305" y="5356097"/>
            <a:ext cx="134159" cy="121310"/>
          </a:xfrm>
          <a:prstGeom prst="diamon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osange 13"/>
          <p:cNvSpPr/>
          <p:nvPr/>
        </p:nvSpPr>
        <p:spPr>
          <a:xfrm flipH="1" flipV="1">
            <a:off x="2492324" y="3406987"/>
            <a:ext cx="134159" cy="121310"/>
          </a:xfrm>
          <a:prstGeom prst="diamon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Losange 14"/>
          <p:cNvSpPr/>
          <p:nvPr/>
        </p:nvSpPr>
        <p:spPr>
          <a:xfrm flipH="1" flipV="1">
            <a:off x="286540" y="5920522"/>
            <a:ext cx="134159" cy="121310"/>
          </a:xfrm>
          <a:prstGeom prst="diamon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401715" y="5827288"/>
            <a:ext cx="1613916" cy="307777"/>
          </a:xfrm>
          <a:prstGeom prst="rect">
            <a:avLst/>
          </a:prstGeom>
          <a:noFill/>
        </p:spPr>
        <p:txBody>
          <a:bodyPr wrap="square" rtlCol="0">
            <a:spAutoFit/>
          </a:bodyPr>
          <a:lstStyle/>
          <a:p>
            <a:r>
              <a:rPr lang="fr-FR" sz="1400" smtClean="0"/>
              <a:t>1% / 99</a:t>
            </a:r>
            <a:r>
              <a:rPr lang="fr-FR" sz="1400" dirty="0" smtClean="0"/>
              <a:t>% quantile</a:t>
            </a:r>
            <a:endParaRPr lang="fr-FR" sz="1400" dirty="0"/>
          </a:p>
        </p:txBody>
      </p:sp>
      <p:sp>
        <p:nvSpPr>
          <p:cNvPr id="17" name="Espace réservé du numéro de diapositive 16"/>
          <p:cNvSpPr>
            <a:spLocks noGrp="1"/>
          </p:cNvSpPr>
          <p:nvPr>
            <p:ph type="sldNum" sz="quarter" idx="12"/>
          </p:nvPr>
        </p:nvSpPr>
        <p:spPr/>
        <p:txBody>
          <a:bodyPr/>
          <a:lstStyle/>
          <a:p>
            <a:fld id="{2AC27A5A-7290-4DE1-BA94-4BE8A8E57DCF}" type="slidenum">
              <a:rPr lang="en-US" smtClean="0"/>
              <a:t>5</a:t>
            </a:fld>
            <a:endParaRPr lang="en-US" dirty="0"/>
          </a:p>
        </p:txBody>
      </p:sp>
      <p:sp>
        <p:nvSpPr>
          <p:cNvPr id="18" name="ZoneTexte 17"/>
          <p:cNvSpPr txBox="1"/>
          <p:nvPr/>
        </p:nvSpPr>
        <p:spPr>
          <a:xfrm>
            <a:off x="3011989" y="5882300"/>
            <a:ext cx="2160203" cy="338554"/>
          </a:xfrm>
          <a:prstGeom prst="rect">
            <a:avLst/>
          </a:prstGeom>
          <a:noFill/>
        </p:spPr>
        <p:txBody>
          <a:bodyPr wrap="square" rtlCol="0">
            <a:spAutoFit/>
          </a:bodyPr>
          <a:lstStyle/>
          <a:p>
            <a:pPr algn="ctr"/>
            <a:r>
              <a:rPr lang="fr-FR" sz="1600" smtClean="0"/>
              <a:t>w </a:t>
            </a:r>
            <a:r>
              <a:rPr lang="fr-FR" sz="1600" dirty="0" smtClean="0"/>
              <a:t>= 1,5 (par défaut)</a:t>
            </a:r>
            <a:endParaRPr lang="fr-FR" sz="1600" dirty="0"/>
          </a:p>
        </p:txBody>
      </p:sp>
      <p:sp>
        <p:nvSpPr>
          <p:cNvPr id="19" name="Rectangle 18"/>
          <p:cNvSpPr/>
          <p:nvPr/>
        </p:nvSpPr>
        <p:spPr>
          <a:xfrm>
            <a:off x="2218368" y="3521802"/>
            <a:ext cx="653819" cy="369332"/>
          </a:xfrm>
          <a:prstGeom prst="rect">
            <a:avLst/>
          </a:prstGeom>
        </p:spPr>
        <p:txBody>
          <a:bodyPr wrap="square">
            <a:spAutoFit/>
          </a:bodyPr>
          <a:lstStyle/>
          <a:p>
            <a:r>
              <a:rPr lang="fr-FR" sz="1600" dirty="0" smtClean="0"/>
              <a:t>Q3</a:t>
            </a:r>
            <a:r>
              <a:rPr lang="fr-FR" dirty="0" smtClean="0"/>
              <a:t>:</a:t>
            </a:r>
            <a:endParaRPr lang="fr-FR" dirty="0"/>
          </a:p>
        </p:txBody>
      </p:sp>
      <p:sp>
        <p:nvSpPr>
          <p:cNvPr id="20" name="Rectangle 19"/>
          <p:cNvSpPr/>
          <p:nvPr/>
        </p:nvSpPr>
        <p:spPr>
          <a:xfrm>
            <a:off x="2264443" y="4865044"/>
            <a:ext cx="653819" cy="369332"/>
          </a:xfrm>
          <a:prstGeom prst="rect">
            <a:avLst/>
          </a:prstGeom>
        </p:spPr>
        <p:txBody>
          <a:bodyPr wrap="square">
            <a:spAutoFit/>
          </a:bodyPr>
          <a:lstStyle/>
          <a:p>
            <a:r>
              <a:rPr lang="fr-FR" sz="1600" dirty="0" smtClean="0"/>
              <a:t>Q1</a:t>
            </a:r>
            <a:r>
              <a:rPr lang="fr-FR" dirty="0" smtClean="0"/>
              <a:t>:</a:t>
            </a:r>
            <a:endParaRPr lang="fr-FR" dirty="0"/>
          </a:p>
        </p:txBody>
      </p:sp>
    </p:spTree>
    <p:extLst>
      <p:ext uri="{BB962C8B-B14F-4D97-AF65-F5344CB8AC3E}">
        <p14:creationId xmlns:p14="http://schemas.microsoft.com/office/powerpoint/2010/main" val="15884351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8805"/>
            <a:ext cx="3336758" cy="3607132"/>
          </a:xfrm>
        </p:spPr>
        <p:txBody>
          <a:bodyPr>
            <a:noAutofit/>
          </a:bodyPr>
          <a:lstStyle/>
          <a:p>
            <a:r>
              <a:rPr lang="fr-FR" sz="3600" dirty="0" smtClean="0"/>
              <a:t>Comparaison entre LMDZ80 </a:t>
            </a:r>
            <a:r>
              <a:rPr lang="fr-FR" sz="2400" dirty="0" smtClean="0"/>
              <a:t>(80*90=7200 jours) </a:t>
            </a:r>
            <a:r>
              <a:rPr lang="fr-FR" sz="3600" dirty="0" smtClean="0"/>
              <a:t>(gauche) et LMDZ150 </a:t>
            </a:r>
            <a:r>
              <a:rPr lang="fr-FR" sz="2800" dirty="0" smtClean="0"/>
              <a:t/>
            </a:r>
            <a:br>
              <a:rPr lang="fr-FR" sz="2800" dirty="0" smtClean="0"/>
            </a:br>
            <a:r>
              <a:rPr lang="fr-FR" sz="2400" dirty="0" smtClean="0"/>
              <a:t>(80*150=13500 jours) </a:t>
            </a:r>
            <a:r>
              <a:rPr lang="fr-FR" sz="3600" dirty="0" smtClean="0"/>
              <a:t>(droit)</a:t>
            </a:r>
            <a:br>
              <a:rPr lang="fr-FR" sz="3600" dirty="0" smtClean="0"/>
            </a:br>
            <a:r>
              <a:rPr lang="fr-FR" sz="3600" dirty="0"/>
              <a:t/>
            </a:r>
            <a:br>
              <a:rPr lang="fr-FR" sz="3600" dirty="0"/>
            </a:br>
            <a:r>
              <a:rPr lang="fr-FR" sz="3600" dirty="0" smtClean="0"/>
              <a:t>Hiver(</a:t>
            </a:r>
            <a:r>
              <a:rPr lang="fr-FR" sz="3600" dirty="0" err="1" smtClean="0"/>
              <a:t>djf</a:t>
            </a:r>
            <a:r>
              <a:rPr lang="fr-FR" sz="3600" dirty="0" smtClean="0"/>
              <a:t>)</a:t>
            </a:r>
            <a:endParaRPr lang="fr-FR" sz="36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50</a:t>
            </a:fld>
            <a:endParaRPr lang="en-US"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759" y="0"/>
            <a:ext cx="4377446" cy="2891311"/>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757" y="2891311"/>
            <a:ext cx="4377447" cy="2898843"/>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4205" y="0"/>
            <a:ext cx="4377448" cy="2891311"/>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203" y="2898843"/>
            <a:ext cx="4377447" cy="2891311"/>
          </a:xfrm>
          <a:prstGeom prst="rect">
            <a:avLst/>
          </a:prstGeom>
        </p:spPr>
      </p:pic>
      <p:sp>
        <p:nvSpPr>
          <p:cNvPr id="13" name="ZoneTexte 12"/>
          <p:cNvSpPr txBox="1"/>
          <p:nvPr/>
        </p:nvSpPr>
        <p:spPr>
          <a:xfrm>
            <a:off x="3390227" y="5782622"/>
            <a:ext cx="8447254" cy="646331"/>
          </a:xfrm>
          <a:prstGeom prst="rect">
            <a:avLst/>
          </a:prstGeom>
          <a:noFill/>
        </p:spPr>
        <p:txBody>
          <a:bodyPr wrap="square" rtlCol="0">
            <a:spAutoFit/>
          </a:bodyPr>
          <a:lstStyle/>
          <a:p>
            <a:r>
              <a:rPr lang="fr-FR" dirty="0" smtClean="0"/>
              <a:t>Relation entre le forçage externe et la reproduction interne, est ressemble  entre deux expérimentation. Mais ici le nombre de jour est différent, 7200 jours contre 13500 jours. </a:t>
            </a:r>
            <a:endParaRPr lang="fr-FR" dirty="0"/>
          </a:p>
        </p:txBody>
      </p:sp>
    </p:spTree>
    <p:extLst>
      <p:ext uri="{BB962C8B-B14F-4D97-AF65-F5344CB8AC3E}">
        <p14:creationId xmlns:p14="http://schemas.microsoft.com/office/powerpoint/2010/main" val="19622312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257" y="3172500"/>
            <a:ext cx="4230000" cy="31725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626" y="0"/>
            <a:ext cx="4230000" cy="31725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431" y="3172500"/>
            <a:ext cx="4230000" cy="31725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431" y="0"/>
            <a:ext cx="4230000" cy="3172500"/>
          </a:xfrm>
          <a:prstGeom prst="rect">
            <a:avLst/>
          </a:prstGeom>
        </p:spPr>
      </p:pic>
      <p:sp>
        <p:nvSpPr>
          <p:cNvPr id="2" name="Titre 1"/>
          <p:cNvSpPr>
            <a:spLocks noGrp="1"/>
          </p:cNvSpPr>
          <p:nvPr>
            <p:ph type="title"/>
          </p:nvPr>
        </p:nvSpPr>
        <p:spPr>
          <a:xfrm>
            <a:off x="0" y="178805"/>
            <a:ext cx="3336758" cy="5637379"/>
          </a:xfrm>
        </p:spPr>
        <p:txBody>
          <a:bodyPr>
            <a:noAutofit/>
          </a:bodyPr>
          <a:lstStyle/>
          <a:p>
            <a:r>
              <a:rPr lang="fr-FR" sz="3600" dirty="0" smtClean="0"/>
              <a:t>Comparaison entre LMDZ80 </a:t>
            </a:r>
            <a:r>
              <a:rPr lang="fr-FR" sz="2400" dirty="0" smtClean="0"/>
              <a:t> </a:t>
            </a:r>
            <a:r>
              <a:rPr lang="fr-FR" sz="3600" dirty="0" smtClean="0"/>
              <a:t>(gauche) et LMDZ150 </a:t>
            </a:r>
            <a:r>
              <a:rPr lang="fr-FR" sz="2800" dirty="0" smtClean="0"/>
              <a:t/>
            </a:r>
            <a:br>
              <a:rPr lang="fr-FR" sz="2800" dirty="0" smtClean="0"/>
            </a:br>
            <a:r>
              <a:rPr lang="fr-FR" sz="3600" dirty="0" smtClean="0"/>
              <a:t>(</a:t>
            </a:r>
            <a:r>
              <a:rPr lang="fr-FR" sz="3600" dirty="0" smtClean="0"/>
              <a:t>droit)</a:t>
            </a:r>
            <a:br>
              <a:rPr lang="fr-FR" sz="3600" dirty="0" smtClean="0"/>
            </a:br>
            <a:r>
              <a:rPr lang="fr-FR" sz="3000" dirty="0"/>
              <a:t/>
            </a:r>
            <a:br>
              <a:rPr lang="fr-FR" sz="3000" dirty="0"/>
            </a:br>
            <a:r>
              <a:rPr lang="fr-FR" sz="3000" dirty="0" smtClean="0"/>
              <a:t>Bi-histogramme</a:t>
            </a:r>
            <a:br>
              <a:rPr lang="fr-FR" sz="3000" dirty="0" smtClean="0"/>
            </a:br>
            <a:r>
              <a:rPr lang="fr-FR" sz="3000" dirty="0" smtClean="0"/>
              <a:t>(en pourcentage)</a:t>
            </a:r>
            <a:br>
              <a:rPr lang="fr-FR" sz="3000" dirty="0" smtClean="0"/>
            </a:br>
            <a:r>
              <a:rPr lang="fr-FR" sz="3000" dirty="0"/>
              <a:t/>
            </a:r>
            <a:br>
              <a:rPr lang="fr-FR" sz="3000" dirty="0"/>
            </a:br>
            <a:r>
              <a:rPr lang="fr-FR" sz="3200" dirty="0"/>
              <a:t> </a:t>
            </a:r>
            <a:r>
              <a:rPr lang="fr-FR" sz="3400" dirty="0"/>
              <a:t>Hiver(</a:t>
            </a:r>
            <a:r>
              <a:rPr lang="fr-FR" sz="3400" dirty="0" err="1"/>
              <a:t>djf</a:t>
            </a:r>
            <a:r>
              <a:rPr lang="fr-FR" sz="3400" dirty="0"/>
              <a:t>)</a:t>
            </a:r>
            <a:r>
              <a:rPr lang="fr-FR" sz="3000" dirty="0" smtClean="0"/>
              <a:t> </a:t>
            </a:r>
            <a:endParaRPr lang="fr-FR" sz="36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51</a:t>
            </a:fld>
            <a:endParaRPr lang="en-US" dirty="0"/>
          </a:p>
        </p:txBody>
      </p:sp>
      <p:sp>
        <p:nvSpPr>
          <p:cNvPr id="21" name="ZoneTexte 20"/>
          <p:cNvSpPr txBox="1"/>
          <p:nvPr/>
        </p:nvSpPr>
        <p:spPr>
          <a:xfrm>
            <a:off x="3818955" y="222579"/>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2" name="ZoneTexte 21"/>
          <p:cNvSpPr txBox="1"/>
          <p:nvPr/>
        </p:nvSpPr>
        <p:spPr>
          <a:xfrm>
            <a:off x="3818955" y="3424349"/>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3" name="ZoneTexte 22"/>
          <p:cNvSpPr txBox="1"/>
          <p:nvPr/>
        </p:nvSpPr>
        <p:spPr>
          <a:xfrm>
            <a:off x="7953628" y="222579"/>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4" name="ZoneTexte 23"/>
          <p:cNvSpPr txBox="1"/>
          <p:nvPr/>
        </p:nvSpPr>
        <p:spPr>
          <a:xfrm>
            <a:off x="7855195" y="3424349"/>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59328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648" y="3170773"/>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648" y="-1727"/>
            <a:ext cx="4230000" cy="317250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648" y="3170773"/>
            <a:ext cx="4230000" cy="317250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2648" y="0"/>
            <a:ext cx="4230000" cy="3172500"/>
          </a:xfrm>
          <a:prstGeom prst="rect">
            <a:avLst/>
          </a:prstGeom>
        </p:spPr>
      </p:pic>
      <p:sp>
        <p:nvSpPr>
          <p:cNvPr id="2" name="Titre 1"/>
          <p:cNvSpPr>
            <a:spLocks noGrp="1"/>
          </p:cNvSpPr>
          <p:nvPr>
            <p:ph type="title"/>
          </p:nvPr>
        </p:nvSpPr>
        <p:spPr>
          <a:xfrm>
            <a:off x="-1" y="178805"/>
            <a:ext cx="3582649" cy="5637379"/>
          </a:xfrm>
        </p:spPr>
        <p:txBody>
          <a:bodyPr>
            <a:noAutofit/>
          </a:bodyPr>
          <a:lstStyle/>
          <a:p>
            <a:r>
              <a:rPr lang="fr-FR" sz="3600" dirty="0" smtClean="0"/>
              <a:t>Comparaison entre LMDZ80 </a:t>
            </a:r>
            <a:r>
              <a:rPr lang="fr-FR" sz="2400" dirty="0" smtClean="0"/>
              <a:t> </a:t>
            </a:r>
            <a:r>
              <a:rPr lang="fr-FR" sz="3600" dirty="0" smtClean="0"/>
              <a:t>(gauche) et LMDZ150 </a:t>
            </a:r>
            <a:r>
              <a:rPr lang="fr-FR" sz="2800" dirty="0" smtClean="0"/>
              <a:t/>
            </a:r>
            <a:br>
              <a:rPr lang="fr-FR" sz="2800" dirty="0" smtClean="0"/>
            </a:br>
            <a:r>
              <a:rPr lang="fr-FR" sz="3600" dirty="0" smtClean="0"/>
              <a:t>(</a:t>
            </a:r>
            <a:r>
              <a:rPr lang="fr-FR" sz="3600" dirty="0" smtClean="0"/>
              <a:t>droit)</a:t>
            </a:r>
            <a:br>
              <a:rPr lang="fr-FR" sz="3600" dirty="0" smtClean="0"/>
            </a:br>
            <a:r>
              <a:rPr lang="fr-FR" sz="3000" dirty="0"/>
              <a:t/>
            </a:r>
            <a:br>
              <a:rPr lang="fr-FR" sz="3000" dirty="0"/>
            </a:br>
            <a:r>
              <a:rPr lang="fr-FR" sz="3000" dirty="0" smtClean="0"/>
              <a:t>Bi-histogramme</a:t>
            </a:r>
            <a:r>
              <a:rPr lang="fr-FR" sz="3000" dirty="0"/>
              <a:t> </a:t>
            </a:r>
            <a:r>
              <a:rPr lang="fr-FR" sz="3000" dirty="0" smtClean="0"/>
              <a:t>après le logarithme</a:t>
            </a:r>
            <a:br>
              <a:rPr lang="fr-FR" sz="3000" dirty="0" smtClean="0"/>
            </a:br>
            <a:r>
              <a:rPr lang="fr-FR" sz="3000" dirty="0"/>
              <a:t/>
            </a:r>
            <a:br>
              <a:rPr lang="fr-FR" sz="3000" dirty="0"/>
            </a:br>
            <a:r>
              <a:rPr lang="fr-FR" sz="3200" dirty="0"/>
              <a:t> </a:t>
            </a:r>
            <a:r>
              <a:rPr lang="fr-FR" sz="3400" dirty="0"/>
              <a:t>Hiver(</a:t>
            </a:r>
            <a:r>
              <a:rPr lang="fr-FR" sz="3400" dirty="0" err="1"/>
              <a:t>djf</a:t>
            </a:r>
            <a:r>
              <a:rPr lang="fr-FR" sz="3400" dirty="0"/>
              <a:t>)</a:t>
            </a:r>
            <a:r>
              <a:rPr lang="fr-FR" sz="3000" dirty="0" smtClean="0"/>
              <a:t> </a:t>
            </a:r>
            <a:endParaRPr lang="fr-FR" sz="36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52</a:t>
            </a:fld>
            <a:endParaRPr lang="en-US" dirty="0"/>
          </a:p>
        </p:txBody>
      </p:sp>
      <p:sp>
        <p:nvSpPr>
          <p:cNvPr id="21" name="ZoneTexte 20"/>
          <p:cNvSpPr txBox="1"/>
          <p:nvPr/>
        </p:nvSpPr>
        <p:spPr>
          <a:xfrm>
            <a:off x="4014222" y="200055"/>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2" name="ZoneTexte 21"/>
          <p:cNvSpPr txBox="1"/>
          <p:nvPr/>
        </p:nvSpPr>
        <p:spPr>
          <a:xfrm>
            <a:off x="4014222" y="3370828"/>
            <a:ext cx="2568102" cy="400110"/>
          </a:xfrm>
          <a:prstGeom prst="rect">
            <a:avLst/>
          </a:prstGeom>
          <a:noFill/>
        </p:spPr>
        <p:txBody>
          <a:bodyPr wrap="square" rtlCol="0">
            <a:spAutoFit/>
          </a:bodyPr>
          <a:lstStyle/>
          <a:p>
            <a:r>
              <a:rPr lang="fr-FR" sz="200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3" name="ZoneTexte 22"/>
          <p:cNvSpPr txBox="1"/>
          <p:nvPr/>
        </p:nvSpPr>
        <p:spPr>
          <a:xfrm>
            <a:off x="8244222" y="178805"/>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24" name="ZoneTexte 23"/>
          <p:cNvSpPr txBox="1"/>
          <p:nvPr/>
        </p:nvSpPr>
        <p:spPr>
          <a:xfrm>
            <a:off x="8339788" y="3349578"/>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85702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AC27A5A-7290-4DE1-BA94-4BE8A8E57DCF}" type="slidenum">
              <a:rPr lang="en-US" smtClean="0"/>
              <a:t>53</a:t>
            </a:fld>
            <a:endParaRPr lang="en-US" dirty="0"/>
          </a:p>
        </p:txBody>
      </p:sp>
      <p:sp>
        <p:nvSpPr>
          <p:cNvPr id="7" name="Titre 1"/>
          <p:cNvSpPr>
            <a:spLocks noGrp="1"/>
          </p:cNvSpPr>
          <p:nvPr>
            <p:ph type="title"/>
          </p:nvPr>
        </p:nvSpPr>
        <p:spPr>
          <a:xfrm>
            <a:off x="0" y="178805"/>
            <a:ext cx="3336758" cy="3879848"/>
          </a:xfrm>
        </p:spPr>
        <p:txBody>
          <a:bodyPr>
            <a:noAutofit/>
          </a:bodyPr>
          <a:lstStyle/>
          <a:p>
            <a:r>
              <a:rPr lang="fr-FR" sz="3600" dirty="0" smtClean="0"/>
              <a:t>Comparaison entre LMDZ80 (gauche) et LMDZ150 (droit)</a:t>
            </a:r>
            <a:br>
              <a:rPr lang="fr-FR" sz="3600" dirty="0" smtClean="0"/>
            </a:br>
            <a:r>
              <a:rPr lang="fr-FR" sz="3600" dirty="0"/>
              <a:t/>
            </a:r>
            <a:br>
              <a:rPr lang="fr-FR" sz="3600" dirty="0"/>
            </a:br>
            <a:r>
              <a:rPr lang="fr-FR" sz="3600" dirty="0" smtClean="0"/>
              <a:t>Été (</a:t>
            </a:r>
            <a:r>
              <a:rPr lang="fr-FR" sz="3600" dirty="0" err="1" smtClean="0"/>
              <a:t>jja</a:t>
            </a:r>
            <a:r>
              <a:rPr lang="fr-FR" sz="3600" dirty="0" smtClean="0"/>
              <a:t>)</a:t>
            </a:r>
            <a:endParaRPr lang="fr-FR" sz="3600"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760" y="0"/>
            <a:ext cx="4348092" cy="2898269"/>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757" y="2898269"/>
            <a:ext cx="4348095" cy="2898269"/>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852" y="0"/>
            <a:ext cx="4348095" cy="2898269"/>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852" y="2898269"/>
            <a:ext cx="4348093" cy="2898269"/>
          </a:xfrm>
          <a:prstGeom prst="rect">
            <a:avLst/>
          </a:prstGeom>
        </p:spPr>
      </p:pic>
    </p:spTree>
    <p:extLst>
      <p:ext uri="{BB962C8B-B14F-4D97-AF65-F5344CB8AC3E}">
        <p14:creationId xmlns:p14="http://schemas.microsoft.com/office/powerpoint/2010/main" val="1394653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307" y="3172500"/>
            <a:ext cx="4230000" cy="317250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307" y="0"/>
            <a:ext cx="4230000" cy="31725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307" y="3172500"/>
            <a:ext cx="4230000" cy="3172500"/>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07"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54</a:t>
            </a:fld>
            <a:endParaRPr lang="en-US" dirty="0"/>
          </a:p>
        </p:txBody>
      </p:sp>
      <p:sp>
        <p:nvSpPr>
          <p:cNvPr id="7" name="Titre 1"/>
          <p:cNvSpPr>
            <a:spLocks noGrp="1"/>
          </p:cNvSpPr>
          <p:nvPr>
            <p:ph type="title"/>
          </p:nvPr>
        </p:nvSpPr>
        <p:spPr>
          <a:xfrm>
            <a:off x="0" y="178805"/>
            <a:ext cx="3336758" cy="3879848"/>
          </a:xfrm>
        </p:spPr>
        <p:txBody>
          <a:bodyPr>
            <a:noAutofit/>
          </a:bodyPr>
          <a:lstStyle/>
          <a:p>
            <a:r>
              <a:rPr lang="fr-FR" sz="3600" dirty="0" smtClean="0"/>
              <a:t>Comparaison entre LMDZ80 (gauche) et LMDZ150 (droit)</a:t>
            </a:r>
            <a:br>
              <a:rPr lang="fr-FR" sz="3600" dirty="0" smtClean="0"/>
            </a:br>
            <a:r>
              <a:rPr lang="fr-FR" sz="3000" dirty="0" smtClean="0"/>
              <a:t/>
            </a:r>
            <a:br>
              <a:rPr lang="fr-FR" sz="3000" dirty="0" smtClean="0"/>
            </a:br>
            <a:r>
              <a:rPr lang="fr-FR" sz="3000" dirty="0" smtClean="0"/>
              <a:t>Bi-histogramme (en pourcentage)</a:t>
            </a:r>
            <a:r>
              <a:rPr lang="fr-FR" sz="3600" dirty="0" smtClean="0"/>
              <a:t/>
            </a:r>
            <a:br>
              <a:rPr lang="fr-FR" sz="3600" dirty="0" smtClean="0"/>
            </a:br>
            <a:r>
              <a:rPr lang="fr-FR" sz="3600" dirty="0"/>
              <a:t/>
            </a:r>
            <a:br>
              <a:rPr lang="fr-FR" sz="3600" dirty="0"/>
            </a:br>
            <a:r>
              <a:rPr lang="fr-FR" sz="3600" dirty="0" smtClean="0"/>
              <a:t>Été (</a:t>
            </a:r>
            <a:r>
              <a:rPr lang="fr-FR" sz="3600" dirty="0" err="1" smtClean="0"/>
              <a:t>jja</a:t>
            </a:r>
            <a:r>
              <a:rPr lang="fr-FR" sz="3600" dirty="0" smtClean="0"/>
              <a:t>)</a:t>
            </a:r>
            <a:endParaRPr lang="fr-FR" sz="3600" dirty="0"/>
          </a:p>
        </p:txBody>
      </p:sp>
      <p:sp>
        <p:nvSpPr>
          <p:cNvPr id="14" name="ZoneTexte 13"/>
          <p:cNvSpPr txBox="1"/>
          <p:nvPr/>
        </p:nvSpPr>
        <p:spPr>
          <a:xfrm>
            <a:off x="4011114" y="182146"/>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5" name="ZoneTexte 14"/>
          <p:cNvSpPr txBox="1"/>
          <p:nvPr/>
        </p:nvSpPr>
        <p:spPr>
          <a:xfrm>
            <a:off x="4011114" y="3446706"/>
            <a:ext cx="2568102" cy="400110"/>
          </a:xfrm>
          <a:prstGeom prst="rect">
            <a:avLst/>
          </a:prstGeom>
          <a:noFill/>
        </p:spPr>
        <p:txBody>
          <a:bodyPr wrap="square" rtlCol="0">
            <a:spAutoFit/>
          </a:bodyPr>
          <a:lstStyle/>
          <a:p>
            <a:r>
              <a:rPr lang="fr-FR" sz="200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6" name="ZoneTexte 15"/>
          <p:cNvSpPr txBox="1"/>
          <p:nvPr/>
        </p:nvSpPr>
        <p:spPr>
          <a:xfrm>
            <a:off x="8241114" y="182146"/>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7" name="ZoneTexte 16"/>
          <p:cNvSpPr txBox="1"/>
          <p:nvPr/>
        </p:nvSpPr>
        <p:spPr>
          <a:xfrm>
            <a:off x="8241114" y="3437290"/>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800742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570" y="3198728"/>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570" y="26228"/>
            <a:ext cx="4230000" cy="317250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570" y="3198728"/>
            <a:ext cx="4230000" cy="317250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570" y="26228"/>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55</a:t>
            </a:fld>
            <a:endParaRPr lang="en-US" dirty="0"/>
          </a:p>
        </p:txBody>
      </p:sp>
      <p:sp>
        <p:nvSpPr>
          <p:cNvPr id="7" name="Titre 1"/>
          <p:cNvSpPr>
            <a:spLocks noGrp="1"/>
          </p:cNvSpPr>
          <p:nvPr>
            <p:ph type="title"/>
          </p:nvPr>
        </p:nvSpPr>
        <p:spPr>
          <a:xfrm>
            <a:off x="0" y="178805"/>
            <a:ext cx="3702570" cy="5037772"/>
          </a:xfrm>
        </p:spPr>
        <p:txBody>
          <a:bodyPr>
            <a:noAutofit/>
          </a:bodyPr>
          <a:lstStyle/>
          <a:p>
            <a:r>
              <a:rPr lang="fr-FR" sz="3600" dirty="0" smtClean="0"/>
              <a:t>Comparaison entre LMDZ80 (gauche) et LMDZ150 (droit)</a:t>
            </a:r>
            <a:br>
              <a:rPr lang="fr-FR" sz="3600" dirty="0" smtClean="0"/>
            </a:br>
            <a:r>
              <a:rPr lang="fr-FR" sz="3000" dirty="0" smtClean="0"/>
              <a:t/>
            </a:r>
            <a:br>
              <a:rPr lang="fr-FR" sz="3000" dirty="0" smtClean="0"/>
            </a:br>
            <a:r>
              <a:rPr lang="fr-FR" sz="3000" dirty="0" smtClean="0"/>
              <a:t>Bi-histogramme après </a:t>
            </a:r>
            <a:r>
              <a:rPr lang="fr-FR" sz="3000" smtClean="0"/>
              <a:t>le logarithme</a:t>
            </a:r>
            <a:r>
              <a:rPr lang="fr-FR" sz="3600" dirty="0" smtClean="0"/>
              <a:t/>
            </a:r>
            <a:br>
              <a:rPr lang="fr-FR" sz="3600" dirty="0" smtClean="0"/>
            </a:br>
            <a:r>
              <a:rPr lang="fr-FR" sz="3600" dirty="0"/>
              <a:t/>
            </a:r>
            <a:br>
              <a:rPr lang="fr-FR" sz="3600" dirty="0"/>
            </a:br>
            <a:r>
              <a:rPr lang="fr-FR" sz="3600" dirty="0" smtClean="0"/>
              <a:t>Été (</a:t>
            </a:r>
            <a:r>
              <a:rPr lang="fr-FR" sz="3600" dirty="0" err="1" smtClean="0"/>
              <a:t>jja</a:t>
            </a:r>
            <a:r>
              <a:rPr lang="fr-FR" sz="3600" dirty="0" smtClean="0"/>
              <a:t>)</a:t>
            </a:r>
            <a:endParaRPr lang="fr-FR" sz="3600" dirty="0"/>
          </a:p>
        </p:txBody>
      </p:sp>
      <p:sp>
        <p:nvSpPr>
          <p:cNvPr id="14" name="ZoneTexte 13"/>
          <p:cNvSpPr txBox="1"/>
          <p:nvPr/>
        </p:nvSpPr>
        <p:spPr>
          <a:xfrm>
            <a:off x="4129164" y="203605"/>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5" name="ZoneTexte 14"/>
          <p:cNvSpPr txBox="1"/>
          <p:nvPr/>
        </p:nvSpPr>
        <p:spPr>
          <a:xfrm>
            <a:off x="4129164" y="3376105"/>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6" name="ZoneTexte 15"/>
          <p:cNvSpPr txBox="1"/>
          <p:nvPr/>
        </p:nvSpPr>
        <p:spPr>
          <a:xfrm>
            <a:off x="8359164" y="178805"/>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7" name="ZoneTexte 16"/>
          <p:cNvSpPr txBox="1"/>
          <p:nvPr/>
        </p:nvSpPr>
        <p:spPr>
          <a:xfrm>
            <a:off x="8359164" y="3434150"/>
            <a:ext cx="256810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487756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010" y="267848"/>
            <a:ext cx="2898842"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simulation</a:t>
            </a:r>
            <a:endParaRPr lang="fr-FR" sz="1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56</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852" y="156535"/>
            <a:ext cx="4455267" cy="270428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119" y="2860824"/>
            <a:ext cx="4455267" cy="270428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851" y="2860824"/>
            <a:ext cx="4455267" cy="270428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119" y="156535"/>
            <a:ext cx="4455267" cy="2704289"/>
          </a:xfrm>
          <a:prstGeom prst="rect">
            <a:avLst/>
          </a:prstGeom>
        </p:spPr>
      </p:pic>
    </p:spTree>
    <p:extLst>
      <p:ext uri="{BB962C8B-B14F-4D97-AF65-F5344CB8AC3E}">
        <p14:creationId xmlns:p14="http://schemas.microsoft.com/office/powerpoint/2010/main" val="7269804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62" y="3170700"/>
            <a:ext cx="4230000" cy="317250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362" y="3171600"/>
            <a:ext cx="4230000" cy="31725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362" y="0"/>
            <a:ext cx="4228800" cy="31716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362"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57</a:t>
            </a:fld>
            <a:endParaRPr lang="en-US" dirty="0"/>
          </a:p>
        </p:txBody>
      </p:sp>
      <p:sp>
        <p:nvSpPr>
          <p:cNvPr id="5" name="Titre 1"/>
          <p:cNvSpPr>
            <a:spLocks noGrp="1"/>
          </p:cNvSpPr>
          <p:nvPr>
            <p:ph type="title"/>
          </p:nvPr>
        </p:nvSpPr>
        <p:spPr>
          <a:xfrm>
            <a:off x="214010" y="267848"/>
            <a:ext cx="3194352"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(en pourcentage)</a:t>
            </a:r>
            <a:endParaRPr lang="fr-FR" sz="1800" dirty="0"/>
          </a:p>
        </p:txBody>
      </p:sp>
      <p:sp>
        <p:nvSpPr>
          <p:cNvPr id="7" name="ZoneTexte 6"/>
          <p:cNvSpPr txBox="1"/>
          <p:nvPr/>
        </p:nvSpPr>
        <p:spPr>
          <a:xfrm>
            <a:off x="3938865" y="267848"/>
            <a:ext cx="2759234" cy="400110"/>
          </a:xfrm>
          <a:prstGeom prst="rect">
            <a:avLst/>
          </a:prstGeom>
          <a:noFill/>
        </p:spPr>
        <p:txBody>
          <a:bodyPr wrap="square" rtlCol="0">
            <a:spAutoFit/>
          </a:bodyPr>
          <a:lstStyle/>
          <a:p>
            <a:pPr algn="ctr"/>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186371" y="267848"/>
            <a:ext cx="313278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1-80)</a:t>
            </a:r>
            <a:endParaRPr lang="fr-FR" sz="2000" dirty="0">
              <a:latin typeface="Times New Roman" charset="0"/>
              <a:ea typeface="Times New Roman" charset="0"/>
              <a:cs typeface="Times New Roman" charset="0"/>
            </a:endParaRPr>
          </a:p>
        </p:txBody>
      </p:sp>
      <p:sp>
        <p:nvSpPr>
          <p:cNvPr id="13" name="ZoneTexte 12"/>
          <p:cNvSpPr txBox="1"/>
          <p:nvPr/>
        </p:nvSpPr>
        <p:spPr>
          <a:xfrm>
            <a:off x="3866055" y="3366819"/>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36-115)</a:t>
            </a:r>
            <a:endParaRPr lang="fr-FR" sz="2000" dirty="0">
              <a:latin typeface="Times New Roman" charset="0"/>
              <a:ea typeface="Times New Roman" charset="0"/>
              <a:cs typeface="Times New Roman" charset="0"/>
            </a:endParaRPr>
          </a:p>
        </p:txBody>
      </p:sp>
      <p:sp>
        <p:nvSpPr>
          <p:cNvPr id="15" name="ZoneTexte 14"/>
          <p:cNvSpPr txBox="1"/>
          <p:nvPr/>
        </p:nvSpPr>
        <p:spPr>
          <a:xfrm>
            <a:off x="8096055" y="3438548"/>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66235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011" y="3172500"/>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505" y="3172500"/>
            <a:ext cx="4230000" cy="31725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505" y="0"/>
            <a:ext cx="4230000" cy="31725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505"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58</a:t>
            </a:fld>
            <a:endParaRPr lang="en-US" dirty="0"/>
          </a:p>
        </p:txBody>
      </p:sp>
      <p:sp>
        <p:nvSpPr>
          <p:cNvPr id="5" name="Titre 1"/>
          <p:cNvSpPr>
            <a:spLocks noGrp="1"/>
          </p:cNvSpPr>
          <p:nvPr>
            <p:ph type="title"/>
          </p:nvPr>
        </p:nvSpPr>
        <p:spPr>
          <a:xfrm>
            <a:off x="0" y="267847"/>
            <a:ext cx="3237875" cy="5893109"/>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après le logarithme</a:t>
            </a:r>
            <a:endParaRPr lang="fr-FR" sz="1800" dirty="0"/>
          </a:p>
        </p:txBody>
      </p:sp>
      <p:sp>
        <p:nvSpPr>
          <p:cNvPr id="7" name="ZoneTexte 6"/>
          <p:cNvSpPr txBox="1"/>
          <p:nvPr/>
        </p:nvSpPr>
        <p:spPr>
          <a:xfrm>
            <a:off x="3836742" y="267847"/>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015305" y="267847"/>
            <a:ext cx="3132782"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ouest </a:t>
            </a:r>
            <a:endParaRPr lang="fr-FR" sz="2000" smtClean="0">
              <a:latin typeface="Times New Roman" charset="0"/>
              <a:ea typeface="Times New Roman" charset="0"/>
              <a:cs typeface="Times New Roman" charset="0"/>
            </a:endParaRP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1-80)</a:t>
            </a:r>
            <a:endParaRPr lang="fr-FR" sz="2000" dirty="0">
              <a:latin typeface="Times New Roman" charset="0"/>
              <a:ea typeface="Times New Roman" charset="0"/>
              <a:cs typeface="Times New Roman" charset="0"/>
            </a:endParaRPr>
          </a:p>
        </p:txBody>
      </p:sp>
      <p:sp>
        <p:nvSpPr>
          <p:cNvPr id="13" name="ZoneTexte 12"/>
          <p:cNvSpPr txBox="1"/>
          <p:nvPr/>
        </p:nvSpPr>
        <p:spPr>
          <a:xfrm>
            <a:off x="3836742" y="3424658"/>
            <a:ext cx="3313414" cy="707886"/>
          </a:xfrm>
          <a:prstGeom prst="rect">
            <a:avLst/>
          </a:prstGeom>
          <a:noFill/>
        </p:spPr>
        <p:txBody>
          <a:bodyPr wrap="square" rtlCol="0">
            <a:spAutoFit/>
          </a:bodyPr>
          <a:lstStyle/>
          <a:p>
            <a:r>
              <a:rPr lang="fr-FR" sz="200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ouest</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36-115)</a:t>
            </a:r>
            <a:endParaRPr lang="fr-FR" sz="2000" dirty="0">
              <a:latin typeface="Times New Roman" charset="0"/>
              <a:ea typeface="Times New Roman" charset="0"/>
              <a:cs typeface="Times New Roman" charset="0"/>
            </a:endParaRPr>
          </a:p>
        </p:txBody>
      </p:sp>
      <p:sp>
        <p:nvSpPr>
          <p:cNvPr id="15" name="ZoneTexte 14"/>
          <p:cNvSpPr txBox="1"/>
          <p:nvPr/>
        </p:nvSpPr>
        <p:spPr>
          <a:xfrm>
            <a:off x="7034512" y="3582648"/>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72147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009" y="267848"/>
            <a:ext cx="2808052"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simulation</a:t>
            </a:r>
            <a:endParaRPr lang="fr-FR" sz="1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59</a:t>
            </a:fld>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583" y="0"/>
            <a:ext cx="4377447" cy="286848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583" y="2868481"/>
            <a:ext cx="4377447" cy="2868481"/>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030" y="0"/>
            <a:ext cx="4377447" cy="286848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7030" y="2868481"/>
            <a:ext cx="4377447" cy="2868481"/>
          </a:xfrm>
          <a:prstGeom prst="rect">
            <a:avLst/>
          </a:prstGeom>
        </p:spPr>
      </p:pic>
    </p:spTree>
    <p:extLst>
      <p:ext uri="{BB962C8B-B14F-4D97-AF65-F5344CB8AC3E}">
        <p14:creationId xmlns:p14="http://schemas.microsoft.com/office/powerpoint/2010/main" val="1679487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4371" y="56110"/>
            <a:ext cx="3833906" cy="1794992"/>
          </a:xfrm>
        </p:spPr>
        <p:txBody>
          <a:bodyPr>
            <a:noAutofit/>
          </a:bodyPr>
          <a:lstStyle/>
          <a:p>
            <a:r>
              <a:rPr lang="fr-FR" sz="4000" dirty="0" smtClean="0"/>
              <a:t>Hiver: </a:t>
            </a:r>
            <a:br>
              <a:rPr lang="fr-FR" sz="4000" dirty="0" smtClean="0"/>
            </a:br>
            <a:r>
              <a:rPr lang="fr-FR" sz="4000" dirty="0" smtClean="0"/>
              <a:t>forte variabilité</a:t>
            </a:r>
            <a:endParaRPr lang="fr-FR" sz="4000" dirty="0"/>
          </a:p>
        </p:txBody>
      </p:sp>
      <p:sp>
        <p:nvSpPr>
          <p:cNvPr id="3" name="Espace réservé du contenu 2"/>
          <p:cNvSpPr>
            <a:spLocks noGrp="1"/>
          </p:cNvSpPr>
          <p:nvPr>
            <p:ph idx="1"/>
          </p:nvPr>
        </p:nvSpPr>
        <p:spPr>
          <a:xfrm>
            <a:off x="156117" y="3460071"/>
            <a:ext cx="4036741" cy="1345011"/>
          </a:xfrm>
        </p:spPr>
        <p:txBody>
          <a:bodyPr>
            <a:noAutofit/>
          </a:bodyPr>
          <a:lstStyle/>
          <a:p>
            <a:pPr marL="0" indent="0" algn="ctr">
              <a:buNone/>
            </a:pPr>
            <a:r>
              <a:rPr lang="fr-FR" sz="2400" dirty="0" smtClean="0"/>
              <a:t>forte/faible </a:t>
            </a:r>
            <a:r>
              <a:rPr lang="fr-FR" sz="2400" dirty="0"/>
              <a:t>variance </a:t>
            </a:r>
            <a:r>
              <a:rPr lang="fr-FR" sz="2400" dirty="0">
                <a:sym typeface="Wingdings"/>
              </a:rPr>
              <a:t> </a:t>
            </a:r>
            <a:r>
              <a:rPr lang="fr-FR" sz="2400" dirty="0" smtClean="0">
                <a:sym typeface="Wingdings"/>
              </a:rPr>
              <a:t>forte/faible </a:t>
            </a:r>
            <a:r>
              <a:rPr lang="fr-FR" sz="2400" dirty="0">
                <a:sym typeface="Wingdings"/>
              </a:rPr>
              <a:t>variabilité </a:t>
            </a:r>
            <a:endParaRPr lang="fr-FR" sz="2400" dirty="0"/>
          </a:p>
        </p:txBody>
      </p:sp>
      <p:sp>
        <p:nvSpPr>
          <p:cNvPr id="4" name="Espace réservé du numéro de diapositive 3"/>
          <p:cNvSpPr>
            <a:spLocks noGrp="1"/>
          </p:cNvSpPr>
          <p:nvPr>
            <p:ph type="sldNum" sz="quarter" idx="12"/>
          </p:nvPr>
        </p:nvSpPr>
        <p:spPr>
          <a:xfrm>
            <a:off x="11784011" y="5607596"/>
            <a:ext cx="407988" cy="365125"/>
          </a:xfrm>
        </p:spPr>
        <p:txBody>
          <a:bodyPr/>
          <a:lstStyle/>
          <a:p>
            <a:fld id="{2AC27A5A-7290-4DE1-BA94-4BE8A8E57DCF}" type="slidenum">
              <a:rPr lang="en-US" smtClean="0"/>
              <a:t>6</a:t>
            </a:fld>
            <a:endParaRPr lang="en-US" dirty="0"/>
          </a:p>
        </p:txBody>
      </p:sp>
      <p:pic>
        <p:nvPicPr>
          <p:cNvPr id="5" name="Image 4" descr="graphs_VarianceBord_CC_LMDZ80/bordOuest_CC_djf_LMDZ8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5863" y="624833"/>
            <a:ext cx="3753194" cy="2341023"/>
          </a:xfrm>
          <a:prstGeom prst="rect">
            <a:avLst/>
          </a:prstGeom>
          <a:noFill/>
          <a:ln>
            <a:noFill/>
          </a:ln>
        </p:spPr>
      </p:pic>
      <p:pic>
        <p:nvPicPr>
          <p:cNvPr id="6" name="Image 5" descr="graphs_VarianceBord_CC_LMDZ80/bordOuest_CC_jja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881" y="2966222"/>
            <a:ext cx="3753194" cy="2384893"/>
          </a:xfrm>
          <a:prstGeom prst="rect">
            <a:avLst/>
          </a:prstGeom>
          <a:noFill/>
          <a:ln>
            <a:noFill/>
          </a:ln>
        </p:spPr>
      </p:pic>
      <p:pic>
        <p:nvPicPr>
          <p:cNvPr id="7" name="Image 6" descr="graphs_VarianceBord_CC_LMDZ80/bordEst_CC_djf_LMDZ8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748" y="624466"/>
            <a:ext cx="3727868" cy="2341389"/>
          </a:xfrm>
          <a:prstGeom prst="rect">
            <a:avLst/>
          </a:prstGeom>
          <a:noFill/>
          <a:ln>
            <a:noFill/>
          </a:ln>
        </p:spPr>
      </p:pic>
      <p:pic>
        <p:nvPicPr>
          <p:cNvPr id="8" name="Image 7" descr="graphs_VarianceBord_CC_LMDZ80/bordEst_CC_jja_LMDZ8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748" y="2966222"/>
            <a:ext cx="3727868" cy="2384893"/>
          </a:xfrm>
          <a:prstGeom prst="rect">
            <a:avLst/>
          </a:prstGeom>
          <a:noFill/>
          <a:ln>
            <a:noFill/>
          </a:ln>
        </p:spPr>
      </p:pic>
      <p:sp>
        <p:nvSpPr>
          <p:cNvPr id="9" name="Rectangle 8"/>
          <p:cNvSpPr/>
          <p:nvPr/>
        </p:nvSpPr>
        <p:spPr>
          <a:xfrm>
            <a:off x="4328277" y="5435317"/>
            <a:ext cx="7591153" cy="600164"/>
          </a:xfrm>
          <a:prstGeom prst="rect">
            <a:avLst/>
          </a:prstGeom>
        </p:spPr>
        <p:txBody>
          <a:bodyPr wrap="square">
            <a:spAutoFit/>
          </a:bodyPr>
          <a:lstStyle/>
          <a:p>
            <a:pPr algn="just">
              <a:spcAft>
                <a:spcPts val="0"/>
              </a:spcAft>
            </a:pPr>
            <a:r>
              <a:rPr lang="fr-FR" sz="1100" i="1" dirty="0">
                <a:latin typeface="Calibri" charset="0"/>
                <a:ea typeface="宋体" charset="0"/>
                <a:cs typeface="Times New Roman" charset="0"/>
              </a:rPr>
              <a:t>Figure : nuage de points entre la variance </a:t>
            </a:r>
            <a:r>
              <a:rPr lang="fr-FR" sz="1100" i="1" dirty="0" smtClean="0">
                <a:latin typeface="Calibri" charset="0"/>
                <a:ea typeface="宋体" charset="0"/>
                <a:cs typeface="Times New Roman" charset="0"/>
              </a:rPr>
              <a:t>des bords </a:t>
            </a:r>
            <a:r>
              <a:rPr lang="fr-FR" sz="1100" i="1" dirty="0">
                <a:latin typeface="Calibri" charset="0"/>
                <a:ea typeface="宋体" charset="0"/>
                <a:cs typeface="Times New Roman" charset="0"/>
              </a:rPr>
              <a:t>de </a:t>
            </a:r>
            <a:r>
              <a:rPr lang="fr-FR" sz="1100" i="1" dirty="0" smtClean="0">
                <a:latin typeface="Calibri" charset="0"/>
                <a:ea typeface="宋体" charset="0"/>
                <a:cs typeface="Times New Roman" charset="0"/>
              </a:rPr>
              <a:t>45 à </a:t>
            </a:r>
            <a:r>
              <a:rPr lang="fr-FR" sz="1100" i="1" dirty="0">
                <a:latin typeface="Calibri" charset="0"/>
                <a:ea typeface="宋体" charset="0"/>
                <a:cs typeface="Times New Roman" charset="0"/>
              </a:rPr>
              <a:t>l’extérieur de notre </a:t>
            </a:r>
            <a:r>
              <a:rPr lang="fr-FR" sz="1100" i="1" dirty="0" smtClean="0">
                <a:latin typeface="Calibri" charset="0"/>
                <a:ea typeface="宋体" charset="0"/>
                <a:cs typeface="Times New Roman" charset="0"/>
              </a:rPr>
              <a:t>région et </a:t>
            </a:r>
            <a:r>
              <a:rPr lang="fr-FR" sz="1100" i="1" dirty="0">
                <a:latin typeface="Calibri" charset="0"/>
                <a:ea typeface="宋体" charset="0"/>
                <a:cs typeface="Times New Roman" charset="0"/>
              </a:rPr>
              <a:t>la corrélation entre les données journalières normalisées entre la simulation d’OWN du RCM (LMDZ80) et la simulation du GCM (LMDZ80</a:t>
            </a:r>
            <a:r>
              <a:rPr lang="fr-FR" sz="1100" i="1" dirty="0" smtClean="0">
                <a:latin typeface="Calibri" charset="0"/>
                <a:ea typeface="宋体" charset="0"/>
                <a:cs typeface="Times New Roman" charset="0"/>
              </a:rPr>
              <a:t>). </a:t>
            </a:r>
          </a:p>
          <a:p>
            <a:pPr marL="342900" indent="-342900" algn="just">
              <a:spcAft>
                <a:spcPts val="0"/>
              </a:spcAft>
              <a:buAutoNum type="alphaLcPeriod"/>
            </a:pPr>
            <a:r>
              <a:rPr lang="fr-FR" sz="1100" i="1" dirty="0" smtClean="0">
                <a:latin typeface="Calibri" charset="0"/>
                <a:ea typeface="宋体" charset="0"/>
                <a:cs typeface="Times New Roman" charset="0"/>
              </a:rPr>
              <a:t>bord 45° ouest d’hiver; b. bord 45° est d’hiver;  c. bord 45° été; d. bord 45° été. </a:t>
            </a:r>
            <a:endParaRPr lang="fr-FR" sz="1100" i="1" dirty="0">
              <a:effectLst/>
              <a:latin typeface="Calibri" charset="0"/>
              <a:ea typeface="宋体" charset="0"/>
              <a:cs typeface="Times New Roman" charset="0"/>
            </a:endParaRPr>
          </a:p>
        </p:txBody>
      </p:sp>
      <mc:AlternateContent xmlns:mc="http://schemas.openxmlformats.org/markup-compatibility/2006" xmlns:a14="http://schemas.microsoft.com/office/drawing/2010/main">
        <mc:Choice Requires="a14">
          <p:sp>
            <p:nvSpPr>
              <p:cNvPr id="10" name="Rectangle 9"/>
              <p:cNvSpPr/>
              <p:nvPr/>
            </p:nvSpPr>
            <p:spPr>
              <a:xfrm>
                <a:off x="-13221" y="2243044"/>
                <a:ext cx="4489691" cy="572273"/>
              </a:xfrm>
              <a:prstGeom prst="rect">
                <a:avLst/>
              </a:prstGeom>
            </p:spPr>
            <p:txBody>
              <a:bodyPr wrap="none">
                <a:spAutoFit/>
              </a:bodyPr>
              <a:lstStyle/>
              <a:p>
                <a:r>
                  <a:rPr lang="fr-FR" sz="2200" dirty="0" smtClean="0"/>
                  <a:t>VAR(GCM) = </a:t>
                </a:r>
                <a14:m>
                  <m:oMath xmlns:m="http://schemas.openxmlformats.org/officeDocument/2006/math">
                    <m:f>
                      <m:fPr>
                        <m:ctrlPr>
                          <a:rPr lang="bg-BG" sz="2200" i="1">
                            <a:latin typeface="Cambria Math" charset="0"/>
                          </a:rPr>
                        </m:ctrlPr>
                      </m:fPr>
                      <m:num>
                        <m:r>
                          <a:rPr lang="fr-FR" sz="2200" i="1">
                            <a:latin typeface="Cambria Math" charset="0"/>
                          </a:rPr>
                          <m:t>1</m:t>
                        </m:r>
                      </m:num>
                      <m:den>
                        <m:r>
                          <a:rPr lang="fr-FR" sz="2200" i="1">
                            <a:latin typeface="Cambria Math" charset="0"/>
                          </a:rPr>
                          <m:t>𝑛</m:t>
                        </m:r>
                      </m:den>
                    </m:f>
                    <m:r>
                      <a:rPr lang="fr-FR" sz="2200" i="1">
                        <a:latin typeface="Cambria Math" charset="0"/>
                      </a:rPr>
                      <m:t> </m:t>
                    </m:r>
                    <m:nary>
                      <m:naryPr>
                        <m:chr m:val="∑"/>
                        <m:ctrlPr>
                          <a:rPr lang="is-IS" sz="2200" i="1">
                            <a:latin typeface="Cambria Math" charset="0"/>
                          </a:rPr>
                        </m:ctrlPr>
                      </m:naryPr>
                      <m:sub>
                        <m:r>
                          <m:rPr>
                            <m:brk m:alnAt="23"/>
                          </m:rPr>
                          <a:rPr lang="fr-FR" sz="2200" i="1">
                            <a:latin typeface="Cambria Math" charset="0"/>
                          </a:rPr>
                          <m:t>𝑖</m:t>
                        </m:r>
                        <m:r>
                          <a:rPr lang="fr-FR" sz="2200" i="1">
                            <a:latin typeface="Cambria Math" charset="0"/>
                          </a:rPr>
                          <m:t>=1</m:t>
                        </m:r>
                      </m:sub>
                      <m:sup>
                        <m:r>
                          <a:rPr lang="fr-FR" sz="2200" i="1">
                            <a:latin typeface="Cambria Math" charset="0"/>
                          </a:rPr>
                          <m:t>𝑛</m:t>
                        </m:r>
                      </m:sup>
                      <m:e>
                        <m:d>
                          <m:dPr>
                            <m:ctrlPr>
                              <a:rPr lang="fr-FR" sz="2200" i="1">
                                <a:latin typeface="Cambria Math" charset="0"/>
                              </a:rPr>
                            </m:ctrlPr>
                          </m:dPr>
                          <m:e>
                            <m:r>
                              <a:rPr lang="fr-FR" sz="2200" i="1">
                                <a:latin typeface="Cambria Math" charset="0"/>
                              </a:rPr>
                              <m:t>𝐺𝐶𝑀</m:t>
                            </m:r>
                            <m:r>
                              <a:rPr lang="fr-FR" sz="2200" i="1" baseline="-25000">
                                <a:latin typeface="Cambria Math" charset="0"/>
                              </a:rPr>
                              <m:t>𝑖</m:t>
                            </m:r>
                            <m:r>
                              <a:rPr lang="fr-FR" sz="2200" i="1" baseline="-25000">
                                <a:latin typeface="Cambria Math" charset="0"/>
                              </a:rPr>
                              <m:t> − </m:t>
                            </m:r>
                            <m:acc>
                              <m:accPr>
                                <m:chr m:val="̅"/>
                                <m:ctrlPr>
                                  <a:rPr lang="fr-FR" sz="2200" i="1">
                                    <a:latin typeface="Cambria Math" charset="0"/>
                                  </a:rPr>
                                </m:ctrlPr>
                              </m:accPr>
                              <m:e>
                                <m:r>
                                  <a:rPr lang="fr-FR" sz="2200" i="1">
                                    <a:latin typeface="Cambria Math" charset="0"/>
                                  </a:rPr>
                                  <m:t>𝐺𝐶𝑀</m:t>
                                </m:r>
                              </m:e>
                            </m:acc>
                          </m:e>
                        </m:d>
                        <m:r>
                          <a:rPr lang="fr-FR" sz="2200" i="1" baseline="30000">
                            <a:latin typeface="Cambria Math" charset="0"/>
                          </a:rPr>
                          <m:t>2</m:t>
                        </m:r>
                      </m:e>
                    </m:nary>
                  </m:oMath>
                </a14:m>
                <a:endParaRPr lang="fr-FR" sz="2200" dirty="0"/>
              </a:p>
            </p:txBody>
          </p:sp>
        </mc:Choice>
        <mc:Fallback xmlns="">
          <p:sp>
            <p:nvSpPr>
              <p:cNvPr id="10" name="Rectangle 9"/>
              <p:cNvSpPr>
                <a:spLocks noRot="1" noChangeAspect="1" noMove="1" noResize="1" noEditPoints="1" noAdjustHandles="1" noChangeArrowheads="1" noChangeShapeType="1" noTextEdit="1"/>
              </p:cNvSpPr>
              <p:nvPr/>
            </p:nvSpPr>
            <p:spPr>
              <a:xfrm>
                <a:off x="-13221" y="2243044"/>
                <a:ext cx="4489691" cy="572273"/>
              </a:xfrm>
              <a:prstGeom prst="rect">
                <a:avLst/>
              </a:prstGeom>
              <a:blipFill rotWithShape="0">
                <a:blip r:embed="rId6"/>
                <a:stretch>
                  <a:fillRect l="-1766" b="-10638"/>
                </a:stretch>
              </a:blipFill>
            </p:spPr>
            <p:txBody>
              <a:bodyPr/>
              <a:lstStyle/>
              <a:p>
                <a:r>
                  <a:rPr lang="fr-FR">
                    <a:noFill/>
                  </a:rPr>
                  <a:t> </a:t>
                </a:r>
              </a:p>
            </p:txBody>
          </p:sp>
        </mc:Fallback>
      </mc:AlternateContent>
      <p:sp>
        <p:nvSpPr>
          <p:cNvPr id="11" name="ZoneTexte 10"/>
          <p:cNvSpPr txBox="1"/>
          <p:nvPr/>
        </p:nvSpPr>
        <p:spPr>
          <a:xfrm>
            <a:off x="4415884" y="602163"/>
            <a:ext cx="267630" cy="369332"/>
          </a:xfrm>
          <a:prstGeom prst="rect">
            <a:avLst/>
          </a:prstGeom>
          <a:noFill/>
        </p:spPr>
        <p:txBody>
          <a:bodyPr wrap="square" rtlCol="0">
            <a:spAutoFit/>
          </a:bodyPr>
          <a:lstStyle/>
          <a:p>
            <a:r>
              <a:rPr lang="fr-FR" dirty="0" smtClean="0"/>
              <a:t>a</a:t>
            </a:r>
            <a:endParaRPr lang="fr-FR" dirty="0"/>
          </a:p>
        </p:txBody>
      </p:sp>
      <p:sp>
        <p:nvSpPr>
          <p:cNvPr id="12" name="ZoneTexte 11"/>
          <p:cNvSpPr txBox="1"/>
          <p:nvPr/>
        </p:nvSpPr>
        <p:spPr>
          <a:xfrm>
            <a:off x="8136676" y="620751"/>
            <a:ext cx="267630" cy="369332"/>
          </a:xfrm>
          <a:prstGeom prst="rect">
            <a:avLst/>
          </a:prstGeom>
          <a:noFill/>
        </p:spPr>
        <p:txBody>
          <a:bodyPr wrap="square" rtlCol="0">
            <a:spAutoFit/>
          </a:bodyPr>
          <a:lstStyle/>
          <a:p>
            <a:r>
              <a:rPr lang="fr-FR" dirty="0"/>
              <a:t>b</a:t>
            </a:r>
          </a:p>
        </p:txBody>
      </p:sp>
      <p:sp>
        <p:nvSpPr>
          <p:cNvPr id="13" name="ZoneTexte 12"/>
          <p:cNvSpPr txBox="1"/>
          <p:nvPr/>
        </p:nvSpPr>
        <p:spPr>
          <a:xfrm>
            <a:off x="4434472" y="2962505"/>
            <a:ext cx="267630" cy="369332"/>
          </a:xfrm>
          <a:prstGeom prst="rect">
            <a:avLst/>
          </a:prstGeom>
          <a:noFill/>
        </p:spPr>
        <p:txBody>
          <a:bodyPr wrap="square" rtlCol="0">
            <a:spAutoFit/>
          </a:bodyPr>
          <a:lstStyle/>
          <a:p>
            <a:r>
              <a:rPr lang="fr-FR" dirty="0" smtClean="0"/>
              <a:t>c</a:t>
            </a:r>
            <a:endParaRPr lang="fr-FR" dirty="0"/>
          </a:p>
        </p:txBody>
      </p:sp>
      <p:sp>
        <p:nvSpPr>
          <p:cNvPr id="14" name="ZoneTexte 13"/>
          <p:cNvSpPr txBox="1"/>
          <p:nvPr/>
        </p:nvSpPr>
        <p:spPr>
          <a:xfrm>
            <a:off x="8114370" y="2962491"/>
            <a:ext cx="267630" cy="369332"/>
          </a:xfrm>
          <a:prstGeom prst="rect">
            <a:avLst/>
          </a:prstGeom>
          <a:noFill/>
        </p:spPr>
        <p:txBody>
          <a:bodyPr wrap="square" rtlCol="0">
            <a:spAutoFit/>
          </a:bodyPr>
          <a:lstStyle/>
          <a:p>
            <a:r>
              <a:rPr lang="fr-FR" dirty="0" smtClean="0"/>
              <a:t>d</a:t>
            </a:r>
            <a:endParaRPr lang="fr-FR" dirty="0"/>
          </a:p>
        </p:txBody>
      </p:sp>
    </p:spTree>
    <p:extLst>
      <p:ext uri="{BB962C8B-B14F-4D97-AF65-F5344CB8AC3E}">
        <p14:creationId xmlns:p14="http://schemas.microsoft.com/office/powerpoint/2010/main" val="6916919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159" y="3214402"/>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159" y="3214402"/>
            <a:ext cx="4230000" cy="31725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159" y="41901"/>
            <a:ext cx="4230000" cy="31725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159" y="41901"/>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60</a:t>
            </a:fld>
            <a:endParaRPr lang="en-US" dirty="0"/>
          </a:p>
        </p:txBody>
      </p:sp>
      <p:sp>
        <p:nvSpPr>
          <p:cNvPr id="5" name="Titre 1"/>
          <p:cNvSpPr>
            <a:spLocks noGrp="1"/>
          </p:cNvSpPr>
          <p:nvPr>
            <p:ph type="title"/>
          </p:nvPr>
        </p:nvSpPr>
        <p:spPr>
          <a:xfrm>
            <a:off x="0" y="267847"/>
            <a:ext cx="3252866" cy="5893109"/>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a:t>
            </a:r>
            <a:br>
              <a:rPr lang="fr-FR" sz="3000" dirty="0" smtClean="0"/>
            </a:br>
            <a:r>
              <a:rPr lang="fr-FR" sz="3000" dirty="0" smtClean="0"/>
              <a:t>(en pourcentage)</a:t>
            </a:r>
            <a:r>
              <a:rPr lang="fr-FR" sz="3000" dirty="0"/>
              <a:t/>
            </a:r>
            <a:br>
              <a:rPr lang="fr-FR" sz="3000" dirty="0"/>
            </a:br>
            <a:endParaRPr lang="fr-FR" sz="1800" dirty="0"/>
          </a:p>
        </p:txBody>
      </p:sp>
      <p:sp>
        <p:nvSpPr>
          <p:cNvPr id="7" name="ZoneTexte 6"/>
          <p:cNvSpPr txBox="1"/>
          <p:nvPr/>
        </p:nvSpPr>
        <p:spPr>
          <a:xfrm>
            <a:off x="3720791" y="267848"/>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7925084" y="267847"/>
            <a:ext cx="313278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dirty="0" smtClean="0">
                <a:latin typeface="Times New Roman" charset="0"/>
                <a:ea typeface="Times New Roman" charset="0"/>
                <a:cs typeface="Times New Roman" charset="0"/>
              </a:rPr>
              <a:t>est (</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1-80)</a:t>
            </a:r>
            <a:endParaRPr lang="fr-FR" sz="2000" dirty="0">
              <a:latin typeface="Times New Roman" charset="0"/>
              <a:ea typeface="Times New Roman" charset="0"/>
              <a:cs typeface="Times New Roman" charset="0"/>
            </a:endParaRPr>
          </a:p>
        </p:txBody>
      </p:sp>
      <p:sp>
        <p:nvSpPr>
          <p:cNvPr id="13" name="ZoneTexte 12"/>
          <p:cNvSpPr txBox="1"/>
          <p:nvPr/>
        </p:nvSpPr>
        <p:spPr>
          <a:xfrm>
            <a:off x="3721098" y="3427388"/>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dirty="0" smtClean="0">
                <a:latin typeface="Times New Roman" charset="0"/>
                <a:ea typeface="Times New Roman" charset="0"/>
                <a:cs typeface="Times New Roman" charset="0"/>
              </a:rPr>
              <a:t>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36-115)</a:t>
            </a:r>
            <a:endParaRPr lang="fr-FR" sz="2000" dirty="0">
              <a:latin typeface="Times New Roman" charset="0"/>
              <a:ea typeface="Times New Roman" charset="0"/>
              <a:cs typeface="Times New Roman" charset="0"/>
            </a:endParaRPr>
          </a:p>
        </p:txBody>
      </p:sp>
      <p:sp>
        <p:nvSpPr>
          <p:cNvPr id="15" name="ZoneTexte 14"/>
          <p:cNvSpPr txBox="1"/>
          <p:nvPr/>
        </p:nvSpPr>
        <p:spPr>
          <a:xfrm>
            <a:off x="7925391" y="3427388"/>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dirty="0" smtClean="0">
                <a:latin typeface="Times New Roman" charset="0"/>
                <a:ea typeface="Times New Roman" charset="0"/>
                <a:cs typeface="Times New Roman" charset="0"/>
              </a:rPr>
              <a:t>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90351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362" y="3172370"/>
            <a:ext cx="4230000" cy="31725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631" y="3172500"/>
            <a:ext cx="4228800" cy="31716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362" y="0"/>
            <a:ext cx="4230000" cy="31725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362"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61</a:t>
            </a:fld>
            <a:endParaRPr lang="en-US" dirty="0"/>
          </a:p>
        </p:txBody>
      </p:sp>
      <p:sp>
        <p:nvSpPr>
          <p:cNvPr id="5" name="Titre 1"/>
          <p:cNvSpPr>
            <a:spLocks noGrp="1"/>
          </p:cNvSpPr>
          <p:nvPr>
            <p:ph type="title"/>
          </p:nvPr>
        </p:nvSpPr>
        <p:spPr>
          <a:xfrm>
            <a:off x="0" y="267847"/>
            <a:ext cx="3408362" cy="5704869"/>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DJF (bord </a:t>
            </a:r>
            <a:r>
              <a:rPr lang="fr-FR" sz="2800" dirty="0" smtClean="0"/>
              <a:t>est</a:t>
            </a:r>
            <a:r>
              <a:rPr lang="fr-FR" sz="2800" dirty="0" smtClean="0"/>
              <a: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après le logarithme</a:t>
            </a:r>
            <a:r>
              <a:rPr lang="fr-FR" sz="3000" dirty="0"/>
              <a:t/>
            </a:r>
            <a:br>
              <a:rPr lang="fr-FR" sz="3000" dirty="0"/>
            </a:br>
            <a:endParaRPr lang="fr-FR" sz="1800" dirty="0"/>
          </a:p>
        </p:txBody>
      </p:sp>
      <p:sp>
        <p:nvSpPr>
          <p:cNvPr id="7" name="ZoneTexte 6"/>
          <p:cNvSpPr txBox="1"/>
          <p:nvPr/>
        </p:nvSpPr>
        <p:spPr>
          <a:xfrm>
            <a:off x="3962542" y="267848"/>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186971" y="267847"/>
            <a:ext cx="3132782"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1-80)</a:t>
            </a:r>
            <a:endParaRPr lang="fr-FR" sz="2000" dirty="0">
              <a:latin typeface="Times New Roman" charset="0"/>
              <a:ea typeface="Times New Roman" charset="0"/>
              <a:cs typeface="Times New Roman" charset="0"/>
            </a:endParaRPr>
          </a:p>
        </p:txBody>
      </p:sp>
      <p:sp>
        <p:nvSpPr>
          <p:cNvPr id="13" name="ZoneTexte 12"/>
          <p:cNvSpPr txBox="1"/>
          <p:nvPr/>
        </p:nvSpPr>
        <p:spPr>
          <a:xfrm>
            <a:off x="3866655" y="3440348"/>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36-115)</a:t>
            </a:r>
            <a:endParaRPr lang="fr-FR" sz="2000" dirty="0">
              <a:latin typeface="Times New Roman" charset="0"/>
              <a:ea typeface="Times New Roman" charset="0"/>
              <a:cs typeface="Times New Roman" charset="0"/>
            </a:endParaRPr>
          </a:p>
        </p:txBody>
      </p:sp>
      <p:sp>
        <p:nvSpPr>
          <p:cNvPr id="15" name="ZoneTexte 14"/>
          <p:cNvSpPr txBox="1"/>
          <p:nvPr/>
        </p:nvSpPr>
        <p:spPr>
          <a:xfrm>
            <a:off x="8186971" y="3440347"/>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djf</a:t>
            </a:r>
            <a:r>
              <a:rPr lang="fr-FR" sz="2000" dirty="0" smtClean="0">
                <a:latin typeface="Times New Roman" charset="0"/>
                <a:ea typeface="Times New Roman" charset="0"/>
                <a:cs typeface="Times New Roman" charset="0"/>
              </a:rPr>
              <a:t>, 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550379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009" y="267848"/>
            <a:ext cx="2704289"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 (bord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simulation</a:t>
            </a:r>
            <a:endParaRPr lang="fr-FR" sz="1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62</a:t>
            </a:fld>
            <a:endParaRPr lang="en-US"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298" y="282102"/>
            <a:ext cx="4552545" cy="328794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004" y="267847"/>
            <a:ext cx="4552545" cy="3287949"/>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7" y="3555796"/>
            <a:ext cx="4552545" cy="328795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005" y="3570051"/>
            <a:ext cx="4552545" cy="3287949"/>
          </a:xfrm>
          <a:prstGeom prst="rect">
            <a:avLst/>
          </a:prstGeom>
        </p:spPr>
      </p:pic>
    </p:spTree>
    <p:extLst>
      <p:ext uri="{BB962C8B-B14F-4D97-AF65-F5344CB8AC3E}">
        <p14:creationId xmlns:p14="http://schemas.microsoft.com/office/powerpoint/2010/main" val="253978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362" y="3166021"/>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362" y="3166021"/>
            <a:ext cx="4230000" cy="31725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362" y="0"/>
            <a:ext cx="4230000" cy="31725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362"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63</a:t>
            </a:fld>
            <a:endParaRPr lang="en-US" dirty="0"/>
          </a:p>
        </p:txBody>
      </p:sp>
      <p:sp>
        <p:nvSpPr>
          <p:cNvPr id="5" name="Titre 1"/>
          <p:cNvSpPr>
            <a:spLocks noGrp="1"/>
          </p:cNvSpPr>
          <p:nvPr>
            <p:ph type="title"/>
          </p:nvPr>
        </p:nvSpPr>
        <p:spPr>
          <a:xfrm>
            <a:off x="214010" y="267848"/>
            <a:ext cx="3194352"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a:t>
            </a:r>
            <a:r>
              <a:rPr lang="fr-FR" sz="2800" dirty="0" smtClean="0"/>
              <a:t> </a:t>
            </a:r>
            <a:r>
              <a:rPr lang="fr-FR" sz="2800" dirty="0" smtClean="0"/>
              <a:t>(bord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(en pourcentage)</a:t>
            </a:r>
            <a:endParaRPr lang="fr-FR" sz="1800" dirty="0"/>
          </a:p>
        </p:txBody>
      </p:sp>
      <p:sp>
        <p:nvSpPr>
          <p:cNvPr id="7" name="ZoneTexte 6"/>
          <p:cNvSpPr txBox="1"/>
          <p:nvPr/>
        </p:nvSpPr>
        <p:spPr>
          <a:xfrm>
            <a:off x="3883345" y="267848"/>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113345" y="272225"/>
            <a:ext cx="3132782"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1-80)</a:t>
            </a:r>
            <a:endParaRPr lang="fr-FR" sz="2000" dirty="0">
              <a:latin typeface="Times New Roman" charset="0"/>
              <a:ea typeface="Times New Roman" charset="0"/>
              <a:cs typeface="Times New Roman" charset="0"/>
            </a:endParaRPr>
          </a:p>
        </p:txBody>
      </p:sp>
      <p:sp>
        <p:nvSpPr>
          <p:cNvPr id="13" name="ZoneTexte 12"/>
          <p:cNvSpPr txBox="1"/>
          <p:nvPr/>
        </p:nvSpPr>
        <p:spPr>
          <a:xfrm>
            <a:off x="3866655" y="3382593"/>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36-115)</a:t>
            </a:r>
            <a:endParaRPr lang="fr-FR" sz="2000" dirty="0">
              <a:latin typeface="Times New Roman" charset="0"/>
              <a:ea typeface="Times New Roman" charset="0"/>
              <a:cs typeface="Times New Roman" charset="0"/>
            </a:endParaRPr>
          </a:p>
        </p:txBody>
      </p:sp>
      <p:sp>
        <p:nvSpPr>
          <p:cNvPr id="15" name="ZoneTexte 14"/>
          <p:cNvSpPr txBox="1"/>
          <p:nvPr/>
        </p:nvSpPr>
        <p:spPr>
          <a:xfrm>
            <a:off x="8113345" y="3382593"/>
            <a:ext cx="331341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59667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63" y="3172500"/>
            <a:ext cx="4230000" cy="31725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63" y="3172500"/>
            <a:ext cx="4230000" cy="31725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663" y="0"/>
            <a:ext cx="4230000" cy="31725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663" y="0"/>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64</a:t>
            </a:fld>
            <a:endParaRPr lang="en-US" dirty="0"/>
          </a:p>
        </p:txBody>
      </p:sp>
      <p:sp>
        <p:nvSpPr>
          <p:cNvPr id="5" name="Titre 1"/>
          <p:cNvSpPr>
            <a:spLocks noGrp="1"/>
          </p:cNvSpPr>
          <p:nvPr>
            <p:ph type="title"/>
          </p:nvPr>
        </p:nvSpPr>
        <p:spPr>
          <a:xfrm>
            <a:off x="0" y="267847"/>
            <a:ext cx="3408362" cy="5893109"/>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a:t>
            </a:r>
            <a:r>
              <a:rPr lang="fr-FR" sz="2800" dirty="0" smtClean="0"/>
              <a:t> </a:t>
            </a:r>
            <a:r>
              <a:rPr lang="fr-FR" sz="2800" dirty="0" smtClean="0"/>
              <a:t>(bord ouest)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après le logarithme</a:t>
            </a:r>
            <a:endParaRPr lang="fr-FR" sz="1800" dirty="0"/>
          </a:p>
        </p:txBody>
      </p:sp>
      <p:sp>
        <p:nvSpPr>
          <p:cNvPr id="7" name="ZoneTexte 6"/>
          <p:cNvSpPr txBox="1"/>
          <p:nvPr/>
        </p:nvSpPr>
        <p:spPr>
          <a:xfrm>
            <a:off x="3962542" y="267848"/>
            <a:ext cx="2759234" cy="400110"/>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LMDZ80 ouest </a:t>
            </a:r>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192542" y="267847"/>
            <a:ext cx="3132782"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endParaRPr lang="fr-FR" sz="2000" dirty="0" smtClean="0">
              <a:latin typeface="Times New Roman" charset="0"/>
              <a:ea typeface="Times New Roman" charset="0"/>
              <a:cs typeface="Times New Roman" charset="0"/>
            </a:endParaRP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1-80)</a:t>
            </a:r>
            <a:endParaRPr lang="fr-FR" sz="2000" dirty="0">
              <a:latin typeface="Times New Roman" charset="0"/>
              <a:ea typeface="Times New Roman" charset="0"/>
              <a:cs typeface="Times New Roman" charset="0"/>
            </a:endParaRPr>
          </a:p>
        </p:txBody>
      </p:sp>
      <p:sp>
        <p:nvSpPr>
          <p:cNvPr id="13" name="ZoneTexte 12"/>
          <p:cNvSpPr txBox="1"/>
          <p:nvPr/>
        </p:nvSpPr>
        <p:spPr>
          <a:xfrm>
            <a:off x="3962542" y="3382593"/>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endParaRPr lang="fr-FR" sz="2000" dirty="0" smtClean="0">
              <a:latin typeface="Times New Roman" charset="0"/>
              <a:ea typeface="Times New Roman" charset="0"/>
              <a:cs typeface="Times New Roman" charset="0"/>
            </a:endParaRP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36-115)</a:t>
            </a:r>
            <a:endParaRPr lang="fr-FR" sz="2000" dirty="0">
              <a:latin typeface="Times New Roman" charset="0"/>
              <a:ea typeface="Times New Roman" charset="0"/>
              <a:cs typeface="Times New Roman" charset="0"/>
            </a:endParaRPr>
          </a:p>
        </p:txBody>
      </p:sp>
      <p:sp>
        <p:nvSpPr>
          <p:cNvPr id="15" name="ZoneTexte 14"/>
          <p:cNvSpPr txBox="1"/>
          <p:nvPr/>
        </p:nvSpPr>
        <p:spPr>
          <a:xfrm>
            <a:off x="8192542" y="3382593"/>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ouest </a:t>
            </a:r>
            <a:endParaRPr lang="fr-FR" sz="2000" dirty="0" smtClean="0">
              <a:latin typeface="Times New Roman" charset="0"/>
              <a:ea typeface="Times New Roman" charset="0"/>
              <a:cs typeface="Times New Roman" charset="0"/>
            </a:endParaRP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63672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009" y="267848"/>
            <a:ext cx="2665378"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 (bord est)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simulation</a:t>
            </a:r>
            <a:endParaRPr lang="fr-FR" sz="18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65</a:t>
            </a:fld>
            <a:endParaRPr lang="en-US"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387" y="267847"/>
            <a:ext cx="4234773" cy="297666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160" y="299387"/>
            <a:ext cx="4234773" cy="297666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387" y="3276052"/>
            <a:ext cx="4234773" cy="297666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160" y="3244511"/>
            <a:ext cx="4234773" cy="2976665"/>
          </a:xfrm>
          <a:prstGeom prst="rect">
            <a:avLst/>
          </a:prstGeom>
        </p:spPr>
      </p:pic>
    </p:spTree>
    <p:extLst>
      <p:ext uri="{BB962C8B-B14F-4D97-AF65-F5344CB8AC3E}">
        <p14:creationId xmlns:p14="http://schemas.microsoft.com/office/powerpoint/2010/main" val="13508152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362" y="185911"/>
            <a:ext cx="4230000" cy="31725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362" y="3358411"/>
            <a:ext cx="4230000" cy="31725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362" y="3358411"/>
            <a:ext cx="4230000" cy="31725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8362" y="185911"/>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66</a:t>
            </a:fld>
            <a:endParaRPr lang="en-US" dirty="0"/>
          </a:p>
        </p:txBody>
      </p:sp>
      <p:sp>
        <p:nvSpPr>
          <p:cNvPr id="5" name="Titre 1"/>
          <p:cNvSpPr>
            <a:spLocks noGrp="1"/>
          </p:cNvSpPr>
          <p:nvPr>
            <p:ph type="title"/>
          </p:nvPr>
        </p:nvSpPr>
        <p:spPr>
          <a:xfrm>
            <a:off x="214010" y="267848"/>
            <a:ext cx="3194352" cy="4952492"/>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a:t>
            </a:r>
            <a:r>
              <a:rPr lang="fr-FR" sz="2800" dirty="0" smtClean="0"/>
              <a:t> </a:t>
            </a:r>
            <a:r>
              <a:rPr lang="fr-FR" sz="2800" dirty="0" smtClean="0"/>
              <a:t>(bord </a:t>
            </a:r>
            <a:r>
              <a:rPr lang="fr-FR" sz="2800" dirty="0" smtClean="0"/>
              <a:t>est</a:t>
            </a:r>
            <a:r>
              <a:rPr lang="fr-FR" sz="2800" dirty="0" smtClean="0"/>
              <a: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(en pourcentage)</a:t>
            </a:r>
            <a:endParaRPr lang="fr-FR" sz="1800" dirty="0"/>
          </a:p>
        </p:txBody>
      </p:sp>
      <p:sp>
        <p:nvSpPr>
          <p:cNvPr id="7" name="ZoneTexte 6"/>
          <p:cNvSpPr txBox="1"/>
          <p:nvPr/>
        </p:nvSpPr>
        <p:spPr>
          <a:xfrm>
            <a:off x="3926476" y="441283"/>
            <a:ext cx="2759234" cy="400110"/>
          </a:xfrm>
          <a:prstGeom prst="rect">
            <a:avLst/>
          </a:prstGeom>
          <a:noFill/>
        </p:spPr>
        <p:txBody>
          <a:bodyPr wrap="square" rtlCol="0">
            <a:spAutoFit/>
          </a:bodyPr>
          <a:lstStyle/>
          <a:p>
            <a:pPr algn="ctr"/>
            <a:r>
              <a:rPr lang="fr-FR" sz="2000" dirty="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186971" y="441283"/>
            <a:ext cx="3132782"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dirty="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1-80)</a:t>
            </a:r>
            <a:endParaRPr lang="fr-FR" sz="2000" dirty="0">
              <a:latin typeface="Times New Roman" charset="0"/>
              <a:ea typeface="Times New Roman" charset="0"/>
              <a:cs typeface="Times New Roman" charset="0"/>
            </a:endParaRPr>
          </a:p>
        </p:txBody>
      </p:sp>
      <p:sp>
        <p:nvSpPr>
          <p:cNvPr id="13" name="ZoneTexte 12"/>
          <p:cNvSpPr txBox="1"/>
          <p:nvPr/>
        </p:nvSpPr>
        <p:spPr>
          <a:xfrm>
            <a:off x="3926476" y="3600686"/>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dirty="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36-115)</a:t>
            </a:r>
            <a:endParaRPr lang="fr-FR" sz="2000" dirty="0">
              <a:latin typeface="Times New Roman" charset="0"/>
              <a:ea typeface="Times New Roman" charset="0"/>
              <a:cs typeface="Times New Roman" charset="0"/>
            </a:endParaRPr>
          </a:p>
        </p:txBody>
      </p:sp>
      <p:sp>
        <p:nvSpPr>
          <p:cNvPr id="15" name="ZoneTexte 14"/>
          <p:cNvSpPr txBox="1"/>
          <p:nvPr/>
        </p:nvSpPr>
        <p:spPr>
          <a:xfrm>
            <a:off x="8186971" y="3590267"/>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65241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605" y="361571"/>
            <a:ext cx="4230000" cy="3172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808" y="3534071"/>
            <a:ext cx="4230000" cy="31725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605" y="3534071"/>
            <a:ext cx="4230000" cy="31725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808" y="361571"/>
            <a:ext cx="4230000" cy="3172500"/>
          </a:xfrm>
          <a:prstGeom prst="rect">
            <a:avLst/>
          </a:prstGeom>
        </p:spPr>
      </p:pic>
      <p:sp>
        <p:nvSpPr>
          <p:cNvPr id="4" name="Espace réservé du numéro de diapositive 3"/>
          <p:cNvSpPr>
            <a:spLocks noGrp="1"/>
          </p:cNvSpPr>
          <p:nvPr>
            <p:ph type="sldNum" sz="quarter" idx="12"/>
          </p:nvPr>
        </p:nvSpPr>
        <p:spPr/>
        <p:txBody>
          <a:bodyPr/>
          <a:lstStyle/>
          <a:p>
            <a:fld id="{2AC27A5A-7290-4DE1-BA94-4BE8A8E57DCF}" type="slidenum">
              <a:rPr lang="en-US" smtClean="0"/>
              <a:t>67</a:t>
            </a:fld>
            <a:endParaRPr lang="en-US" dirty="0"/>
          </a:p>
        </p:txBody>
      </p:sp>
      <p:sp>
        <p:nvSpPr>
          <p:cNvPr id="5" name="Titre 1"/>
          <p:cNvSpPr>
            <a:spLocks noGrp="1"/>
          </p:cNvSpPr>
          <p:nvPr>
            <p:ph type="title"/>
          </p:nvPr>
        </p:nvSpPr>
        <p:spPr>
          <a:xfrm>
            <a:off x="0" y="267847"/>
            <a:ext cx="3408362" cy="5893109"/>
          </a:xfrm>
        </p:spPr>
        <p:txBody>
          <a:bodyPr>
            <a:normAutofit fontScale="90000"/>
          </a:bodyPr>
          <a:lstStyle/>
          <a:p>
            <a:r>
              <a:rPr lang="fr-FR" sz="4000" dirty="0" smtClean="0"/>
              <a:t>LMDZ150 en 3 parties de 80 ans</a:t>
            </a:r>
            <a:r>
              <a:rPr lang="fr-FR" sz="4400" dirty="0" smtClean="0"/>
              <a:t>:</a:t>
            </a:r>
            <a:r>
              <a:rPr lang="fr-FR" sz="800" dirty="0"/>
              <a:t/>
            </a:r>
            <a:br>
              <a:rPr lang="fr-FR" sz="800" dirty="0"/>
            </a:br>
            <a:r>
              <a:rPr lang="fr-FR" sz="800" dirty="0" smtClean="0"/>
              <a:t/>
            </a:r>
            <a:br>
              <a:rPr lang="fr-FR" sz="800" dirty="0" smtClean="0"/>
            </a:br>
            <a:r>
              <a:rPr lang="fr-FR" sz="2800" dirty="0" smtClean="0"/>
              <a:t>JJA</a:t>
            </a:r>
            <a:r>
              <a:rPr lang="fr-FR" sz="2800" dirty="0" smtClean="0"/>
              <a:t> </a:t>
            </a:r>
            <a:r>
              <a:rPr lang="fr-FR" sz="2800" dirty="0" smtClean="0"/>
              <a:t>(bord </a:t>
            </a:r>
            <a:r>
              <a:rPr lang="fr-FR" sz="2800" dirty="0" smtClean="0"/>
              <a:t>est</a:t>
            </a:r>
            <a:r>
              <a:rPr lang="fr-FR" sz="2800" dirty="0" smtClean="0"/>
              <a:t>)</a:t>
            </a:r>
            <a:r>
              <a:rPr lang="fr-FR" sz="800" dirty="0" smtClean="0"/>
              <a:t/>
            </a:r>
            <a:br>
              <a:rPr lang="fr-FR" sz="800" dirty="0" smtClean="0"/>
            </a:br>
            <a:r>
              <a:rPr lang="fr-FR" sz="2800" dirty="0"/>
              <a:t/>
            </a:r>
            <a:br>
              <a:rPr lang="fr-FR" sz="2800" dirty="0"/>
            </a:br>
            <a:r>
              <a:rPr lang="fr-FR" sz="1800" dirty="0" smtClean="0"/>
              <a:t>Year1- Year80 (day1:day7200)</a:t>
            </a:r>
            <a:br>
              <a:rPr lang="fr-FR" sz="1800" dirty="0" smtClean="0"/>
            </a:br>
            <a:r>
              <a:rPr lang="fr-FR" sz="1800" dirty="0" smtClean="0"/>
              <a:t>Year36 – Year115 (day3151:day10261)</a:t>
            </a:r>
            <a:br>
              <a:rPr lang="fr-FR" sz="1800" dirty="0" smtClean="0"/>
            </a:br>
            <a:r>
              <a:rPr lang="fr-FR" sz="1800" dirty="0" smtClean="0"/>
              <a:t>Year71 – Year150 (day6301:day13500)</a:t>
            </a:r>
            <a:br>
              <a:rPr lang="fr-FR" sz="1800" dirty="0" smtClean="0"/>
            </a:br>
            <a:r>
              <a:rPr lang="fr-FR" sz="1800" dirty="0"/>
              <a:t/>
            </a:r>
            <a:br>
              <a:rPr lang="fr-FR" sz="1800" dirty="0"/>
            </a:br>
            <a:r>
              <a:rPr lang="fr-FR" sz="1800" b="1" dirty="0" smtClean="0"/>
              <a:t>Objectif: </a:t>
            </a:r>
            <a:br>
              <a:rPr lang="fr-FR" sz="1800" b="1" dirty="0" smtClean="0"/>
            </a:br>
            <a:r>
              <a:rPr lang="fr-FR" sz="1800" b="1" dirty="0" smtClean="0"/>
              <a:t>vérifier la stabilité de </a:t>
            </a:r>
            <a:r>
              <a:rPr lang="fr-FR" sz="1800" b="1" dirty="0" smtClean="0"/>
              <a:t>simulation</a:t>
            </a:r>
            <a:br>
              <a:rPr lang="fr-FR" sz="1800" b="1" dirty="0" smtClean="0"/>
            </a:br>
            <a:r>
              <a:rPr lang="fr-FR" sz="1800" b="1" dirty="0"/>
              <a:t/>
            </a:r>
            <a:br>
              <a:rPr lang="fr-FR" sz="1800" b="1" dirty="0"/>
            </a:br>
            <a:r>
              <a:rPr lang="fr-FR" sz="3000" dirty="0" smtClean="0"/>
              <a:t>Bi-histogramme après le logarithme</a:t>
            </a:r>
            <a:endParaRPr lang="fr-FR" sz="1800" dirty="0"/>
          </a:p>
        </p:txBody>
      </p:sp>
      <p:sp>
        <p:nvSpPr>
          <p:cNvPr id="7" name="ZoneTexte 6"/>
          <p:cNvSpPr txBox="1"/>
          <p:nvPr/>
        </p:nvSpPr>
        <p:spPr>
          <a:xfrm>
            <a:off x="3944200" y="467903"/>
            <a:ext cx="2759234" cy="400110"/>
          </a:xfrm>
          <a:prstGeom prst="rect">
            <a:avLst/>
          </a:prstGeom>
          <a:noFill/>
        </p:spPr>
        <p:txBody>
          <a:bodyPr wrap="square" rtlCol="0">
            <a:spAutoFit/>
          </a:bodyPr>
          <a:lstStyle/>
          <a:p>
            <a:pPr algn="ctr"/>
            <a:r>
              <a:rPr lang="fr-FR" sz="2000" dirty="0" smtClean="0">
                <a:latin typeface="Times New Roman" charset="0"/>
                <a:ea typeface="Times New Roman" charset="0"/>
                <a:cs typeface="Times New Roman" charset="0"/>
              </a:rPr>
              <a:t>LMDZ80 </a:t>
            </a:r>
            <a:r>
              <a:rPr lang="fr-FR" sz="2000" dirty="0" smtClean="0">
                <a:latin typeface="Times New Roman" charset="0"/>
                <a:ea typeface="Times New Roman" charset="0"/>
                <a:cs typeface="Times New Roman" charset="0"/>
              </a:rPr>
              <a:t>est (</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a:t>
            </a:r>
            <a:endParaRPr lang="fr-FR" sz="2000" dirty="0">
              <a:latin typeface="Times New Roman" charset="0"/>
              <a:ea typeface="Times New Roman" charset="0"/>
              <a:cs typeface="Times New Roman" charset="0"/>
            </a:endParaRPr>
          </a:p>
        </p:txBody>
      </p:sp>
      <p:sp>
        <p:nvSpPr>
          <p:cNvPr id="10" name="ZoneTexte 9"/>
          <p:cNvSpPr txBox="1"/>
          <p:nvPr/>
        </p:nvSpPr>
        <p:spPr>
          <a:xfrm>
            <a:off x="8058641" y="467903"/>
            <a:ext cx="3132782"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1-80)</a:t>
            </a:r>
            <a:endParaRPr lang="fr-FR" sz="2000" dirty="0">
              <a:latin typeface="Times New Roman" charset="0"/>
              <a:ea typeface="Times New Roman" charset="0"/>
              <a:cs typeface="Times New Roman" charset="0"/>
            </a:endParaRPr>
          </a:p>
        </p:txBody>
      </p:sp>
      <p:sp>
        <p:nvSpPr>
          <p:cNvPr id="13" name="ZoneTexte 12"/>
          <p:cNvSpPr txBox="1"/>
          <p:nvPr/>
        </p:nvSpPr>
        <p:spPr>
          <a:xfrm>
            <a:off x="3991898" y="3771116"/>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36-115)</a:t>
            </a:r>
            <a:endParaRPr lang="fr-FR" sz="2000" dirty="0">
              <a:latin typeface="Times New Roman" charset="0"/>
              <a:ea typeface="Times New Roman" charset="0"/>
              <a:cs typeface="Times New Roman" charset="0"/>
            </a:endParaRPr>
          </a:p>
        </p:txBody>
      </p:sp>
      <p:sp>
        <p:nvSpPr>
          <p:cNvPr id="15" name="ZoneTexte 14"/>
          <p:cNvSpPr txBox="1"/>
          <p:nvPr/>
        </p:nvSpPr>
        <p:spPr>
          <a:xfrm>
            <a:off x="8169499" y="3771116"/>
            <a:ext cx="3313414" cy="707886"/>
          </a:xfrm>
          <a:prstGeom prst="rect">
            <a:avLst/>
          </a:prstGeom>
          <a:noFill/>
        </p:spPr>
        <p:txBody>
          <a:bodyPr wrap="square" rtlCol="0">
            <a:spAutoFit/>
          </a:bodyPr>
          <a:lstStyle/>
          <a:p>
            <a:r>
              <a:rPr lang="fr-FR" sz="2000" dirty="0" smtClean="0">
                <a:latin typeface="Times New Roman" charset="0"/>
                <a:ea typeface="Times New Roman" charset="0"/>
                <a:cs typeface="Times New Roman" charset="0"/>
              </a:rPr>
              <a:t>LMDZ150 </a:t>
            </a:r>
            <a:r>
              <a:rPr lang="fr-FR" sz="2000" smtClean="0">
                <a:latin typeface="Times New Roman" charset="0"/>
                <a:ea typeface="Times New Roman" charset="0"/>
                <a:cs typeface="Times New Roman" charset="0"/>
              </a:rPr>
              <a:t>est </a:t>
            </a:r>
          </a:p>
          <a:p>
            <a:r>
              <a:rPr lang="fr-FR" sz="2000" dirty="0" smtClean="0">
                <a:latin typeface="Times New Roman" charset="0"/>
                <a:ea typeface="Times New Roman" charset="0"/>
                <a:cs typeface="Times New Roman" charset="0"/>
              </a:rPr>
              <a:t>(</a:t>
            </a:r>
            <a:r>
              <a:rPr lang="fr-FR" sz="2000" dirty="0" err="1" smtClean="0">
                <a:latin typeface="Times New Roman" charset="0"/>
                <a:ea typeface="Times New Roman" charset="0"/>
                <a:cs typeface="Times New Roman" charset="0"/>
              </a:rPr>
              <a:t>jja</a:t>
            </a:r>
            <a:r>
              <a:rPr lang="fr-FR" sz="2000" dirty="0" smtClean="0">
                <a:latin typeface="Times New Roman" charset="0"/>
                <a:ea typeface="Times New Roman" charset="0"/>
                <a:cs typeface="Times New Roman" charset="0"/>
              </a:rPr>
              <a:t>, </a:t>
            </a:r>
            <a:r>
              <a:rPr lang="fr-FR" sz="2000" dirty="0" smtClean="0">
                <a:latin typeface="Times New Roman" charset="0"/>
                <a:ea typeface="Times New Roman" charset="0"/>
                <a:cs typeface="Times New Roman" charset="0"/>
              </a:rPr>
              <a:t>71-150)</a:t>
            </a:r>
            <a:endParaRPr lang="fr-F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0442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463237783"/>
              </p:ext>
            </p:extLst>
          </p:nvPr>
        </p:nvGraphicFramePr>
        <p:xfrm>
          <a:off x="5486400" y="237459"/>
          <a:ext cx="6297610" cy="1988897"/>
        </p:xfrm>
        <a:graphic>
          <a:graphicData uri="http://schemas.openxmlformats.org/drawingml/2006/table">
            <a:tbl>
              <a:tblPr firstRow="1" firstCol="1" bandRow="1"/>
              <a:tblGrid>
                <a:gridCol w="1964533"/>
                <a:gridCol w="889245"/>
                <a:gridCol w="1696579"/>
                <a:gridCol w="1747253"/>
              </a:tblGrid>
              <a:tr h="539902">
                <a:tc>
                  <a:txBody>
                    <a:bodyPr/>
                    <a:lstStyle/>
                    <a:p>
                      <a:pPr algn="ctr">
                        <a:spcAft>
                          <a:spcPts val="0"/>
                        </a:spcAft>
                      </a:pPr>
                      <a:r>
                        <a:rPr lang="fr-FR" sz="1200" dirty="0">
                          <a:effectLst/>
                          <a:latin typeface="Calibri" charset="0"/>
                          <a:ea typeface="宋体" charset="0"/>
                          <a:cs typeface="Times New Roman" charset="0"/>
                        </a:rPr>
                        <a:t>Classes de corrélation</a:t>
                      </a:r>
                    </a:p>
                    <a:p>
                      <a:pPr algn="ctr">
                        <a:spcAft>
                          <a:spcPts val="0"/>
                        </a:spcAft>
                      </a:pPr>
                      <a:r>
                        <a:rPr lang="fr-FR" sz="1200" dirty="0">
                          <a:effectLst/>
                          <a:latin typeface="Calibri" charset="0"/>
                          <a:ea typeface="宋体" charset="0"/>
                          <a:cs typeface="Times New Roman" charset="0"/>
                        </a:rPr>
                        <a:t>(DJF)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NBR de jour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Moyenne de variance (bord ouest -45°)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Moyenne de variance (bord est 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237">
                <a:tc>
                  <a:txBody>
                    <a:bodyPr/>
                    <a:lstStyle/>
                    <a:p>
                      <a:pPr algn="ctr">
                        <a:spcAft>
                          <a:spcPts val="0"/>
                        </a:spcAft>
                      </a:pPr>
                      <a:r>
                        <a:rPr lang="fr-FR" sz="1200" dirty="0">
                          <a:effectLst/>
                          <a:latin typeface="Calibri" charset="0"/>
                          <a:ea typeface="宋体" charset="0"/>
                          <a:cs typeface="Times New Roman" charset="0"/>
                        </a:rPr>
                        <a:t>-0.3 :0.3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5742,12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4290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2810">
                <a:tc>
                  <a:txBody>
                    <a:bodyPr/>
                    <a:lstStyle/>
                    <a:p>
                      <a:pPr algn="ctr">
                        <a:spcAft>
                          <a:spcPts val="0"/>
                        </a:spcAft>
                      </a:pPr>
                      <a:r>
                        <a:rPr lang="fr-FR" sz="1200" dirty="0">
                          <a:effectLst/>
                          <a:latin typeface="Calibri" charset="0"/>
                          <a:ea typeface="宋体" charset="0"/>
                          <a:cs typeface="Times New Roman" charset="0"/>
                        </a:rPr>
                        <a:t>0.3 :0.5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9250,92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4108,30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237">
                <a:tc>
                  <a:txBody>
                    <a:bodyPr/>
                    <a:lstStyle/>
                    <a:p>
                      <a:pPr algn="ctr">
                        <a:spcAft>
                          <a:spcPts val="0"/>
                        </a:spcAft>
                      </a:pPr>
                      <a:r>
                        <a:rPr lang="fr-FR" sz="1200">
                          <a:effectLst/>
                          <a:latin typeface="Calibri" charset="0"/>
                          <a:ea typeface="宋体" charset="0"/>
                          <a:cs typeface="Times New Roman" charset="0"/>
                        </a:rPr>
                        <a:t>0.5 :0.7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8896,70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5305,82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237">
                <a:tc>
                  <a:txBody>
                    <a:bodyPr/>
                    <a:lstStyle/>
                    <a:p>
                      <a:pPr algn="ctr">
                        <a:spcAft>
                          <a:spcPts val="0"/>
                        </a:spcAft>
                      </a:pPr>
                      <a:r>
                        <a:rPr lang="fr-FR" sz="1200">
                          <a:effectLst/>
                          <a:latin typeface="Calibri" charset="0"/>
                          <a:ea typeface="宋体" charset="0"/>
                          <a:cs typeface="Times New Roman" charset="0"/>
                        </a:rPr>
                        <a:t>0.7 :0.9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1184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10395,45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6611,56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237">
                <a:tc>
                  <a:txBody>
                    <a:bodyPr/>
                    <a:lstStyle/>
                    <a:p>
                      <a:pPr algn="ctr">
                        <a:spcAft>
                          <a:spcPts val="0"/>
                        </a:spcAft>
                      </a:pPr>
                      <a:r>
                        <a:rPr lang="fr-FR" sz="1200">
                          <a:effectLst/>
                          <a:latin typeface="Calibri" charset="0"/>
                          <a:ea typeface="宋体" charset="0"/>
                          <a:cs typeface="Times New Roman" charset="0"/>
                        </a:rPr>
                        <a:t>0.9 :0.95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1410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11821,19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7864,70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237">
                <a:tc>
                  <a:txBody>
                    <a:bodyPr/>
                    <a:lstStyle/>
                    <a:p>
                      <a:pPr algn="ctr">
                        <a:spcAft>
                          <a:spcPts val="0"/>
                        </a:spcAft>
                      </a:pPr>
                      <a:r>
                        <a:rPr lang="fr-FR" sz="1200" dirty="0">
                          <a:effectLst/>
                          <a:latin typeface="Calibri" charset="0"/>
                          <a:ea typeface="宋体" charset="0"/>
                          <a:cs typeface="Times New Roman" charset="0"/>
                        </a:rPr>
                        <a:t>0.95-1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4396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13141,52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8396,28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Image 4" descr="graphs_VarianceBord_CC_LMDZ80/bordEst_CC_djf_LMDZ8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5432"/>
            <a:ext cx="5070764" cy="2434256"/>
          </a:xfrm>
          <a:prstGeom prst="rect">
            <a:avLst/>
          </a:prstGeom>
          <a:noFill/>
          <a:ln>
            <a:noFill/>
          </a:ln>
        </p:spPr>
      </p:pic>
      <p:pic>
        <p:nvPicPr>
          <p:cNvPr id="7" name="Image 6" descr="graphs_VarianceBord_CC_LMDZ80/bordOuest_CC_djf_LMDZ8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39688"/>
            <a:ext cx="5070764" cy="2434256"/>
          </a:xfrm>
          <a:prstGeom prst="rect">
            <a:avLst/>
          </a:prstGeom>
          <a:noFill/>
          <a:ln>
            <a:noFill/>
          </a:ln>
        </p:spPr>
      </p:pic>
      <p:sp>
        <p:nvSpPr>
          <p:cNvPr id="8" name="Espace réservé du numéro de diapositive 7"/>
          <p:cNvSpPr>
            <a:spLocks noGrp="1"/>
          </p:cNvSpPr>
          <p:nvPr>
            <p:ph type="sldNum" sz="quarter" idx="12"/>
          </p:nvPr>
        </p:nvSpPr>
        <p:spPr/>
        <p:txBody>
          <a:bodyPr/>
          <a:lstStyle/>
          <a:p>
            <a:fld id="{2AC27A5A-7290-4DE1-BA94-4BE8A8E57DCF}" type="slidenum">
              <a:rPr lang="en-US" smtClean="0"/>
              <a:t>7</a:t>
            </a:fld>
            <a:endParaRPr lang="en-US" dirty="0"/>
          </a:p>
        </p:txBody>
      </p:sp>
      <p:sp>
        <p:nvSpPr>
          <p:cNvPr id="9" name="Rectangle 8"/>
          <p:cNvSpPr/>
          <p:nvPr/>
        </p:nvSpPr>
        <p:spPr>
          <a:xfrm>
            <a:off x="0" y="5369849"/>
            <a:ext cx="5070764" cy="769441"/>
          </a:xfrm>
          <a:prstGeom prst="rect">
            <a:avLst/>
          </a:prstGeom>
        </p:spPr>
        <p:txBody>
          <a:bodyPr wrap="square">
            <a:spAutoFit/>
          </a:bodyPr>
          <a:lstStyle/>
          <a:p>
            <a:pPr algn="just">
              <a:spcAft>
                <a:spcPts val="0"/>
              </a:spcAft>
            </a:pPr>
            <a:r>
              <a:rPr lang="fr-FR" sz="1100" i="1" dirty="0">
                <a:latin typeface="Calibri" charset="0"/>
                <a:ea typeface="宋体" charset="0"/>
                <a:cs typeface="Times New Roman" charset="0"/>
              </a:rPr>
              <a:t>Figure : nuage de points entre la variance du bord de 45° </a:t>
            </a:r>
            <a:r>
              <a:rPr lang="fr-FR" sz="1100" i="1" dirty="0" smtClean="0">
                <a:latin typeface="Calibri" charset="0"/>
                <a:ea typeface="宋体" charset="0"/>
                <a:cs typeface="Times New Roman" charset="0"/>
              </a:rPr>
              <a:t>d’est (en haut) et la  variance du bord de -45°d’ouest (en bas) à </a:t>
            </a:r>
            <a:r>
              <a:rPr lang="fr-FR" sz="1100" i="1" dirty="0">
                <a:latin typeface="Calibri" charset="0"/>
                <a:ea typeface="宋体" charset="0"/>
                <a:cs typeface="Times New Roman" charset="0"/>
              </a:rPr>
              <a:t>l’extérieur de notre </a:t>
            </a:r>
            <a:r>
              <a:rPr lang="fr-FR" sz="1100" i="1">
                <a:latin typeface="Calibri" charset="0"/>
                <a:ea typeface="宋体" charset="0"/>
                <a:cs typeface="Times New Roman" charset="0"/>
              </a:rPr>
              <a:t>région </a:t>
            </a:r>
            <a:r>
              <a:rPr lang="fr-FR" sz="1100" i="1" smtClean="0">
                <a:latin typeface="Calibri" charset="0"/>
                <a:ea typeface="宋体" charset="0"/>
                <a:cs typeface="Times New Roman" charset="0"/>
              </a:rPr>
              <a:t>d’étude et </a:t>
            </a:r>
            <a:r>
              <a:rPr lang="fr-FR" sz="1100" i="1" dirty="0">
                <a:latin typeface="Calibri" charset="0"/>
                <a:ea typeface="宋体" charset="0"/>
                <a:cs typeface="Times New Roman" charset="0"/>
              </a:rPr>
              <a:t>la corrélation entre les données journalières normalisées entre la simulation d’OWN du RCM (LMDZ80) et la simulation du GCM (LMDZ80).</a:t>
            </a:r>
            <a:endParaRPr lang="fr-FR" sz="1100" i="1" dirty="0">
              <a:effectLst/>
              <a:latin typeface="Calibri" charset="0"/>
              <a:ea typeface="宋体" charset="0"/>
              <a:cs typeface="Times New Roman" charset="0"/>
            </a:endParaRPr>
          </a:p>
        </p:txBody>
      </p:sp>
      <p:sp>
        <p:nvSpPr>
          <p:cNvPr id="10" name="Titre 1"/>
          <p:cNvSpPr>
            <a:spLocks noGrp="1"/>
          </p:cNvSpPr>
          <p:nvPr>
            <p:ph type="title"/>
          </p:nvPr>
        </p:nvSpPr>
        <p:spPr>
          <a:xfrm>
            <a:off x="0" y="-24955"/>
            <a:ext cx="5091906" cy="530387"/>
          </a:xfrm>
        </p:spPr>
        <p:txBody>
          <a:bodyPr>
            <a:noAutofit/>
          </a:bodyPr>
          <a:lstStyle/>
          <a:p>
            <a:r>
              <a:rPr lang="fr-FR" sz="3200" smtClean="0"/>
              <a:t>Z500 d’hiver</a:t>
            </a:r>
            <a:endParaRPr lang="fr-FR" sz="3200" dirty="0"/>
          </a:p>
        </p:txBody>
      </p:sp>
      <p:sp>
        <p:nvSpPr>
          <p:cNvPr id="13" name="Espace réservé du contenu 2"/>
          <p:cNvSpPr txBox="1">
            <a:spLocks/>
          </p:cNvSpPr>
          <p:nvPr/>
        </p:nvSpPr>
        <p:spPr>
          <a:xfrm>
            <a:off x="5091906" y="3149238"/>
            <a:ext cx="6692104" cy="3708762"/>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algn="just">
              <a:buFont typeface="Wingdings" charset="2"/>
              <a:buChar char="ü"/>
            </a:pPr>
            <a:r>
              <a:rPr lang="fr-FR" sz="2200" dirty="0" smtClean="0"/>
              <a:t>Forte concentration de forte corrélation; </a:t>
            </a:r>
          </a:p>
          <a:p>
            <a:pPr algn="just">
              <a:buFont typeface="Wingdings" charset="2"/>
              <a:buChar char="ü"/>
            </a:pPr>
            <a:r>
              <a:rPr lang="fr-FR" sz="2200" dirty="0" smtClean="0"/>
              <a:t>Faible ressemblance (corrélation) est avec une faible variance externe (forçage externe);</a:t>
            </a:r>
            <a:endParaRPr lang="fr-FR" sz="2200" dirty="0"/>
          </a:p>
          <a:p>
            <a:pPr algn="just">
              <a:buFont typeface="Wingdings" charset="2"/>
              <a:buChar char="ü"/>
            </a:pPr>
            <a:r>
              <a:rPr lang="fr-FR" sz="2200" dirty="0" smtClean="0"/>
              <a:t> Forte variance externe a une forte ressemblance </a:t>
            </a:r>
          </a:p>
          <a:p>
            <a:pPr marL="0" indent="0" algn="just">
              <a:buNone/>
            </a:pPr>
            <a:endParaRPr lang="fr-FR" sz="800" dirty="0" smtClean="0"/>
          </a:p>
          <a:p>
            <a:pPr marL="0" indent="0" algn="just">
              <a:buNone/>
            </a:pPr>
            <a:r>
              <a:rPr lang="fr-FR" sz="2200" dirty="0"/>
              <a:t>L</a:t>
            </a:r>
            <a:r>
              <a:rPr lang="fr-FR" sz="2200" dirty="0" smtClean="0"/>
              <a:t>a forte variance (facteur positif) favorise d’avoir une bonne ressemblance; mais une forte ressemblance peut retrouvée avec la faible variance (?? Plus de contribution du développement de la dynamique interne??)</a:t>
            </a:r>
            <a:endParaRPr lang="fr-FR" sz="2200" dirty="0"/>
          </a:p>
        </p:txBody>
      </p:sp>
    </p:spTree>
    <p:extLst>
      <p:ext uri="{BB962C8B-B14F-4D97-AF65-F5344CB8AC3E}">
        <p14:creationId xmlns:p14="http://schemas.microsoft.com/office/powerpoint/2010/main" val="553455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38907" y="5757524"/>
            <a:ext cx="6894411" cy="922877"/>
          </a:xfrm>
        </p:spPr>
        <p:txBody>
          <a:bodyPr>
            <a:normAutofit/>
          </a:bodyPr>
          <a:lstStyle/>
          <a:p>
            <a:pPr marL="0" indent="0" algn="just">
              <a:buNone/>
            </a:pPr>
            <a:r>
              <a:rPr lang="fr-FR" sz="2400" dirty="0" smtClean="0"/>
              <a:t>RT 3 et RT 8: circulation horizontale continue avec la présence du gradient Nord  – Sud </a:t>
            </a:r>
            <a:endParaRPr lang="fr-FR" sz="2400" dirty="0"/>
          </a:p>
        </p:txBody>
      </p:sp>
      <p:sp>
        <p:nvSpPr>
          <p:cNvPr id="4" name="Espace réservé du numéro de diapositive 3"/>
          <p:cNvSpPr>
            <a:spLocks noGrp="1"/>
          </p:cNvSpPr>
          <p:nvPr>
            <p:ph type="sldNum" sz="quarter" idx="12"/>
          </p:nvPr>
        </p:nvSpPr>
        <p:spPr/>
        <p:txBody>
          <a:bodyPr/>
          <a:lstStyle/>
          <a:p>
            <a:fld id="{2AC27A5A-7290-4DE1-BA94-4BE8A8E57DCF}" type="slidenum">
              <a:rPr lang="en-US" smtClean="0"/>
              <a:t>8</a:t>
            </a:fld>
            <a:endParaRPr lang="en-US" dirty="0"/>
          </a:p>
        </p:txBody>
      </p:sp>
      <p:sp>
        <p:nvSpPr>
          <p:cNvPr id="5" name="Titre 1"/>
          <p:cNvSpPr txBox="1">
            <a:spLocks/>
          </p:cNvSpPr>
          <p:nvPr/>
        </p:nvSpPr>
        <p:spPr>
          <a:xfrm>
            <a:off x="657979" y="-22302"/>
            <a:ext cx="10875339" cy="1035528"/>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fr-FR" sz="4400" dirty="0" smtClean="0"/>
              <a:t>Stratification des régimes de temps</a:t>
            </a:r>
            <a:endParaRPr lang="fr-FR" sz="4400" dirty="0"/>
          </a:p>
        </p:txBody>
      </p:sp>
      <p:pic>
        <p:nvPicPr>
          <p:cNvPr id="6"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119"/>
            <a:ext cx="2992580" cy="2427902"/>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0" y="857119"/>
            <a:ext cx="3020642" cy="242790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221" y="857118"/>
            <a:ext cx="3103070" cy="242790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291" y="857118"/>
            <a:ext cx="2992580" cy="2427901"/>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0" y="3285019"/>
            <a:ext cx="2936459" cy="2427901"/>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519" y="3240415"/>
            <a:ext cx="3048702" cy="2427900"/>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5160" y="3240416"/>
            <a:ext cx="3162996" cy="242790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6291" y="3240415"/>
            <a:ext cx="2964519" cy="2427900"/>
          </a:xfrm>
          <a:prstGeom prst="rect">
            <a:avLst/>
          </a:prstGeom>
        </p:spPr>
      </p:pic>
      <p:sp>
        <p:nvSpPr>
          <p:cNvPr id="14" name="Espace réservé du numéro de diapositive 13"/>
          <p:cNvSpPr txBox="1">
            <a:spLocks/>
          </p:cNvSpPr>
          <p:nvPr/>
        </p:nvSpPr>
        <p:spPr>
          <a:xfrm>
            <a:off x="11784011" y="5206157"/>
            <a:ext cx="407988" cy="365125"/>
          </a:xfrm>
          <a:prstGeom prst="rect">
            <a:avLst/>
          </a:prstGeom>
        </p:spPr>
        <p:txBody>
          <a:bodyPr vert="horz" lIns="91440" tIns="45720" rIns="91440" bIns="45720" rtlCol="0" anchor="ctr"/>
          <a:lstStyle>
            <a:defPPr>
              <a:defRPr lang="en-US"/>
            </a:defPPr>
            <a:lvl1pPr marL="0" algn="r" defTabSz="457200" rtl="0" eaLnBrk="1" latinLnBrk="0" hangingPunct="1">
              <a:defRPr sz="1200" b="0" i="1" kern="1200" baseline="0">
                <a:solidFill>
                  <a:schemeClr val="bg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C27A5A-7290-4DE1-BA94-4BE8A8E57DCF}" type="slidenum">
              <a:rPr lang="en-US" smtClean="0"/>
              <a:pPr/>
              <a:t>8</a:t>
            </a:fld>
            <a:endParaRPr lang="en-US" dirty="0"/>
          </a:p>
        </p:txBody>
      </p:sp>
      <p:sp>
        <p:nvSpPr>
          <p:cNvPr id="16" name="ZoneTexte 15"/>
          <p:cNvSpPr txBox="1"/>
          <p:nvPr/>
        </p:nvSpPr>
        <p:spPr>
          <a:xfrm>
            <a:off x="379142" y="857117"/>
            <a:ext cx="2364058" cy="369332"/>
          </a:xfrm>
          <a:prstGeom prst="rect">
            <a:avLst/>
          </a:prstGeom>
          <a:noFill/>
        </p:spPr>
        <p:txBody>
          <a:bodyPr wrap="square" rtlCol="0">
            <a:spAutoFit/>
          </a:bodyPr>
          <a:lstStyle/>
          <a:p>
            <a:pPr algn="ctr"/>
            <a:r>
              <a:rPr lang="fr-FR" smtClean="0"/>
              <a:t>RT 1 : 850 jours / 7200</a:t>
            </a:r>
            <a:endParaRPr lang="fr-FR"/>
          </a:p>
        </p:txBody>
      </p:sp>
      <p:sp>
        <p:nvSpPr>
          <p:cNvPr id="17" name="ZoneTexte 16"/>
          <p:cNvSpPr txBox="1"/>
          <p:nvPr/>
        </p:nvSpPr>
        <p:spPr>
          <a:xfrm>
            <a:off x="3241960" y="873165"/>
            <a:ext cx="2364058" cy="369332"/>
          </a:xfrm>
          <a:prstGeom prst="rect">
            <a:avLst/>
          </a:prstGeom>
          <a:noFill/>
        </p:spPr>
        <p:txBody>
          <a:bodyPr wrap="square" rtlCol="0">
            <a:spAutoFit/>
          </a:bodyPr>
          <a:lstStyle/>
          <a:p>
            <a:pPr algn="ctr"/>
            <a:r>
              <a:rPr lang="fr-FR" dirty="0" smtClean="0"/>
              <a:t>RT 2 : 879 jours / 7200</a:t>
            </a:r>
            <a:endParaRPr lang="fr-FR" dirty="0"/>
          </a:p>
        </p:txBody>
      </p:sp>
      <p:sp>
        <p:nvSpPr>
          <p:cNvPr id="18" name="Rectangle 17"/>
          <p:cNvSpPr/>
          <p:nvPr/>
        </p:nvSpPr>
        <p:spPr>
          <a:xfrm>
            <a:off x="28059" y="5639537"/>
            <a:ext cx="4308035" cy="430887"/>
          </a:xfrm>
          <a:prstGeom prst="rect">
            <a:avLst/>
          </a:prstGeom>
        </p:spPr>
        <p:txBody>
          <a:bodyPr wrap="square">
            <a:spAutoFit/>
          </a:bodyPr>
          <a:lstStyle/>
          <a:p>
            <a:pPr algn="just"/>
            <a:r>
              <a:rPr lang="fr-FR" sz="1100" i="1" dirty="0">
                <a:latin typeface="Calibri" charset="0"/>
                <a:ea typeface="宋体" charset="0"/>
                <a:cs typeface="Times New Roman" charset="0"/>
              </a:rPr>
              <a:t>Figure : </a:t>
            </a:r>
            <a:r>
              <a:rPr lang="fr-FR" sz="1100" i="1" dirty="0" smtClean="0">
                <a:latin typeface="Calibri" charset="0"/>
                <a:ea typeface="宋体" charset="0"/>
                <a:cs typeface="Times New Roman" charset="0"/>
              </a:rPr>
              <a:t>huit régimes de temps d’hémisphère nord de la simulation GCM, le cadre noir est la région d’étude.</a:t>
            </a:r>
            <a:endParaRPr lang="fr-FR" sz="1100" i="1" dirty="0"/>
          </a:p>
        </p:txBody>
      </p:sp>
      <p:sp>
        <p:nvSpPr>
          <p:cNvPr id="19" name="ZoneTexte 18"/>
          <p:cNvSpPr txBox="1"/>
          <p:nvPr/>
        </p:nvSpPr>
        <p:spPr>
          <a:xfrm>
            <a:off x="6423244" y="873164"/>
            <a:ext cx="2364058" cy="369332"/>
          </a:xfrm>
          <a:prstGeom prst="rect">
            <a:avLst/>
          </a:prstGeom>
          <a:noFill/>
        </p:spPr>
        <p:txBody>
          <a:bodyPr wrap="square" rtlCol="0">
            <a:spAutoFit/>
          </a:bodyPr>
          <a:lstStyle/>
          <a:p>
            <a:pPr algn="ctr"/>
            <a:r>
              <a:rPr lang="fr-FR" dirty="0" smtClean="0"/>
              <a:t>RT 3 : 1199 jours / 7200</a:t>
            </a:r>
            <a:endParaRPr lang="fr-FR" dirty="0"/>
          </a:p>
        </p:txBody>
      </p:sp>
      <p:sp>
        <p:nvSpPr>
          <p:cNvPr id="20" name="ZoneTexte 19"/>
          <p:cNvSpPr txBox="1"/>
          <p:nvPr/>
        </p:nvSpPr>
        <p:spPr>
          <a:xfrm>
            <a:off x="9445280" y="900183"/>
            <a:ext cx="2364058" cy="369332"/>
          </a:xfrm>
          <a:prstGeom prst="rect">
            <a:avLst/>
          </a:prstGeom>
          <a:noFill/>
        </p:spPr>
        <p:txBody>
          <a:bodyPr wrap="square" rtlCol="0">
            <a:spAutoFit/>
          </a:bodyPr>
          <a:lstStyle/>
          <a:p>
            <a:pPr algn="ctr"/>
            <a:r>
              <a:rPr lang="fr-FR" dirty="0" smtClean="0"/>
              <a:t>RT 4 : 1148 jours / 7200</a:t>
            </a:r>
            <a:endParaRPr lang="fr-FR" dirty="0"/>
          </a:p>
        </p:txBody>
      </p:sp>
      <p:sp>
        <p:nvSpPr>
          <p:cNvPr id="21" name="ZoneTexte 20"/>
          <p:cNvSpPr txBox="1"/>
          <p:nvPr/>
        </p:nvSpPr>
        <p:spPr>
          <a:xfrm>
            <a:off x="379142" y="3256460"/>
            <a:ext cx="2364058" cy="369332"/>
          </a:xfrm>
          <a:prstGeom prst="rect">
            <a:avLst/>
          </a:prstGeom>
          <a:noFill/>
        </p:spPr>
        <p:txBody>
          <a:bodyPr wrap="square" rtlCol="0">
            <a:spAutoFit/>
          </a:bodyPr>
          <a:lstStyle/>
          <a:p>
            <a:pPr algn="ctr"/>
            <a:r>
              <a:rPr lang="fr-FR" dirty="0" smtClean="0"/>
              <a:t>RT 5 : 937 jours / 7200</a:t>
            </a:r>
            <a:endParaRPr lang="fr-FR" dirty="0"/>
          </a:p>
        </p:txBody>
      </p:sp>
      <p:sp>
        <p:nvSpPr>
          <p:cNvPr id="22" name="ZoneTexte 21"/>
          <p:cNvSpPr txBox="1"/>
          <p:nvPr/>
        </p:nvSpPr>
        <p:spPr>
          <a:xfrm>
            <a:off x="3239141" y="3256242"/>
            <a:ext cx="2364058" cy="369332"/>
          </a:xfrm>
          <a:prstGeom prst="rect">
            <a:avLst/>
          </a:prstGeom>
          <a:noFill/>
        </p:spPr>
        <p:txBody>
          <a:bodyPr wrap="square" rtlCol="0">
            <a:spAutoFit/>
          </a:bodyPr>
          <a:lstStyle/>
          <a:p>
            <a:pPr algn="ctr"/>
            <a:r>
              <a:rPr lang="fr-FR" dirty="0" smtClean="0"/>
              <a:t>RT 6 : 895 jours / 7200</a:t>
            </a:r>
            <a:endParaRPr lang="fr-FR" dirty="0"/>
          </a:p>
        </p:txBody>
      </p:sp>
      <p:sp>
        <p:nvSpPr>
          <p:cNvPr id="23" name="ZoneTexte 22"/>
          <p:cNvSpPr txBox="1"/>
          <p:nvPr/>
        </p:nvSpPr>
        <p:spPr>
          <a:xfrm>
            <a:off x="6382727" y="3285019"/>
            <a:ext cx="2364058" cy="369332"/>
          </a:xfrm>
          <a:prstGeom prst="rect">
            <a:avLst/>
          </a:prstGeom>
          <a:noFill/>
        </p:spPr>
        <p:txBody>
          <a:bodyPr wrap="square" rtlCol="0">
            <a:spAutoFit/>
          </a:bodyPr>
          <a:lstStyle/>
          <a:p>
            <a:pPr algn="ctr"/>
            <a:r>
              <a:rPr lang="fr-FR" dirty="0" smtClean="0"/>
              <a:t>RT 7 : 759 jours / 7200</a:t>
            </a:r>
            <a:endParaRPr lang="fr-FR" dirty="0"/>
          </a:p>
        </p:txBody>
      </p:sp>
      <p:sp>
        <p:nvSpPr>
          <p:cNvPr id="24" name="ZoneTexte 23"/>
          <p:cNvSpPr txBox="1"/>
          <p:nvPr/>
        </p:nvSpPr>
        <p:spPr>
          <a:xfrm>
            <a:off x="9445280" y="3256242"/>
            <a:ext cx="2364058" cy="369332"/>
          </a:xfrm>
          <a:prstGeom prst="rect">
            <a:avLst/>
          </a:prstGeom>
          <a:noFill/>
        </p:spPr>
        <p:txBody>
          <a:bodyPr wrap="square" rtlCol="0">
            <a:spAutoFit/>
          </a:bodyPr>
          <a:lstStyle/>
          <a:p>
            <a:pPr algn="ctr"/>
            <a:r>
              <a:rPr lang="fr-FR" dirty="0" smtClean="0"/>
              <a:t>RT 8 : 533 jours / 7200</a:t>
            </a:r>
            <a:endParaRPr lang="fr-FR" dirty="0"/>
          </a:p>
        </p:txBody>
      </p:sp>
    </p:spTree>
    <p:extLst>
      <p:ext uri="{BB962C8B-B14F-4D97-AF65-F5344CB8AC3E}">
        <p14:creationId xmlns:p14="http://schemas.microsoft.com/office/powerpoint/2010/main" val="1164901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373" y="149288"/>
            <a:ext cx="3833906" cy="2858315"/>
          </a:xfrm>
        </p:spPr>
        <p:txBody>
          <a:bodyPr>
            <a:normAutofit/>
          </a:bodyPr>
          <a:lstStyle/>
          <a:p>
            <a:r>
              <a:rPr lang="fr-FR" sz="4400" dirty="0" smtClean="0"/>
              <a:t>Meilleure ressemblance au régime 3</a:t>
            </a:r>
            <a:endParaRPr lang="fr-FR" sz="4400" dirty="0"/>
          </a:p>
        </p:txBody>
      </p:sp>
      <p:sp>
        <p:nvSpPr>
          <p:cNvPr id="5" name="Espace réservé du numéro de diapositive 4"/>
          <p:cNvSpPr>
            <a:spLocks noGrp="1"/>
          </p:cNvSpPr>
          <p:nvPr>
            <p:ph type="sldNum" sz="quarter" idx="12"/>
          </p:nvPr>
        </p:nvSpPr>
        <p:spPr/>
        <p:txBody>
          <a:bodyPr/>
          <a:lstStyle/>
          <a:p>
            <a:fld id="{2AC27A5A-7290-4DE1-BA94-4BE8A8E57DCF}" type="slidenum">
              <a:rPr lang="en-US" smtClean="0"/>
              <a:t>9</a:t>
            </a:fld>
            <a:endParaRPr lang="en-US" dirty="0"/>
          </a:p>
        </p:txBody>
      </p:sp>
      <p:pic>
        <p:nvPicPr>
          <p:cNvPr id="15" name="Image 14"/>
          <p:cNvPicPr>
            <a:picLocks noChangeAspect="1"/>
          </p:cNvPicPr>
          <p:nvPr/>
        </p:nvPicPr>
        <p:blipFill>
          <a:blip r:embed="rId2"/>
          <a:stretch>
            <a:fillRect/>
          </a:stretch>
        </p:blipFill>
        <p:spPr>
          <a:xfrm>
            <a:off x="4987242" y="149288"/>
            <a:ext cx="6985914" cy="4497355"/>
          </a:xfrm>
          <a:prstGeom prst="rect">
            <a:avLst/>
          </a:prstGeom>
        </p:spPr>
      </p:pic>
      <p:pic>
        <p:nvPicPr>
          <p:cNvPr id="17" name="Image 16"/>
          <p:cNvPicPr>
            <a:picLocks noChangeAspect="1"/>
          </p:cNvPicPr>
          <p:nvPr/>
        </p:nvPicPr>
        <p:blipFill>
          <a:blip r:embed="rId3"/>
          <a:stretch>
            <a:fillRect/>
          </a:stretch>
        </p:blipFill>
        <p:spPr>
          <a:xfrm>
            <a:off x="274946" y="4651286"/>
            <a:ext cx="4212156" cy="1522150"/>
          </a:xfrm>
          <a:prstGeom prst="rect">
            <a:avLst/>
          </a:prstGeom>
        </p:spPr>
      </p:pic>
      <p:sp>
        <p:nvSpPr>
          <p:cNvPr id="18" name="Espace réservé du contenu 2"/>
          <p:cNvSpPr txBox="1">
            <a:spLocks/>
          </p:cNvSpPr>
          <p:nvPr/>
        </p:nvSpPr>
        <p:spPr>
          <a:xfrm>
            <a:off x="4691097" y="6020212"/>
            <a:ext cx="7296908" cy="837788"/>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lgn="ctr">
              <a:buNone/>
            </a:pPr>
            <a:r>
              <a:rPr lang="fr-FR" sz="2200" dirty="0" smtClean="0"/>
              <a:t>RT </a:t>
            </a:r>
            <a:r>
              <a:rPr lang="fr-FR" sz="2200" smtClean="0"/>
              <a:t>3 présente </a:t>
            </a:r>
            <a:r>
              <a:rPr lang="fr-FR" sz="2200" dirty="0" smtClean="0"/>
              <a:t>la meilleure ressemblance des informations internes; ce régime a également la plus forte contribution </a:t>
            </a:r>
          </a:p>
          <a:p>
            <a:pPr marL="0" indent="0" algn="ctr">
              <a:buNone/>
            </a:pPr>
            <a:endParaRPr lang="fr-FR" sz="2200" dirty="0"/>
          </a:p>
        </p:txBody>
      </p:sp>
      <p:sp>
        <p:nvSpPr>
          <p:cNvPr id="19" name="Rectangle 18"/>
          <p:cNvSpPr/>
          <p:nvPr/>
        </p:nvSpPr>
        <p:spPr>
          <a:xfrm>
            <a:off x="486373" y="6250149"/>
            <a:ext cx="3639578" cy="400110"/>
          </a:xfrm>
          <a:prstGeom prst="rect">
            <a:avLst/>
          </a:prstGeom>
        </p:spPr>
        <p:txBody>
          <a:bodyPr wrap="square">
            <a:spAutoFit/>
          </a:bodyPr>
          <a:lstStyle/>
          <a:p>
            <a:pPr algn="ctr"/>
            <a:r>
              <a:rPr lang="fr-FR" sz="2000" b="1" dirty="0" smtClean="0">
                <a:latin typeface="Calibri" charset="0"/>
                <a:ea typeface="宋体" charset="0"/>
                <a:cs typeface="Times New Roman" charset="0"/>
              </a:rPr>
              <a:t>Rappel du diapositif précédent</a:t>
            </a:r>
            <a:endParaRPr lang="fr-FR" sz="2000" b="1" dirty="0"/>
          </a:p>
        </p:txBody>
      </p:sp>
      <p:sp>
        <p:nvSpPr>
          <p:cNvPr id="20" name="ZoneTexte 19"/>
          <p:cNvSpPr txBox="1"/>
          <p:nvPr/>
        </p:nvSpPr>
        <p:spPr>
          <a:xfrm>
            <a:off x="274946" y="3084316"/>
            <a:ext cx="4212156" cy="1323439"/>
          </a:xfrm>
          <a:prstGeom prst="rect">
            <a:avLst/>
          </a:prstGeom>
          <a:noFill/>
        </p:spPr>
        <p:txBody>
          <a:bodyPr wrap="square" rtlCol="0">
            <a:spAutoFit/>
          </a:bodyPr>
          <a:lstStyle/>
          <a:p>
            <a:pPr algn="just"/>
            <a:r>
              <a:rPr lang="fr-FR" sz="2000" b="1" dirty="0" smtClean="0"/>
              <a:t>Rappel: </a:t>
            </a:r>
            <a:r>
              <a:rPr lang="fr-FR" sz="2000" dirty="0" smtClean="0"/>
              <a:t>hiver a une forte variance et une meilleure reproduction des informations à l’intérieur de la région d’étude</a:t>
            </a:r>
            <a:endParaRPr lang="fr-FR" sz="2000" dirty="0"/>
          </a:p>
        </p:txBody>
      </p:sp>
      <p:graphicFrame>
        <p:nvGraphicFramePr>
          <p:cNvPr id="6" name="Tableau 5"/>
          <p:cNvGraphicFramePr>
            <a:graphicFrameLocks noGrp="1"/>
          </p:cNvGraphicFramePr>
          <p:nvPr>
            <p:extLst>
              <p:ext uri="{D42A27DB-BD31-4B8C-83A1-F6EECF244321}">
                <p14:modId xmlns:p14="http://schemas.microsoft.com/office/powerpoint/2010/main" val="1743082133"/>
              </p:ext>
            </p:extLst>
          </p:nvPr>
        </p:nvGraphicFramePr>
        <p:xfrm>
          <a:off x="4912560" y="5083076"/>
          <a:ext cx="6600686" cy="883101"/>
        </p:xfrm>
        <a:graphic>
          <a:graphicData uri="http://schemas.openxmlformats.org/drawingml/2006/table">
            <a:tbl>
              <a:tblPr/>
              <a:tblGrid>
                <a:gridCol w="1159634"/>
                <a:gridCol w="683873"/>
                <a:gridCol w="679597"/>
                <a:gridCol w="679597"/>
                <a:gridCol w="679597"/>
                <a:gridCol w="679597"/>
                <a:gridCol w="679597"/>
                <a:gridCol w="679597"/>
                <a:gridCol w="679597"/>
              </a:tblGrid>
              <a:tr h="378071">
                <a:tc>
                  <a:txBody>
                    <a:bodyPr/>
                    <a:lstStyle/>
                    <a:p>
                      <a:pPr algn="ctr" fontAlgn="b"/>
                      <a:r>
                        <a:rPr lang="en-US" sz="1400" b="0" i="0" u="none" strike="noStrike" dirty="0">
                          <a:solidFill>
                            <a:srgbClr val="000000"/>
                          </a:solidFill>
                          <a:effectLst/>
                          <a:latin typeface="Calibri" charset="0"/>
                        </a:rPr>
                        <a:t>SD_bords45 </a:t>
                      </a:r>
                      <a:endParaRPr lang="en-US" sz="1400" b="0" i="0" u="none" strike="noStrike" dirty="0" smtClean="0">
                        <a:solidFill>
                          <a:srgbClr val="000000"/>
                        </a:solidFill>
                        <a:effectLst/>
                        <a:latin typeface="Calibri" charset="0"/>
                      </a:endParaRPr>
                    </a:p>
                    <a:p>
                      <a:pPr algn="ctr" fontAlgn="b"/>
                      <a:r>
                        <a:rPr lang="en-US" sz="1400" b="0" i="0" u="none" strike="noStrike" dirty="0" smtClean="0">
                          <a:solidFill>
                            <a:srgbClr val="000000"/>
                          </a:solidFill>
                          <a:effectLst/>
                          <a:latin typeface="Calibri" charset="0"/>
                        </a:rPr>
                        <a:t>(</a:t>
                      </a:r>
                      <a:r>
                        <a:rPr lang="en-US" sz="1400" b="0" i="0" u="none" strike="noStrike" dirty="0">
                          <a:solidFill>
                            <a:srgbClr val="000000"/>
                          </a:solidFill>
                          <a:effectLst/>
                          <a:latin typeface="Calibri" charset="0"/>
                        </a:rPr>
                        <a:t>8 RT)</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1</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2</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a:solidFill>
                            <a:srgbClr val="000000"/>
                          </a:solidFill>
                          <a:effectLst/>
                          <a:latin typeface="Calibri" charset="0"/>
                        </a:rPr>
                        <a:t>RT 3</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4</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5</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a:solidFill>
                            <a:srgbClr val="000000"/>
                          </a:solidFill>
                          <a:effectLst/>
                          <a:latin typeface="Calibri" charset="0"/>
                        </a:rPr>
                        <a:t>RT 6</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7</a:t>
                      </a:r>
                    </a:p>
                  </a:txBody>
                  <a:tcPr marL="9887" marR="9887" marT="9887" marB="0" anchor="ctr" anchorCtr="1">
                    <a:lnL>
                      <a:noFill/>
                    </a:lnL>
                    <a:lnR>
                      <a:noFill/>
                    </a:lnR>
                    <a:lnT>
                      <a:noFill/>
                    </a:lnT>
                    <a:lnB>
                      <a:noFill/>
                    </a:lnB>
                    <a:solidFill>
                      <a:srgbClr val="BDD7EE"/>
                    </a:solidFill>
                  </a:tcPr>
                </a:tc>
                <a:tc>
                  <a:txBody>
                    <a:bodyPr/>
                    <a:lstStyle/>
                    <a:p>
                      <a:pPr algn="ctr" fontAlgn="b"/>
                      <a:r>
                        <a:rPr lang="de-DE" sz="1400" b="0" i="0" u="none" strike="noStrike" dirty="0">
                          <a:solidFill>
                            <a:srgbClr val="000000"/>
                          </a:solidFill>
                          <a:effectLst/>
                          <a:latin typeface="Calibri" charset="0"/>
                        </a:rPr>
                        <a:t>RT 8</a:t>
                      </a:r>
                    </a:p>
                  </a:txBody>
                  <a:tcPr marL="9887" marR="9887" marT="9887" marB="0" anchor="ctr" anchorCtr="1">
                    <a:lnL>
                      <a:noFill/>
                    </a:lnL>
                    <a:lnR>
                      <a:noFill/>
                    </a:lnR>
                    <a:lnT>
                      <a:noFill/>
                    </a:lnT>
                    <a:lnB>
                      <a:noFill/>
                    </a:lnB>
                    <a:solidFill>
                      <a:srgbClr val="BDD7EE"/>
                    </a:solidFill>
                  </a:tcPr>
                </a:tc>
              </a:tr>
              <a:tr h="100331">
                <a:tc>
                  <a:txBody>
                    <a:bodyPr/>
                    <a:lstStyle/>
                    <a:p>
                      <a:pPr algn="ctr" fontAlgn="b"/>
                      <a:r>
                        <a:rPr lang="fr-FR" sz="1400" b="0" i="0" u="none" strike="noStrike" dirty="0" err="1">
                          <a:solidFill>
                            <a:srgbClr val="000000"/>
                          </a:solidFill>
                          <a:effectLst/>
                          <a:latin typeface="Calibri" charset="0"/>
                        </a:rPr>
                        <a:t>ouest_djf</a:t>
                      </a:r>
                      <a:endParaRPr lang="fr-FR" sz="1400" b="0" i="0" u="none" strike="noStrike" dirty="0">
                        <a:solidFill>
                          <a:srgbClr val="000000"/>
                        </a:solidFill>
                        <a:effectLst/>
                        <a:latin typeface="Calibri" charset="0"/>
                      </a:endParaRPr>
                    </a:p>
                  </a:txBody>
                  <a:tcPr marL="9887" marR="9887" marT="9887" marB="0" anchor="ctr" anchorCtr="1">
                    <a:lnL>
                      <a:noFill/>
                    </a:lnL>
                    <a:lnR>
                      <a:noFill/>
                    </a:lnR>
                    <a:lnT>
                      <a:noFill/>
                    </a:lnT>
                    <a:lnB>
                      <a:noFill/>
                    </a:lnB>
                    <a:solidFill>
                      <a:srgbClr val="BDD7EE"/>
                    </a:solidFill>
                  </a:tcPr>
                </a:tc>
                <a:tc>
                  <a:txBody>
                    <a:bodyPr/>
                    <a:lstStyle/>
                    <a:p>
                      <a:pPr algn="ctr" fontAlgn="b"/>
                      <a:r>
                        <a:rPr lang="en-US" sz="1200" b="0" i="0" u="none" strike="noStrike" dirty="0">
                          <a:solidFill>
                            <a:srgbClr val="000000"/>
                          </a:solidFill>
                          <a:effectLst/>
                          <a:latin typeface="Calibri" charset="0"/>
                        </a:rPr>
                        <a:t>10,093</a:t>
                      </a:r>
                    </a:p>
                  </a:txBody>
                  <a:tcPr marL="9887" marR="9887" marT="9887" marB="0" anchor="ctr" anchorCtr="1">
                    <a:lnL>
                      <a:noFill/>
                    </a:lnL>
                    <a:lnR>
                      <a:noFill/>
                    </a:lnR>
                    <a:lnT>
                      <a:noFill/>
                    </a:lnT>
                    <a:lnB>
                      <a:noFill/>
                    </a:lnB>
                  </a:tcPr>
                </a:tc>
                <a:tc>
                  <a:txBody>
                    <a:bodyPr/>
                    <a:lstStyle/>
                    <a:p>
                      <a:pPr algn="ctr" fontAlgn="b"/>
                      <a:r>
                        <a:rPr lang="uk-UA" sz="1200" b="0" i="0" u="none" strike="noStrike" dirty="0">
                          <a:solidFill>
                            <a:srgbClr val="000000"/>
                          </a:solidFill>
                          <a:effectLst/>
                          <a:latin typeface="Calibri" charset="0"/>
                        </a:rPr>
                        <a:t>55,384</a:t>
                      </a:r>
                    </a:p>
                  </a:txBody>
                  <a:tcPr marL="9887" marR="9887" marT="9887" marB="0" anchor="ctr" anchorCtr="1">
                    <a:lnL>
                      <a:noFill/>
                    </a:lnL>
                    <a:lnR>
                      <a:noFill/>
                    </a:lnR>
                    <a:lnT>
                      <a:noFill/>
                    </a:lnT>
                    <a:lnB>
                      <a:noFill/>
                    </a:lnB>
                  </a:tcPr>
                </a:tc>
                <a:tc>
                  <a:txBody>
                    <a:bodyPr/>
                    <a:lstStyle/>
                    <a:p>
                      <a:pPr algn="ctr" fontAlgn="b"/>
                      <a:r>
                        <a:rPr lang="cs-CZ" sz="1200" b="0" i="0" u="none" strike="noStrike" dirty="0">
                          <a:solidFill>
                            <a:srgbClr val="000000"/>
                          </a:solidFill>
                          <a:effectLst/>
                          <a:latin typeface="Calibri" charset="0"/>
                        </a:rPr>
                        <a:t>49,694</a:t>
                      </a:r>
                    </a:p>
                  </a:txBody>
                  <a:tcPr marL="9887" marR="9887" marT="9887" marB="0" anchor="ctr" anchorCtr="1">
                    <a:lnL>
                      <a:noFill/>
                    </a:lnL>
                    <a:lnR>
                      <a:noFill/>
                    </a:lnR>
                    <a:lnT>
                      <a:noFill/>
                    </a:lnT>
                    <a:lnB>
                      <a:noFill/>
                    </a:lnB>
                  </a:tcPr>
                </a:tc>
                <a:tc>
                  <a:txBody>
                    <a:bodyPr/>
                    <a:lstStyle/>
                    <a:p>
                      <a:pPr algn="ctr" fontAlgn="b"/>
                      <a:r>
                        <a:rPr lang="fi-FI" sz="1200" b="0" i="0" u="none" strike="noStrike" dirty="0">
                          <a:solidFill>
                            <a:srgbClr val="000000"/>
                          </a:solidFill>
                          <a:effectLst/>
                          <a:latin typeface="Calibri" charset="0"/>
                        </a:rPr>
                        <a:t>22,967</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44,241</a:t>
                      </a:r>
                    </a:p>
                  </a:txBody>
                  <a:tcPr marL="9887" marR="9887" marT="9887" marB="0" anchor="ctr" anchorCtr="1">
                    <a:lnL>
                      <a:noFill/>
                    </a:lnL>
                    <a:lnR>
                      <a:noFill/>
                    </a:lnR>
                    <a:lnT>
                      <a:noFill/>
                    </a:lnT>
                    <a:lnB>
                      <a:noFill/>
                    </a:lnB>
                  </a:tcPr>
                </a:tc>
                <a:tc>
                  <a:txBody>
                    <a:bodyPr/>
                    <a:lstStyle/>
                    <a:p>
                      <a:pPr algn="ctr" fontAlgn="b"/>
                      <a:r>
                        <a:rPr lang="fi-FI" sz="1200" b="0" i="0" u="none" strike="noStrike" dirty="0">
                          <a:solidFill>
                            <a:srgbClr val="000000"/>
                          </a:solidFill>
                          <a:effectLst/>
                          <a:latin typeface="Calibri" charset="0"/>
                        </a:rPr>
                        <a:t>49,952</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71,096</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98,258</a:t>
                      </a:r>
                    </a:p>
                  </a:txBody>
                  <a:tcPr marL="9887" marR="9887" marT="9887" marB="0" anchor="ctr" anchorCtr="1">
                    <a:lnL>
                      <a:noFill/>
                    </a:lnL>
                    <a:lnR>
                      <a:noFill/>
                    </a:lnR>
                    <a:lnT>
                      <a:noFill/>
                    </a:lnT>
                    <a:lnB>
                      <a:noFill/>
                    </a:lnB>
                  </a:tcPr>
                </a:tc>
              </a:tr>
              <a:tr h="100331">
                <a:tc>
                  <a:txBody>
                    <a:bodyPr/>
                    <a:lstStyle/>
                    <a:p>
                      <a:pPr algn="ctr" fontAlgn="b"/>
                      <a:r>
                        <a:rPr lang="fr-FR" sz="1400" b="0" i="0" u="none" strike="noStrike" dirty="0" err="1">
                          <a:solidFill>
                            <a:srgbClr val="000000"/>
                          </a:solidFill>
                          <a:effectLst/>
                          <a:latin typeface="Calibri" charset="0"/>
                        </a:rPr>
                        <a:t>est_djf</a:t>
                      </a:r>
                      <a:endParaRPr lang="fr-FR" sz="1400" b="0" i="0" u="none" strike="noStrike" dirty="0">
                        <a:solidFill>
                          <a:srgbClr val="000000"/>
                        </a:solidFill>
                        <a:effectLst/>
                        <a:latin typeface="Calibri" charset="0"/>
                      </a:endParaRPr>
                    </a:p>
                  </a:txBody>
                  <a:tcPr marL="9887" marR="9887" marT="9887" marB="0" anchor="ctr" anchorCtr="1">
                    <a:lnL>
                      <a:noFill/>
                    </a:lnL>
                    <a:lnR>
                      <a:noFill/>
                    </a:lnR>
                    <a:lnT>
                      <a:noFill/>
                    </a:lnT>
                    <a:lnB>
                      <a:noFill/>
                    </a:lnB>
                    <a:solidFill>
                      <a:srgbClr val="BDD7EE"/>
                    </a:solidFill>
                  </a:tcPr>
                </a:tc>
                <a:tc>
                  <a:txBody>
                    <a:bodyPr/>
                    <a:lstStyle/>
                    <a:p>
                      <a:pPr algn="ctr" fontAlgn="b"/>
                      <a:r>
                        <a:rPr lang="fi-FI" sz="1200" b="0" i="0" u="none" strike="noStrike">
                          <a:solidFill>
                            <a:srgbClr val="000000"/>
                          </a:solidFill>
                          <a:effectLst/>
                          <a:latin typeface="Calibri" charset="0"/>
                        </a:rPr>
                        <a:t>39,998</a:t>
                      </a:r>
                    </a:p>
                  </a:txBody>
                  <a:tcPr marL="9887" marR="9887" marT="9887" marB="0" anchor="ctr" anchorCtr="1">
                    <a:lnL>
                      <a:noFill/>
                    </a:lnL>
                    <a:lnR>
                      <a:noFill/>
                    </a:lnR>
                    <a:lnT>
                      <a:noFill/>
                    </a:lnT>
                    <a:lnB>
                      <a:noFill/>
                    </a:lnB>
                  </a:tcPr>
                </a:tc>
                <a:tc>
                  <a:txBody>
                    <a:bodyPr/>
                    <a:lstStyle/>
                    <a:p>
                      <a:pPr algn="ctr" fontAlgn="b"/>
                      <a:r>
                        <a:rPr lang="cs-CZ" sz="1200" b="0" i="0" u="none" strike="noStrike">
                          <a:solidFill>
                            <a:srgbClr val="000000"/>
                          </a:solidFill>
                          <a:effectLst/>
                          <a:latin typeface="Calibri" charset="0"/>
                        </a:rPr>
                        <a:t>24,194</a:t>
                      </a:r>
                    </a:p>
                  </a:txBody>
                  <a:tcPr marL="9887" marR="9887" marT="9887" marB="0" anchor="ctr" anchorCtr="1">
                    <a:lnL>
                      <a:noFill/>
                    </a:lnL>
                    <a:lnR>
                      <a:noFill/>
                    </a:lnR>
                    <a:lnT>
                      <a:noFill/>
                    </a:lnT>
                    <a:lnB>
                      <a:noFill/>
                    </a:lnB>
                  </a:tcPr>
                </a:tc>
                <a:tc>
                  <a:txBody>
                    <a:bodyPr/>
                    <a:lstStyle/>
                    <a:p>
                      <a:pPr algn="ctr" fontAlgn="b"/>
                      <a:r>
                        <a:rPr lang="is-IS" sz="1200" b="0" i="0" u="none" strike="noStrike">
                          <a:solidFill>
                            <a:srgbClr val="000000"/>
                          </a:solidFill>
                          <a:effectLst/>
                          <a:latin typeface="Calibri" charset="0"/>
                        </a:rPr>
                        <a:t>48,686</a:t>
                      </a:r>
                    </a:p>
                  </a:txBody>
                  <a:tcPr marL="9887" marR="9887" marT="9887" marB="0" anchor="ctr" anchorCtr="1">
                    <a:lnL>
                      <a:noFill/>
                    </a:lnL>
                    <a:lnR>
                      <a:noFill/>
                    </a:lnR>
                    <a:lnT>
                      <a:noFill/>
                    </a:lnT>
                    <a:lnB>
                      <a:noFill/>
                    </a:lnB>
                  </a:tcPr>
                </a:tc>
                <a:tc>
                  <a:txBody>
                    <a:bodyPr/>
                    <a:lstStyle/>
                    <a:p>
                      <a:pPr algn="ctr" fontAlgn="b"/>
                      <a:r>
                        <a:rPr lang="fi-FI" sz="1200" b="0" i="0" u="none" strike="noStrike" dirty="0">
                          <a:solidFill>
                            <a:srgbClr val="000000"/>
                          </a:solidFill>
                          <a:effectLst/>
                          <a:latin typeface="Calibri" charset="0"/>
                        </a:rPr>
                        <a:t>41,41</a:t>
                      </a:r>
                    </a:p>
                  </a:txBody>
                  <a:tcPr marL="9887" marR="9887" marT="9887" marB="0" anchor="ctr" anchorCtr="1">
                    <a:lnL>
                      <a:noFill/>
                    </a:lnL>
                    <a:lnR>
                      <a:noFill/>
                    </a:lnR>
                    <a:lnT>
                      <a:noFill/>
                    </a:lnT>
                    <a:lnB>
                      <a:noFill/>
                    </a:lnB>
                  </a:tcPr>
                </a:tc>
                <a:tc>
                  <a:txBody>
                    <a:bodyPr/>
                    <a:lstStyle/>
                    <a:p>
                      <a:pPr algn="ctr" fontAlgn="b"/>
                      <a:r>
                        <a:rPr lang="cs-CZ" sz="1200" b="0" i="0" u="none" strike="noStrike" dirty="0">
                          <a:solidFill>
                            <a:srgbClr val="000000"/>
                          </a:solidFill>
                          <a:effectLst/>
                          <a:latin typeface="Calibri" charset="0"/>
                        </a:rPr>
                        <a:t>21,335</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32,348</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40,405</a:t>
                      </a:r>
                    </a:p>
                  </a:txBody>
                  <a:tcPr marL="9887" marR="9887" marT="9887" marB="0" anchor="ctr" anchorCtr="1">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54,532</a:t>
                      </a:r>
                    </a:p>
                  </a:txBody>
                  <a:tcPr marL="9887" marR="9887" marT="9887" marB="0" anchor="ctr" anchorCtr="1">
                    <a:lnL>
                      <a:noFill/>
                    </a:lnL>
                    <a:lnR>
                      <a:noFill/>
                    </a:lnR>
                    <a:lnT>
                      <a:noFill/>
                    </a:lnT>
                    <a:lnB>
                      <a:noFill/>
                    </a:lnB>
                  </a:tcPr>
                </a:tc>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1112040157"/>
              </p:ext>
            </p:extLst>
          </p:nvPr>
        </p:nvGraphicFramePr>
        <p:xfrm>
          <a:off x="4912561" y="4236842"/>
          <a:ext cx="6600688" cy="731520"/>
        </p:xfrm>
        <a:graphic>
          <a:graphicData uri="http://schemas.openxmlformats.org/drawingml/2006/table">
            <a:tbl>
              <a:tblPr firstRow="1" firstCol="1" bandRow="1"/>
              <a:tblGrid>
                <a:gridCol w="733248"/>
                <a:gridCol w="733248"/>
                <a:gridCol w="733248"/>
                <a:gridCol w="733248"/>
                <a:gridCol w="733248"/>
                <a:gridCol w="733248"/>
                <a:gridCol w="733248"/>
                <a:gridCol w="733976"/>
                <a:gridCol w="733976"/>
              </a:tblGrid>
              <a:tr h="0">
                <a:tc>
                  <a:txBody>
                    <a:bodyPr/>
                    <a:lstStyle/>
                    <a:p>
                      <a:pPr algn="ctr">
                        <a:spcAft>
                          <a:spcPts val="0"/>
                        </a:spcAft>
                      </a:pPr>
                      <a:r>
                        <a:rPr lang="fr-FR" sz="1200">
                          <a:effectLst/>
                          <a:latin typeface="Calibri" charset="0"/>
                          <a:ea typeface="宋体" charset="0"/>
                          <a:cs typeface="Times New Roman" charset="0"/>
                        </a:rPr>
                        <a:t>Nbr_jour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1199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1148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937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895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533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9860">
                <a:tc>
                  <a:txBody>
                    <a:bodyPr/>
                    <a:lstStyle/>
                    <a:p>
                      <a:pPr algn="ctr">
                        <a:spcAft>
                          <a:spcPts val="0"/>
                        </a:spcAft>
                      </a:pPr>
                      <a:r>
                        <a:rPr lang="fr-FR" sz="1200" dirty="0">
                          <a:effectLst/>
                          <a:latin typeface="Calibri" charset="0"/>
                          <a:ea typeface="宋体" charset="0"/>
                          <a:cs typeface="Times New Roman"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11,81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12,21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16,65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15,94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13,89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12,43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10,54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7,40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9860">
                <a:tc>
                  <a:txBody>
                    <a:bodyPr/>
                    <a:lstStyle/>
                    <a:p>
                      <a:pPr algn="ctr">
                        <a:spcAft>
                          <a:spcPts val="0"/>
                        </a:spcAft>
                      </a:pPr>
                      <a:r>
                        <a:rPr lang="fr-FR" sz="1200">
                          <a:effectLst/>
                          <a:latin typeface="Calibri" charset="0"/>
                          <a:ea typeface="宋体" charset="0"/>
                          <a:cs typeface="Times New Roman" charset="0"/>
                        </a:rPr>
                        <a:t>Moyenne (CC)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a:effectLst/>
                          <a:latin typeface="Calibri" charset="0"/>
                          <a:ea typeface="宋体" charset="0"/>
                          <a:cs typeface="Times New Roman" charset="0"/>
                        </a:rPr>
                        <a:t>0,945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fr-FR" sz="1200" dirty="0">
                          <a:effectLst/>
                          <a:latin typeface="Calibri" charset="0"/>
                          <a:ea typeface="宋体" charset="0"/>
                          <a:cs typeface="Times New Roman" charset="0"/>
                        </a:rPr>
                        <a:t>0,939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604210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r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Titres</Template>
  <TotalTime>45669</TotalTime>
  <Words>4305</Words>
  <Application>Microsoft Macintosh PowerPoint</Application>
  <PresentationFormat>Grand écran</PresentationFormat>
  <Paragraphs>866</Paragraphs>
  <Slides>67</Slides>
  <Notes>34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67</vt:i4>
      </vt:variant>
    </vt:vector>
  </HeadingPairs>
  <TitlesOfParts>
    <vt:vector size="79" baseType="lpstr">
      <vt:lpstr>Calibri</vt:lpstr>
      <vt:lpstr>Cambria Math</vt:lpstr>
      <vt:lpstr>Century Schoolbook</vt:lpstr>
      <vt:lpstr>Corbel</vt:lpstr>
      <vt:lpstr>Courier New</vt:lpstr>
      <vt:lpstr>ＭＳ 明朝</vt:lpstr>
      <vt:lpstr>Times</vt:lpstr>
      <vt:lpstr>Times New Roman</vt:lpstr>
      <vt:lpstr>Wingdings</vt:lpstr>
      <vt:lpstr>宋体</vt:lpstr>
      <vt:lpstr>Arial</vt:lpstr>
      <vt:lpstr>Titres</vt:lpstr>
      <vt:lpstr>Compréhension d’effet de la relaxation d’après l’analyse de la relation entre le forçage externe et la ressemblance interne de la région d’étude</vt:lpstr>
      <vt:lpstr>Contexte </vt:lpstr>
      <vt:lpstr>Objectifs Motivation     Méthodologie d’analyse</vt:lpstr>
      <vt:lpstr>Ressemblance des informations à l’intérieur de la région</vt:lpstr>
      <vt:lpstr>Distribution du coefficient de corrélation entre RCM et GCM sur le Z500 de différentes saisons  </vt:lpstr>
      <vt:lpstr>Hiver:  forte variabilité</vt:lpstr>
      <vt:lpstr>Z500 d’hiver</vt:lpstr>
      <vt:lpstr>Présentation PowerPoint</vt:lpstr>
      <vt:lpstr>Meilleure ressemblance au régime 3</vt:lpstr>
      <vt:lpstr>Variance du bord est 45° et la corrélation entre RCM et GCM d’après la stratification de régimes de temps</vt:lpstr>
      <vt:lpstr>Variance du bord ouest -45° et la corrélation entre RCM et GCM d’après la stratification de régimes de temps</vt:lpstr>
      <vt:lpstr>Faible corrélation – faible variance – RT (Z500 hiver)</vt:lpstr>
      <vt:lpstr>Forte variance – forte corrélation – RT (Z500 hiver)</vt:lpstr>
      <vt:lpstr>Grandes échelles: meilleure reproduction</vt:lpstr>
      <vt:lpstr>Conclusion</vt:lpstr>
      <vt:lpstr>Supplémentaires pour les 3 autres saisons</vt:lpstr>
      <vt:lpstr>Z500 du printemps</vt:lpstr>
      <vt:lpstr>Z500 d’été</vt:lpstr>
      <vt:lpstr>Z500 d’automne</vt:lpstr>
      <vt:lpstr>Présentation PowerPoint</vt:lpstr>
      <vt:lpstr>Présentation PowerPoint</vt:lpstr>
      <vt:lpstr>Comparaison entre GCM et RCM (LMDZ80) sur les circulations atmosphériques à l’intérieur de la région d’étude d’après l’analyse EOF spatial  (Structure spatiale fixée d’OM0)</vt:lpstr>
      <vt:lpstr>Ressemblance spatiale</vt:lpstr>
      <vt:lpstr>Structures spatiales (GCM) d’hiver (djf)</vt:lpstr>
      <vt:lpstr>Reproduction temporelle (djf)</vt:lpstr>
      <vt:lpstr>Reproduction temporelle (4 saisons)</vt:lpstr>
      <vt:lpstr>Structures spatiales (GCM) de printemps (mam)</vt:lpstr>
      <vt:lpstr>Structures spatiales (GCM) d’été (jja)</vt:lpstr>
      <vt:lpstr>Structures spatiales (GCM) d’automne (son)</vt:lpstr>
      <vt:lpstr>Analyse harmoniques  Séries et transformées de Fourier</vt:lpstr>
      <vt:lpstr>Comparaison entre GCM et RCM (LMDZ80) sur les circulations atmosphériques à l’intérieur de la région d’étude d’après l’analyse EOF spatial combiné   Projection d’une même structure spatiale d’EOF combiné d’OM0 (GCM) et d’OS0 (RCM),  sur leur champ physique afin d’avoir les informations temporaires manifestées par les PCs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ressemblance / la reproduction à l’intérieur de la région d’étude sur le geopotentiel à 500 hPa entre LMDZ80 et LMDZ150</vt:lpstr>
      <vt:lpstr>Le coefficient de corrélation sur GEOP500  LMDZ 80:  le GCM et le RCM gardent la même résolution spatiale de 300 km  LMDZ 150: le RCM d’une résolution spatiale de 100 km, respecte un facteur de 3 avec le GCM d’une résolution de 300 km   </vt:lpstr>
      <vt:lpstr>Saison d’été:  moins bonne ressemblance  LMDZ150 vs. LMDZ80: - plus de décrochement de ressemblance / reproduction au LMDZ150 qu’au LMDZ80 - une corrélation moins importante d’après le raffinement de maille - plus de dispersion au LMDZ150 qu’au LMDZ80  </vt:lpstr>
      <vt:lpstr>Analyse de box-plot avec la transformation Fisher   transformer les données qui respectent une distribution normale     </vt:lpstr>
      <vt:lpstr>Relation entre le forçage externe (variance des bords externes) et la corrélation entre deux simulations à l’intérieur de la région  Hiver (djf)</vt:lpstr>
      <vt:lpstr>Relation entre le forçage externe (variance des bords externes) et la corrélation entre deux simulations à l’intérieur de la région  Bi-histogramme (en pourcentage) Hiver (djf)</vt:lpstr>
      <vt:lpstr>Relation entre le forçage externe (variance des bords externes) et la corrélation entre deux simulations à l’intérieur de la région  Bi-histogramme après le logarithme Hiver (djf)</vt:lpstr>
      <vt:lpstr>Relation entre le forçage externe (variance des bords externes) et la corrélation entre deux simulations à l’intérieur de la région  Été (jja)</vt:lpstr>
      <vt:lpstr>Relation entre le forçage externe (variance des bords externes) et la corrélation entre deux simulations à l’intérieur de la région  Bi-histogramme (en pourcentage) Été (jja)</vt:lpstr>
      <vt:lpstr>Relation entre le forçage externe (variance des bords externes) et la corrélation entre deux simulations à l’intérieur de la région  Bi-histogramme après le logarithme Été (jja)</vt:lpstr>
      <vt:lpstr>Comparaison entre LMDZ80 (80*90=7200 jours) (gauche) et LMDZ150  (80*150=13500 jours) (droit)  Hiver(djf)</vt:lpstr>
      <vt:lpstr>Comparaison entre LMDZ80  (gauche) et LMDZ150  (droit)  Bi-histogramme (en pourcentage)   Hiver(djf) </vt:lpstr>
      <vt:lpstr>Comparaison entre LMDZ80  (gauche) et LMDZ150  (droit)  Bi-histogramme après le logarithme   Hiver(djf) </vt:lpstr>
      <vt:lpstr>Comparaison entre LMDZ80 (gauche) et LMDZ150 (droit)  Été (jja)</vt:lpstr>
      <vt:lpstr>Comparaison entre LMDZ80 (gauche) et LMDZ150 (droit)  Bi-histogramme (en pourcentage)  Été (jja)</vt:lpstr>
      <vt:lpstr>Comparaison entre LMDZ80 (gauche) et LMDZ150 (droit)  Bi-histogramme après le logarithme  Été (jja)</vt:lpstr>
      <vt:lpstr>LMDZ150 en 3 parties de 80 ans:  DJF (bord ouest)  Year1- Year80 (day1:day7200) Year36 – Year115 (day3151:day10261) Year71 – Year150 (day6301:day13500)  Objectif:  vérifier la stabilité de simulation</vt:lpstr>
      <vt:lpstr>LMDZ150 en 3 parties de 80 ans:  DJF (bord ouest)  Year1- Year80 (day1:day7200) Year36 – Year115 (day3151:day10261) Year71 – Year150 (day6301:day13500)  Objectif:  vérifier la stabilité de simulation  Bi-histogramme (en pourcentage)</vt:lpstr>
      <vt:lpstr>LMDZ150 en 3 parties de 80 ans:  DJF (bord ouest)  Year1- Year80 (day1:day7200) Year36 – Year115 (day3151:day10261) Year71 – Year150 (day6301:day13500)  Objectif:  vérifier la stabilité de simulation  Bi-histogramme après le logarithme</vt:lpstr>
      <vt:lpstr>LMDZ150 en 3 parties de 80 ans:  DJF (bord est)  Year1- Year80 (day1:day7200) Year36 – Year115 (day3151:day10261) Year71 – Year150 (day6301:day13500)  Objectif:  vérifier la stabilité de simulation</vt:lpstr>
      <vt:lpstr>LMDZ150 en 3 parties de 80 ans:  DJF (bord ouest)  Year1- Year80 (day1:day7200) Year36 – Year115 (day3151:day10261) Year71 – Year150 (day6301:day13500)  Objectif:  vérifier la stabilité de simulation  Bi-histogramme (en pourcentage) </vt:lpstr>
      <vt:lpstr>LMDZ150 en 3 parties de 80 ans:  DJF (bord est)  Year1- Year80 (day1:day7200) Year36 – Year115 (day3151:day10261) Year71 – Year150 (day6301:day13500)  Objectif:  vérifier la stabilité de simulation  Bi-histogramme après le logarithme </vt:lpstr>
      <vt:lpstr>LMDZ150 en 3 parties de 80 ans:  JJA (bord ouest)  Year1- Year80 (day1:day7200) Year36 – Year115 (day3151:day10261) Year71 – Year150 (day6301:day13500)  Objectif:  vérifier la stabilité de simulation</vt:lpstr>
      <vt:lpstr>LMDZ150 en 3 parties de 80 ans:  JJA (bord ouest)  Year1- Year80 (day1:day7200) Year36 – Year115 (day3151:day10261) Year71 – Year150 (day6301:day13500)  Objectif:  vérifier la stabilité de simulation  Bi-histogramme (en pourcentage)</vt:lpstr>
      <vt:lpstr>LMDZ150 en 3 parties de 80 ans:  JJA (bord ouest)  Year1- Year80 (day1:day7200) Year36 – Year115 (day3151:day10261) Year71 – Year150 (day6301:day13500)  Objectif:  vérifier la stabilité de simulation  Bi-histogramme après le logarithme</vt:lpstr>
      <vt:lpstr>LMDZ150 en 3 parties de 80 ans:  JJA (bord est)  Year1- Year80 (day1:day7200) Year36 – Year115 (day3151:day10261) Year71 – Year150 (day6301:day13500)  Objectif:  vérifier la stabilité de simulation</vt:lpstr>
      <vt:lpstr>LMDZ150 en 3 parties de 80 ans:  JJA (bord est)  Year1- Year80 (day1:day7200) Year36 – Year115 (day3151:day10261) Year71 – Year150 (day6301:day13500)  Objectif:  vérifier la stabilité de simulation  Bi-histogramme (en pourcentage)</vt:lpstr>
      <vt:lpstr>LMDZ150 en 3 parties de 80 ans:  JJA (bord est)  Year1- Year80 (day1:day7200) Year36 – Year115 (day3151:day10261) Year71 – Year150 (day6301:day13500)  Objectif:  vérifier la stabilité de simulation  Bi-histogramme après le logarithme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614</cp:revision>
  <cp:lastPrinted>2017-03-06T20:26:45Z</cp:lastPrinted>
  <dcterms:created xsi:type="dcterms:W3CDTF">2017-01-26T00:07:46Z</dcterms:created>
  <dcterms:modified xsi:type="dcterms:W3CDTF">2017-03-06T20:26:51Z</dcterms:modified>
</cp:coreProperties>
</file>